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92" r:id="rId6"/>
    <p:sldId id="272" r:id="rId7"/>
    <p:sldId id="262" r:id="rId8"/>
    <p:sldId id="285" r:id="rId9"/>
    <p:sldId id="275" r:id="rId10"/>
    <p:sldId id="274" r:id="rId11"/>
    <p:sldId id="263" r:id="rId12"/>
    <p:sldId id="264" r:id="rId13"/>
    <p:sldId id="287" r:id="rId14"/>
    <p:sldId id="273" r:id="rId15"/>
    <p:sldId id="293" r:id="rId16"/>
    <p:sldId id="294" r:id="rId17"/>
    <p:sldId id="260" r:id="rId18"/>
    <p:sldId id="276" r:id="rId19"/>
    <p:sldId id="278" r:id="rId20"/>
    <p:sldId id="261" r:id="rId21"/>
    <p:sldId id="270" r:id="rId22"/>
    <p:sldId id="27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125" d="100"/>
          <a:sy n="125" d="100"/>
        </p:scale>
        <p:origin x="112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93F25-0AD5-44AB-A306-66E2A04B7766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6FE631-A29D-4F04-9076-53D6FFE5CF56}">
      <dgm:prSet/>
      <dgm:spPr/>
      <dgm:t>
        <a:bodyPr/>
        <a:lstStyle/>
        <a:p>
          <a:r>
            <a:rPr lang="de-DE"/>
            <a:t>Daniel Meider</a:t>
          </a:r>
          <a:endParaRPr lang="en-US"/>
        </a:p>
      </dgm:t>
    </dgm:pt>
    <dgm:pt modelId="{AAE83B56-69B7-48B6-B73E-9AA8A987DA79}" type="parTrans" cxnId="{C6DC7F1F-B898-486B-A049-C16569645D20}">
      <dgm:prSet/>
      <dgm:spPr/>
      <dgm:t>
        <a:bodyPr/>
        <a:lstStyle/>
        <a:p>
          <a:endParaRPr lang="en-US"/>
        </a:p>
      </dgm:t>
    </dgm:pt>
    <dgm:pt modelId="{7B0EC509-2E94-4D7F-A8AD-E34D5413C65B}" type="sibTrans" cxnId="{C6DC7F1F-B898-486B-A049-C16569645D20}">
      <dgm:prSet/>
      <dgm:spPr/>
      <dgm:t>
        <a:bodyPr/>
        <a:lstStyle/>
        <a:p>
          <a:endParaRPr lang="en-US"/>
        </a:p>
      </dgm:t>
    </dgm:pt>
    <dgm:pt modelId="{BC42B908-D6A2-467D-BBF5-24C7ED6000A1}">
      <dgm:prSet/>
      <dgm:spPr/>
      <dgm:t>
        <a:bodyPr/>
        <a:lstStyle/>
        <a:p>
          <a:r>
            <a:rPr lang="de-DE"/>
            <a:t>Georgios Kyloudis</a:t>
          </a:r>
          <a:endParaRPr lang="en-US"/>
        </a:p>
      </dgm:t>
    </dgm:pt>
    <dgm:pt modelId="{476B883E-F5B3-47D3-AD75-C7C42444B7FD}" type="parTrans" cxnId="{58DCE96C-9533-4CCD-B7B7-0CCEEF31FEAE}">
      <dgm:prSet/>
      <dgm:spPr/>
      <dgm:t>
        <a:bodyPr/>
        <a:lstStyle/>
        <a:p>
          <a:endParaRPr lang="en-US"/>
        </a:p>
      </dgm:t>
    </dgm:pt>
    <dgm:pt modelId="{F2DA4366-4C5D-47C4-B52F-92591683931D}" type="sibTrans" cxnId="{58DCE96C-9533-4CCD-B7B7-0CCEEF31FEAE}">
      <dgm:prSet/>
      <dgm:spPr/>
      <dgm:t>
        <a:bodyPr/>
        <a:lstStyle/>
        <a:p>
          <a:endParaRPr lang="en-US"/>
        </a:p>
      </dgm:t>
    </dgm:pt>
    <dgm:pt modelId="{F84CC1BA-2EF6-42BB-9942-6F57E625482A}">
      <dgm:prSet/>
      <dgm:spPr/>
      <dgm:t>
        <a:bodyPr/>
        <a:lstStyle/>
        <a:p>
          <a:r>
            <a:rPr lang="de-DE"/>
            <a:t>Sven Stimming</a:t>
          </a:r>
          <a:endParaRPr lang="en-US"/>
        </a:p>
      </dgm:t>
    </dgm:pt>
    <dgm:pt modelId="{518FDAEA-918B-4E84-ACE4-FA85DBD91CFD}" type="parTrans" cxnId="{1B345627-404B-4A2C-AD01-8728BE524A8B}">
      <dgm:prSet/>
      <dgm:spPr/>
      <dgm:t>
        <a:bodyPr/>
        <a:lstStyle/>
        <a:p>
          <a:endParaRPr lang="en-US"/>
        </a:p>
      </dgm:t>
    </dgm:pt>
    <dgm:pt modelId="{9E929C97-902B-4D17-A6E4-F9C032D5F43C}" type="sibTrans" cxnId="{1B345627-404B-4A2C-AD01-8728BE524A8B}">
      <dgm:prSet/>
      <dgm:spPr/>
      <dgm:t>
        <a:bodyPr/>
        <a:lstStyle/>
        <a:p>
          <a:endParaRPr lang="en-US"/>
        </a:p>
      </dgm:t>
    </dgm:pt>
    <dgm:pt modelId="{A4215965-DB46-4F0C-9C6F-648C956A028D}">
      <dgm:prSet/>
      <dgm:spPr/>
      <dgm:t>
        <a:bodyPr/>
        <a:lstStyle/>
        <a:p>
          <a:r>
            <a:rPr lang="de-DE" dirty="0" err="1"/>
            <a:t>Viet</a:t>
          </a:r>
          <a:r>
            <a:rPr lang="de-DE" dirty="0"/>
            <a:t> Nguyen </a:t>
          </a:r>
          <a:endParaRPr lang="en-US" dirty="0"/>
        </a:p>
      </dgm:t>
    </dgm:pt>
    <dgm:pt modelId="{D73C9034-D11E-466E-B7A9-4311C1589EFD}" type="parTrans" cxnId="{BE454733-00C0-4F47-AFCA-6DC40B7C6753}">
      <dgm:prSet/>
      <dgm:spPr/>
      <dgm:t>
        <a:bodyPr/>
        <a:lstStyle/>
        <a:p>
          <a:endParaRPr lang="en-US"/>
        </a:p>
      </dgm:t>
    </dgm:pt>
    <dgm:pt modelId="{6DF53FCF-8217-49F9-A9CF-7F711CC48F41}" type="sibTrans" cxnId="{BE454733-00C0-4F47-AFCA-6DC40B7C6753}">
      <dgm:prSet/>
      <dgm:spPr/>
      <dgm:t>
        <a:bodyPr/>
        <a:lstStyle/>
        <a:p>
          <a:endParaRPr lang="en-US"/>
        </a:p>
      </dgm:t>
    </dgm:pt>
    <dgm:pt modelId="{06259BD1-686C-4A2A-81B8-73B25CDEF913}" type="pres">
      <dgm:prSet presAssocID="{89B93F25-0AD5-44AB-A306-66E2A04B7766}" presName="vert0" presStyleCnt="0">
        <dgm:presLayoutVars>
          <dgm:dir/>
          <dgm:animOne val="branch"/>
          <dgm:animLvl val="lvl"/>
        </dgm:presLayoutVars>
      </dgm:prSet>
      <dgm:spPr/>
    </dgm:pt>
    <dgm:pt modelId="{9D95E2E8-B265-4577-9E31-18A1AC87A4EE}" type="pres">
      <dgm:prSet presAssocID="{866FE631-A29D-4F04-9076-53D6FFE5CF56}" presName="thickLine" presStyleLbl="alignNode1" presStyleIdx="0" presStyleCnt="4"/>
      <dgm:spPr/>
    </dgm:pt>
    <dgm:pt modelId="{F1755C0F-E01A-4478-83CE-89EBBDAC38B6}" type="pres">
      <dgm:prSet presAssocID="{866FE631-A29D-4F04-9076-53D6FFE5CF56}" presName="horz1" presStyleCnt="0"/>
      <dgm:spPr/>
    </dgm:pt>
    <dgm:pt modelId="{68E01772-FE83-41FD-9C58-08C63FC34649}" type="pres">
      <dgm:prSet presAssocID="{866FE631-A29D-4F04-9076-53D6FFE5CF56}" presName="tx1" presStyleLbl="revTx" presStyleIdx="0" presStyleCnt="4"/>
      <dgm:spPr/>
    </dgm:pt>
    <dgm:pt modelId="{74824905-6A05-4928-927B-ED14C043D5E2}" type="pres">
      <dgm:prSet presAssocID="{866FE631-A29D-4F04-9076-53D6FFE5CF56}" presName="vert1" presStyleCnt="0"/>
      <dgm:spPr/>
    </dgm:pt>
    <dgm:pt modelId="{7B869888-6F11-4452-B241-115BA71C9078}" type="pres">
      <dgm:prSet presAssocID="{BC42B908-D6A2-467D-BBF5-24C7ED6000A1}" presName="thickLine" presStyleLbl="alignNode1" presStyleIdx="1" presStyleCnt="4"/>
      <dgm:spPr/>
    </dgm:pt>
    <dgm:pt modelId="{6CB0A9F9-652B-46B7-839D-A6201DD893AC}" type="pres">
      <dgm:prSet presAssocID="{BC42B908-D6A2-467D-BBF5-24C7ED6000A1}" presName="horz1" presStyleCnt="0"/>
      <dgm:spPr/>
    </dgm:pt>
    <dgm:pt modelId="{84773190-52F1-42D4-ADCB-6BDF9C6DFD18}" type="pres">
      <dgm:prSet presAssocID="{BC42B908-D6A2-467D-BBF5-24C7ED6000A1}" presName="tx1" presStyleLbl="revTx" presStyleIdx="1" presStyleCnt="4"/>
      <dgm:spPr/>
    </dgm:pt>
    <dgm:pt modelId="{21839878-926B-4FC0-BD24-E1F7711E69A4}" type="pres">
      <dgm:prSet presAssocID="{BC42B908-D6A2-467D-BBF5-24C7ED6000A1}" presName="vert1" presStyleCnt="0"/>
      <dgm:spPr/>
    </dgm:pt>
    <dgm:pt modelId="{61E265A7-190A-4BA3-9304-375461D9D068}" type="pres">
      <dgm:prSet presAssocID="{F84CC1BA-2EF6-42BB-9942-6F57E625482A}" presName="thickLine" presStyleLbl="alignNode1" presStyleIdx="2" presStyleCnt="4"/>
      <dgm:spPr/>
    </dgm:pt>
    <dgm:pt modelId="{EBF7904C-CCC6-4080-8B68-132A1A435FB0}" type="pres">
      <dgm:prSet presAssocID="{F84CC1BA-2EF6-42BB-9942-6F57E625482A}" presName="horz1" presStyleCnt="0"/>
      <dgm:spPr/>
    </dgm:pt>
    <dgm:pt modelId="{427075AF-EB2A-43C7-8A74-CD65BACE37A5}" type="pres">
      <dgm:prSet presAssocID="{F84CC1BA-2EF6-42BB-9942-6F57E625482A}" presName="tx1" presStyleLbl="revTx" presStyleIdx="2" presStyleCnt="4"/>
      <dgm:spPr/>
    </dgm:pt>
    <dgm:pt modelId="{AFFFBBCD-91D6-4CCD-944B-FB67A6346EBC}" type="pres">
      <dgm:prSet presAssocID="{F84CC1BA-2EF6-42BB-9942-6F57E625482A}" presName="vert1" presStyleCnt="0"/>
      <dgm:spPr/>
    </dgm:pt>
    <dgm:pt modelId="{DE0A7236-B582-4B7D-A0A5-FE00AB8C3510}" type="pres">
      <dgm:prSet presAssocID="{A4215965-DB46-4F0C-9C6F-648C956A028D}" presName="thickLine" presStyleLbl="alignNode1" presStyleIdx="3" presStyleCnt="4"/>
      <dgm:spPr/>
    </dgm:pt>
    <dgm:pt modelId="{FCAFC623-AD0A-4E2A-9D27-C165D3301C9B}" type="pres">
      <dgm:prSet presAssocID="{A4215965-DB46-4F0C-9C6F-648C956A028D}" presName="horz1" presStyleCnt="0"/>
      <dgm:spPr/>
    </dgm:pt>
    <dgm:pt modelId="{643E5C2D-B01B-4827-BF5D-2092792B8533}" type="pres">
      <dgm:prSet presAssocID="{A4215965-DB46-4F0C-9C6F-648C956A028D}" presName="tx1" presStyleLbl="revTx" presStyleIdx="3" presStyleCnt="4"/>
      <dgm:spPr/>
    </dgm:pt>
    <dgm:pt modelId="{EC5EDB6D-D4CA-4A81-8E02-658B045492D2}" type="pres">
      <dgm:prSet presAssocID="{A4215965-DB46-4F0C-9C6F-648C956A028D}" presName="vert1" presStyleCnt="0"/>
      <dgm:spPr/>
    </dgm:pt>
  </dgm:ptLst>
  <dgm:cxnLst>
    <dgm:cxn modelId="{53A9801C-FB3A-4B1E-BCE9-2AFFCA0B9A6A}" type="presOf" srcId="{BC42B908-D6A2-467D-BBF5-24C7ED6000A1}" destId="{84773190-52F1-42D4-ADCB-6BDF9C6DFD18}" srcOrd="0" destOrd="0" presId="urn:microsoft.com/office/officeart/2008/layout/LinedList"/>
    <dgm:cxn modelId="{C6DC7F1F-B898-486B-A049-C16569645D20}" srcId="{89B93F25-0AD5-44AB-A306-66E2A04B7766}" destId="{866FE631-A29D-4F04-9076-53D6FFE5CF56}" srcOrd="0" destOrd="0" parTransId="{AAE83B56-69B7-48B6-B73E-9AA8A987DA79}" sibTransId="{7B0EC509-2E94-4D7F-A8AD-E34D5413C65B}"/>
    <dgm:cxn modelId="{1B345627-404B-4A2C-AD01-8728BE524A8B}" srcId="{89B93F25-0AD5-44AB-A306-66E2A04B7766}" destId="{F84CC1BA-2EF6-42BB-9942-6F57E625482A}" srcOrd="2" destOrd="0" parTransId="{518FDAEA-918B-4E84-ACE4-FA85DBD91CFD}" sibTransId="{9E929C97-902B-4D17-A6E4-F9C032D5F43C}"/>
    <dgm:cxn modelId="{5F96832D-8407-441D-AAAC-C3EE4C3E3560}" type="presOf" srcId="{866FE631-A29D-4F04-9076-53D6FFE5CF56}" destId="{68E01772-FE83-41FD-9C58-08C63FC34649}" srcOrd="0" destOrd="0" presId="urn:microsoft.com/office/officeart/2008/layout/LinedList"/>
    <dgm:cxn modelId="{BE454733-00C0-4F47-AFCA-6DC40B7C6753}" srcId="{89B93F25-0AD5-44AB-A306-66E2A04B7766}" destId="{A4215965-DB46-4F0C-9C6F-648C956A028D}" srcOrd="3" destOrd="0" parTransId="{D73C9034-D11E-466E-B7A9-4311C1589EFD}" sibTransId="{6DF53FCF-8217-49F9-A9CF-7F711CC48F41}"/>
    <dgm:cxn modelId="{2C674B38-283D-4161-85CE-133ED83D8113}" type="presOf" srcId="{89B93F25-0AD5-44AB-A306-66E2A04B7766}" destId="{06259BD1-686C-4A2A-81B8-73B25CDEF913}" srcOrd="0" destOrd="0" presId="urn:microsoft.com/office/officeart/2008/layout/LinedList"/>
    <dgm:cxn modelId="{E74D4D6B-17D0-4285-A48D-46CA8C76FD9F}" type="presOf" srcId="{A4215965-DB46-4F0C-9C6F-648C956A028D}" destId="{643E5C2D-B01B-4827-BF5D-2092792B8533}" srcOrd="0" destOrd="0" presId="urn:microsoft.com/office/officeart/2008/layout/LinedList"/>
    <dgm:cxn modelId="{58DCE96C-9533-4CCD-B7B7-0CCEEF31FEAE}" srcId="{89B93F25-0AD5-44AB-A306-66E2A04B7766}" destId="{BC42B908-D6A2-467D-BBF5-24C7ED6000A1}" srcOrd="1" destOrd="0" parTransId="{476B883E-F5B3-47D3-AD75-C7C42444B7FD}" sibTransId="{F2DA4366-4C5D-47C4-B52F-92591683931D}"/>
    <dgm:cxn modelId="{D372F9E5-1821-408A-B42F-A6B781BAC6D7}" type="presOf" srcId="{F84CC1BA-2EF6-42BB-9942-6F57E625482A}" destId="{427075AF-EB2A-43C7-8A74-CD65BACE37A5}" srcOrd="0" destOrd="0" presId="urn:microsoft.com/office/officeart/2008/layout/LinedList"/>
    <dgm:cxn modelId="{45DD3B63-CD45-4789-AACB-20D0ED5D8881}" type="presParOf" srcId="{06259BD1-686C-4A2A-81B8-73B25CDEF913}" destId="{9D95E2E8-B265-4577-9E31-18A1AC87A4EE}" srcOrd="0" destOrd="0" presId="urn:microsoft.com/office/officeart/2008/layout/LinedList"/>
    <dgm:cxn modelId="{4E482E43-285B-4F93-9CAE-88D77DD24F79}" type="presParOf" srcId="{06259BD1-686C-4A2A-81B8-73B25CDEF913}" destId="{F1755C0F-E01A-4478-83CE-89EBBDAC38B6}" srcOrd="1" destOrd="0" presId="urn:microsoft.com/office/officeart/2008/layout/LinedList"/>
    <dgm:cxn modelId="{9D7AF97E-E26F-46C1-AB8B-6E865F358B38}" type="presParOf" srcId="{F1755C0F-E01A-4478-83CE-89EBBDAC38B6}" destId="{68E01772-FE83-41FD-9C58-08C63FC34649}" srcOrd="0" destOrd="0" presId="urn:microsoft.com/office/officeart/2008/layout/LinedList"/>
    <dgm:cxn modelId="{03AD11B1-C901-4240-A196-07E73CB3AB73}" type="presParOf" srcId="{F1755C0F-E01A-4478-83CE-89EBBDAC38B6}" destId="{74824905-6A05-4928-927B-ED14C043D5E2}" srcOrd="1" destOrd="0" presId="urn:microsoft.com/office/officeart/2008/layout/LinedList"/>
    <dgm:cxn modelId="{0659987D-EC74-44A3-8673-534F09A9EEA2}" type="presParOf" srcId="{06259BD1-686C-4A2A-81B8-73B25CDEF913}" destId="{7B869888-6F11-4452-B241-115BA71C9078}" srcOrd="2" destOrd="0" presId="urn:microsoft.com/office/officeart/2008/layout/LinedList"/>
    <dgm:cxn modelId="{CED0935F-828E-4962-BBB9-BF7EF9216913}" type="presParOf" srcId="{06259BD1-686C-4A2A-81B8-73B25CDEF913}" destId="{6CB0A9F9-652B-46B7-839D-A6201DD893AC}" srcOrd="3" destOrd="0" presId="urn:microsoft.com/office/officeart/2008/layout/LinedList"/>
    <dgm:cxn modelId="{0B90B5E0-BF11-4F15-8333-2ACFC0A0C57B}" type="presParOf" srcId="{6CB0A9F9-652B-46B7-839D-A6201DD893AC}" destId="{84773190-52F1-42D4-ADCB-6BDF9C6DFD18}" srcOrd="0" destOrd="0" presId="urn:microsoft.com/office/officeart/2008/layout/LinedList"/>
    <dgm:cxn modelId="{04D33B48-2FCF-4DDD-BEDB-22ADAC3BCA7E}" type="presParOf" srcId="{6CB0A9F9-652B-46B7-839D-A6201DD893AC}" destId="{21839878-926B-4FC0-BD24-E1F7711E69A4}" srcOrd="1" destOrd="0" presId="urn:microsoft.com/office/officeart/2008/layout/LinedList"/>
    <dgm:cxn modelId="{9282F189-703C-4355-9E42-34A0223B0AB9}" type="presParOf" srcId="{06259BD1-686C-4A2A-81B8-73B25CDEF913}" destId="{61E265A7-190A-4BA3-9304-375461D9D068}" srcOrd="4" destOrd="0" presId="urn:microsoft.com/office/officeart/2008/layout/LinedList"/>
    <dgm:cxn modelId="{FF5A353D-8E0F-4F4C-B5C0-712DD1919D94}" type="presParOf" srcId="{06259BD1-686C-4A2A-81B8-73B25CDEF913}" destId="{EBF7904C-CCC6-4080-8B68-132A1A435FB0}" srcOrd="5" destOrd="0" presId="urn:microsoft.com/office/officeart/2008/layout/LinedList"/>
    <dgm:cxn modelId="{4C1E5F21-34BD-460E-8CED-528289E9E1C9}" type="presParOf" srcId="{EBF7904C-CCC6-4080-8B68-132A1A435FB0}" destId="{427075AF-EB2A-43C7-8A74-CD65BACE37A5}" srcOrd="0" destOrd="0" presId="urn:microsoft.com/office/officeart/2008/layout/LinedList"/>
    <dgm:cxn modelId="{C7EC8E06-81AF-4D41-A559-81D40866BBAA}" type="presParOf" srcId="{EBF7904C-CCC6-4080-8B68-132A1A435FB0}" destId="{AFFFBBCD-91D6-4CCD-944B-FB67A6346EBC}" srcOrd="1" destOrd="0" presId="urn:microsoft.com/office/officeart/2008/layout/LinedList"/>
    <dgm:cxn modelId="{73346854-989E-487A-B026-7CD7F52EBE62}" type="presParOf" srcId="{06259BD1-686C-4A2A-81B8-73B25CDEF913}" destId="{DE0A7236-B582-4B7D-A0A5-FE00AB8C3510}" srcOrd="6" destOrd="0" presId="urn:microsoft.com/office/officeart/2008/layout/LinedList"/>
    <dgm:cxn modelId="{04AAB64E-79A2-4B84-8A73-3B2C32DAEA25}" type="presParOf" srcId="{06259BD1-686C-4A2A-81B8-73B25CDEF913}" destId="{FCAFC623-AD0A-4E2A-9D27-C165D3301C9B}" srcOrd="7" destOrd="0" presId="urn:microsoft.com/office/officeart/2008/layout/LinedList"/>
    <dgm:cxn modelId="{2DE66AA7-CD58-46C0-AFA2-77826F82C746}" type="presParOf" srcId="{FCAFC623-AD0A-4E2A-9D27-C165D3301C9B}" destId="{643E5C2D-B01B-4827-BF5D-2092792B8533}" srcOrd="0" destOrd="0" presId="urn:microsoft.com/office/officeart/2008/layout/LinedList"/>
    <dgm:cxn modelId="{CF2CFA52-2656-42A3-87A0-D26299B91FB2}" type="presParOf" srcId="{FCAFC623-AD0A-4E2A-9D27-C165D3301C9B}" destId="{EC5EDB6D-D4CA-4A81-8E02-658B045492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4EC0E-7DAA-4776-B393-82B2B23083C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9AE5DB-80D2-4E1F-AA8C-950E9030E77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Wie kann die Arbeitssituation für Lisas Team aus Ihrer Sicht verbessert werden?</a:t>
          </a:r>
          <a:endParaRPr lang="en-US"/>
        </a:p>
      </dgm:t>
    </dgm:pt>
    <dgm:pt modelId="{E7EF494C-13B7-4E16-87D2-EA14FE3E6FB4}" type="parTrans" cxnId="{A8E2C4F0-9856-4FDF-8EB1-EE96506AE894}">
      <dgm:prSet/>
      <dgm:spPr/>
      <dgm:t>
        <a:bodyPr/>
        <a:lstStyle/>
        <a:p>
          <a:endParaRPr lang="en-US"/>
        </a:p>
      </dgm:t>
    </dgm:pt>
    <dgm:pt modelId="{EB6A0041-3588-466C-9C02-416D38132FFA}" type="sibTrans" cxnId="{A8E2C4F0-9856-4FDF-8EB1-EE96506AE894}">
      <dgm:prSet/>
      <dgm:spPr/>
      <dgm:t>
        <a:bodyPr/>
        <a:lstStyle/>
        <a:p>
          <a:endParaRPr lang="en-US"/>
        </a:p>
      </dgm:t>
    </dgm:pt>
    <dgm:pt modelId="{3877C79E-744B-4F98-AE0D-9CAC52F56A2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Welche Maßnahmen würdet ihr vorschlagen, um die Innovativität der Mitarbeiter zu erhöhen?</a:t>
          </a:r>
          <a:endParaRPr lang="en-US"/>
        </a:p>
      </dgm:t>
    </dgm:pt>
    <dgm:pt modelId="{E149FC50-638A-48CC-833E-BFE0B8DC6764}" type="parTrans" cxnId="{42595808-D75F-480A-BE6B-F482F9257C88}">
      <dgm:prSet/>
      <dgm:spPr/>
      <dgm:t>
        <a:bodyPr/>
        <a:lstStyle/>
        <a:p>
          <a:endParaRPr lang="en-US"/>
        </a:p>
      </dgm:t>
    </dgm:pt>
    <dgm:pt modelId="{36EAE18C-CA0E-4720-B860-4EEA7B72F6E4}" type="sibTrans" cxnId="{42595808-D75F-480A-BE6B-F482F9257C88}">
      <dgm:prSet/>
      <dgm:spPr/>
      <dgm:t>
        <a:bodyPr/>
        <a:lstStyle/>
        <a:p>
          <a:endParaRPr lang="en-US"/>
        </a:p>
      </dgm:t>
    </dgm:pt>
    <dgm:pt modelId="{47261566-8DE3-4163-9467-7BEE5C3FC830}" type="pres">
      <dgm:prSet presAssocID="{7064EC0E-7DAA-4776-B393-82B2B23083C3}" presName="root" presStyleCnt="0">
        <dgm:presLayoutVars>
          <dgm:dir/>
          <dgm:resizeHandles val="exact"/>
        </dgm:presLayoutVars>
      </dgm:prSet>
      <dgm:spPr/>
    </dgm:pt>
    <dgm:pt modelId="{394A7AA5-B445-4AAE-97BE-84E98EEE094C}" type="pres">
      <dgm:prSet presAssocID="{C29AE5DB-80D2-4E1F-AA8C-950E9030E771}" presName="compNode" presStyleCnt="0"/>
      <dgm:spPr/>
    </dgm:pt>
    <dgm:pt modelId="{8819101C-830A-428E-9BA8-07D7D8C53DAB}" type="pres">
      <dgm:prSet presAssocID="{C29AE5DB-80D2-4E1F-AA8C-950E9030E7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4776E464-BE17-4E22-AC44-5CE19BE15F20}" type="pres">
      <dgm:prSet presAssocID="{C29AE5DB-80D2-4E1F-AA8C-950E9030E771}" presName="spaceRect" presStyleCnt="0"/>
      <dgm:spPr/>
    </dgm:pt>
    <dgm:pt modelId="{B8294E47-FF14-4875-8FFE-99B9D7AE3537}" type="pres">
      <dgm:prSet presAssocID="{C29AE5DB-80D2-4E1F-AA8C-950E9030E771}" presName="textRect" presStyleLbl="revTx" presStyleIdx="0" presStyleCnt="2">
        <dgm:presLayoutVars>
          <dgm:chMax val="1"/>
          <dgm:chPref val="1"/>
        </dgm:presLayoutVars>
      </dgm:prSet>
      <dgm:spPr/>
    </dgm:pt>
    <dgm:pt modelId="{4F24B2FE-4038-4F4E-827E-7DEBD099C03D}" type="pres">
      <dgm:prSet presAssocID="{EB6A0041-3588-466C-9C02-416D38132FFA}" presName="sibTrans" presStyleCnt="0"/>
      <dgm:spPr/>
    </dgm:pt>
    <dgm:pt modelId="{54215E99-FE9B-4102-9405-C0A1BC589C0D}" type="pres">
      <dgm:prSet presAssocID="{3877C79E-744B-4F98-AE0D-9CAC52F56A2D}" presName="compNode" presStyleCnt="0"/>
      <dgm:spPr/>
    </dgm:pt>
    <dgm:pt modelId="{E6D5E673-B772-49B1-9EBD-CCCCBC81D1B5}" type="pres">
      <dgm:prSet presAssocID="{3877C79E-744B-4F98-AE0D-9CAC52F56A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E006F99-D7A3-4744-A2AF-16061E1D0B6D}" type="pres">
      <dgm:prSet presAssocID="{3877C79E-744B-4F98-AE0D-9CAC52F56A2D}" presName="spaceRect" presStyleCnt="0"/>
      <dgm:spPr/>
    </dgm:pt>
    <dgm:pt modelId="{483FD24A-7099-4798-AEE3-F8DDE0E8E4FF}" type="pres">
      <dgm:prSet presAssocID="{3877C79E-744B-4F98-AE0D-9CAC52F56A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595808-D75F-480A-BE6B-F482F9257C88}" srcId="{7064EC0E-7DAA-4776-B393-82B2B23083C3}" destId="{3877C79E-744B-4F98-AE0D-9CAC52F56A2D}" srcOrd="1" destOrd="0" parTransId="{E149FC50-638A-48CC-833E-BFE0B8DC6764}" sibTransId="{36EAE18C-CA0E-4720-B860-4EEA7B72F6E4}"/>
    <dgm:cxn modelId="{958E195E-12BC-4DBC-85C9-9B1E9B51A2EB}" type="presOf" srcId="{C29AE5DB-80D2-4E1F-AA8C-950E9030E771}" destId="{B8294E47-FF14-4875-8FFE-99B9D7AE3537}" srcOrd="0" destOrd="0" presId="urn:microsoft.com/office/officeart/2018/2/layout/IconLabelList"/>
    <dgm:cxn modelId="{DCF00468-AE10-4089-B16A-39267A347707}" type="presOf" srcId="{3877C79E-744B-4F98-AE0D-9CAC52F56A2D}" destId="{483FD24A-7099-4798-AEE3-F8DDE0E8E4FF}" srcOrd="0" destOrd="0" presId="urn:microsoft.com/office/officeart/2018/2/layout/IconLabelList"/>
    <dgm:cxn modelId="{4A66E275-D113-4841-BDAC-E023A47AF148}" type="presOf" srcId="{7064EC0E-7DAA-4776-B393-82B2B23083C3}" destId="{47261566-8DE3-4163-9467-7BEE5C3FC830}" srcOrd="0" destOrd="0" presId="urn:microsoft.com/office/officeart/2018/2/layout/IconLabelList"/>
    <dgm:cxn modelId="{A8E2C4F0-9856-4FDF-8EB1-EE96506AE894}" srcId="{7064EC0E-7DAA-4776-B393-82B2B23083C3}" destId="{C29AE5DB-80D2-4E1F-AA8C-950E9030E771}" srcOrd="0" destOrd="0" parTransId="{E7EF494C-13B7-4E16-87D2-EA14FE3E6FB4}" sibTransId="{EB6A0041-3588-466C-9C02-416D38132FFA}"/>
    <dgm:cxn modelId="{898AC212-85EC-4CB1-AEFC-A2DF08639C15}" type="presParOf" srcId="{47261566-8DE3-4163-9467-7BEE5C3FC830}" destId="{394A7AA5-B445-4AAE-97BE-84E98EEE094C}" srcOrd="0" destOrd="0" presId="urn:microsoft.com/office/officeart/2018/2/layout/IconLabelList"/>
    <dgm:cxn modelId="{3E0A97D7-136B-4171-9176-B6367487AD5E}" type="presParOf" srcId="{394A7AA5-B445-4AAE-97BE-84E98EEE094C}" destId="{8819101C-830A-428E-9BA8-07D7D8C53DAB}" srcOrd="0" destOrd="0" presId="urn:microsoft.com/office/officeart/2018/2/layout/IconLabelList"/>
    <dgm:cxn modelId="{02FCD3EE-30AD-4181-ABCD-E1063940D6A7}" type="presParOf" srcId="{394A7AA5-B445-4AAE-97BE-84E98EEE094C}" destId="{4776E464-BE17-4E22-AC44-5CE19BE15F20}" srcOrd="1" destOrd="0" presId="urn:microsoft.com/office/officeart/2018/2/layout/IconLabelList"/>
    <dgm:cxn modelId="{59F3E1DF-1476-4305-8FFF-0B89229C67D4}" type="presParOf" srcId="{394A7AA5-B445-4AAE-97BE-84E98EEE094C}" destId="{B8294E47-FF14-4875-8FFE-99B9D7AE3537}" srcOrd="2" destOrd="0" presId="urn:microsoft.com/office/officeart/2018/2/layout/IconLabelList"/>
    <dgm:cxn modelId="{366456CE-E642-4ABF-97BE-B38F3B856EE4}" type="presParOf" srcId="{47261566-8DE3-4163-9467-7BEE5C3FC830}" destId="{4F24B2FE-4038-4F4E-827E-7DEBD099C03D}" srcOrd="1" destOrd="0" presId="urn:microsoft.com/office/officeart/2018/2/layout/IconLabelList"/>
    <dgm:cxn modelId="{705AAD74-EC92-4062-8338-B29C350B2C9F}" type="presParOf" srcId="{47261566-8DE3-4163-9467-7BEE5C3FC830}" destId="{54215E99-FE9B-4102-9405-C0A1BC589C0D}" srcOrd="2" destOrd="0" presId="urn:microsoft.com/office/officeart/2018/2/layout/IconLabelList"/>
    <dgm:cxn modelId="{CCD65E16-1104-4C48-8E25-1B3621B5ADC1}" type="presParOf" srcId="{54215E99-FE9B-4102-9405-C0A1BC589C0D}" destId="{E6D5E673-B772-49B1-9EBD-CCCCBC81D1B5}" srcOrd="0" destOrd="0" presId="urn:microsoft.com/office/officeart/2018/2/layout/IconLabelList"/>
    <dgm:cxn modelId="{EA2ECEC0-8E1D-424A-B4B9-558090F05811}" type="presParOf" srcId="{54215E99-FE9B-4102-9405-C0A1BC589C0D}" destId="{1E006F99-D7A3-4744-A2AF-16061E1D0B6D}" srcOrd="1" destOrd="0" presId="urn:microsoft.com/office/officeart/2018/2/layout/IconLabelList"/>
    <dgm:cxn modelId="{DF7A0C46-3459-4A49-AB75-6262E67EDFB4}" type="presParOf" srcId="{54215E99-FE9B-4102-9405-C0A1BC589C0D}" destId="{483FD24A-7099-4798-AEE3-F8DDE0E8E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3246A-78CA-43AF-AA40-D41E7D00A8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CC2DEE-D438-40AB-B932-262D9E9445F7}" type="pres">
      <dgm:prSet presAssocID="{B4A3246A-78CA-43AF-AA40-D41E7D00A88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D668A77-4925-47FC-980B-68B47F79B9F6}" type="presOf" srcId="{B4A3246A-78CA-43AF-AA40-D41E7D00A88A}" destId="{B0CC2DEE-D438-40AB-B932-262D9E944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5A5B8-305C-4851-A7F6-F67B282F32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B258F-D62E-4805-8B62-F4C569E8935A}">
      <dgm:prSet custT="1"/>
      <dgm:spPr/>
      <dgm:t>
        <a:bodyPr/>
        <a:lstStyle/>
        <a:p>
          <a:r>
            <a:rPr lang="de-DE" sz="4800" dirty="0"/>
            <a:t>Was ist Innovation?</a:t>
          </a:r>
          <a:endParaRPr lang="en-US" sz="4800" dirty="0"/>
        </a:p>
      </dgm:t>
    </dgm:pt>
    <dgm:pt modelId="{2AAC1E58-837E-4183-938B-576D6A5FC554}" type="parTrans" cxnId="{0AD81AA5-62A5-4498-B9AF-13EE9EBEC186}">
      <dgm:prSet/>
      <dgm:spPr/>
      <dgm:t>
        <a:bodyPr/>
        <a:lstStyle/>
        <a:p>
          <a:endParaRPr lang="en-US"/>
        </a:p>
      </dgm:t>
    </dgm:pt>
    <dgm:pt modelId="{E42CF01C-E410-4693-A6F6-D0649AF20441}" type="sibTrans" cxnId="{0AD81AA5-62A5-4498-B9AF-13EE9EBEC186}">
      <dgm:prSet/>
      <dgm:spPr/>
      <dgm:t>
        <a:bodyPr/>
        <a:lstStyle/>
        <a:p>
          <a:endParaRPr lang="en-US"/>
        </a:p>
      </dgm:t>
    </dgm:pt>
    <dgm:pt modelId="{B6B81D3C-5B40-407B-B1D7-85FE59254CFC}">
      <dgm:prSet custT="1"/>
      <dgm:spPr/>
      <dgm:t>
        <a:bodyPr/>
        <a:lstStyle/>
        <a:p>
          <a:r>
            <a:rPr lang="de-DE" sz="4800" dirty="0"/>
            <a:t>Warum ist Innovation wichtig?</a:t>
          </a:r>
          <a:endParaRPr lang="en-US" sz="4800" dirty="0"/>
        </a:p>
      </dgm:t>
    </dgm:pt>
    <dgm:pt modelId="{2F63B8E8-8B30-46EF-8608-75B3F7AA760A}" type="parTrans" cxnId="{7BE7F559-92B4-4DFF-B17B-41315F34F7EC}">
      <dgm:prSet/>
      <dgm:spPr/>
      <dgm:t>
        <a:bodyPr/>
        <a:lstStyle/>
        <a:p>
          <a:endParaRPr lang="en-US"/>
        </a:p>
      </dgm:t>
    </dgm:pt>
    <dgm:pt modelId="{D21CFD87-817F-45AA-82A9-ACA448219D0B}" type="sibTrans" cxnId="{7BE7F559-92B4-4DFF-B17B-41315F34F7EC}">
      <dgm:prSet/>
      <dgm:spPr/>
      <dgm:t>
        <a:bodyPr/>
        <a:lstStyle/>
        <a:p>
          <a:endParaRPr lang="en-US"/>
        </a:p>
      </dgm:t>
    </dgm:pt>
    <dgm:pt modelId="{BD5A6C93-5E3E-4222-BB50-FB854820A915}" type="pres">
      <dgm:prSet presAssocID="{44F5A5B8-305C-4851-A7F6-F67B282F327C}" presName="linear" presStyleCnt="0">
        <dgm:presLayoutVars>
          <dgm:animLvl val="lvl"/>
          <dgm:resizeHandles val="exact"/>
        </dgm:presLayoutVars>
      </dgm:prSet>
      <dgm:spPr/>
    </dgm:pt>
    <dgm:pt modelId="{570CFCBA-5162-4C14-9B2F-76D8BA1A1B3A}" type="pres">
      <dgm:prSet presAssocID="{F1DB258F-D62E-4805-8B62-F4C569E893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8D1B5A-D1F1-4C01-8268-0FC5E026A33D}" type="pres">
      <dgm:prSet presAssocID="{E42CF01C-E410-4693-A6F6-D0649AF20441}" presName="spacer" presStyleCnt="0"/>
      <dgm:spPr/>
    </dgm:pt>
    <dgm:pt modelId="{EF2B0E86-AE38-4F6E-B4EE-37ADC4D6F588}" type="pres">
      <dgm:prSet presAssocID="{B6B81D3C-5B40-407B-B1D7-85FE59254C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7D9B3D-D742-498D-A890-7E05328E6380}" type="presOf" srcId="{44F5A5B8-305C-4851-A7F6-F67B282F327C}" destId="{BD5A6C93-5E3E-4222-BB50-FB854820A915}" srcOrd="0" destOrd="0" presId="urn:microsoft.com/office/officeart/2005/8/layout/vList2"/>
    <dgm:cxn modelId="{7BE7F559-92B4-4DFF-B17B-41315F34F7EC}" srcId="{44F5A5B8-305C-4851-A7F6-F67B282F327C}" destId="{B6B81D3C-5B40-407B-B1D7-85FE59254CFC}" srcOrd="1" destOrd="0" parTransId="{2F63B8E8-8B30-46EF-8608-75B3F7AA760A}" sibTransId="{D21CFD87-817F-45AA-82A9-ACA448219D0B}"/>
    <dgm:cxn modelId="{0AD81AA5-62A5-4498-B9AF-13EE9EBEC186}" srcId="{44F5A5B8-305C-4851-A7F6-F67B282F327C}" destId="{F1DB258F-D62E-4805-8B62-F4C569E8935A}" srcOrd="0" destOrd="0" parTransId="{2AAC1E58-837E-4183-938B-576D6A5FC554}" sibTransId="{E42CF01C-E410-4693-A6F6-D0649AF20441}"/>
    <dgm:cxn modelId="{4FC09CC5-0B6F-4A16-965D-99DE72E7E2B3}" type="presOf" srcId="{F1DB258F-D62E-4805-8B62-F4C569E8935A}" destId="{570CFCBA-5162-4C14-9B2F-76D8BA1A1B3A}" srcOrd="0" destOrd="0" presId="urn:microsoft.com/office/officeart/2005/8/layout/vList2"/>
    <dgm:cxn modelId="{A21E19DE-AA45-48A4-94B4-2B267D7A316C}" type="presOf" srcId="{B6B81D3C-5B40-407B-B1D7-85FE59254CFC}" destId="{EF2B0E86-AE38-4F6E-B4EE-37ADC4D6F588}" srcOrd="0" destOrd="0" presId="urn:microsoft.com/office/officeart/2005/8/layout/vList2"/>
    <dgm:cxn modelId="{3CD62494-D97F-4AD8-AFDD-9B926A2FC071}" type="presParOf" srcId="{BD5A6C93-5E3E-4222-BB50-FB854820A915}" destId="{570CFCBA-5162-4C14-9B2F-76D8BA1A1B3A}" srcOrd="0" destOrd="0" presId="urn:microsoft.com/office/officeart/2005/8/layout/vList2"/>
    <dgm:cxn modelId="{5689AAD5-7BFF-4399-AB66-0B5AA4E03C24}" type="presParOf" srcId="{BD5A6C93-5E3E-4222-BB50-FB854820A915}" destId="{A08D1B5A-D1F1-4C01-8268-0FC5E026A33D}" srcOrd="1" destOrd="0" presId="urn:microsoft.com/office/officeart/2005/8/layout/vList2"/>
    <dgm:cxn modelId="{710282B1-6D35-473F-B95A-6C59C3E2E39B}" type="presParOf" srcId="{BD5A6C93-5E3E-4222-BB50-FB854820A915}" destId="{EF2B0E86-AE38-4F6E-B4EE-37ADC4D6F5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E1614C-DE79-477F-9A6C-2FAA55CCF13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18CC95-6445-45EC-BD0A-55FBD36C9417}">
      <dgm:prSet custT="1"/>
      <dgm:spPr/>
      <dgm:t>
        <a:bodyPr/>
        <a:lstStyle/>
        <a:p>
          <a:pPr>
            <a:defRPr cap="all"/>
          </a:pPr>
          <a:r>
            <a:rPr lang="de-DE" sz="4400" dirty="0"/>
            <a:t>Leader-Member-Exchange-</a:t>
          </a:r>
          <a:r>
            <a:rPr lang="de-DE" sz="4400" dirty="0" err="1"/>
            <a:t>Theroie</a:t>
          </a:r>
          <a:endParaRPr lang="en-US" sz="4400" dirty="0"/>
        </a:p>
      </dgm:t>
    </dgm:pt>
    <dgm:pt modelId="{75416D98-3CDB-4057-BACB-C1FA6F60CEDD}" type="parTrans" cxnId="{6115398D-CD8A-4EA6-89B5-CEDB5BF4A631}">
      <dgm:prSet/>
      <dgm:spPr/>
      <dgm:t>
        <a:bodyPr/>
        <a:lstStyle/>
        <a:p>
          <a:endParaRPr lang="en-US"/>
        </a:p>
      </dgm:t>
    </dgm:pt>
    <dgm:pt modelId="{92D9DCC2-EDA7-4987-998C-90F6B64F61EF}" type="sibTrans" cxnId="{6115398D-CD8A-4EA6-89B5-CEDB5BF4A631}">
      <dgm:prSet/>
      <dgm:spPr/>
      <dgm:t>
        <a:bodyPr/>
        <a:lstStyle/>
        <a:p>
          <a:endParaRPr lang="en-US"/>
        </a:p>
      </dgm:t>
    </dgm:pt>
    <dgm:pt modelId="{E4BC036D-F322-4854-9A73-9A6EE6B997AD}">
      <dgm:prSet custT="1"/>
      <dgm:spPr/>
      <dgm:t>
        <a:bodyPr/>
        <a:lstStyle/>
        <a:p>
          <a:pPr>
            <a:defRPr cap="all"/>
          </a:pPr>
          <a:r>
            <a:rPr lang="de-DE" sz="4400" dirty="0"/>
            <a:t>Self-Leadership</a:t>
          </a:r>
          <a:endParaRPr lang="en-US" sz="4400" dirty="0"/>
        </a:p>
      </dgm:t>
    </dgm:pt>
    <dgm:pt modelId="{693EACAC-3A0B-4233-BECB-32463B24131E}" type="parTrans" cxnId="{D2411C08-3087-4831-8AA7-0E4D3C01BDCE}">
      <dgm:prSet/>
      <dgm:spPr/>
      <dgm:t>
        <a:bodyPr/>
        <a:lstStyle/>
        <a:p>
          <a:endParaRPr lang="en-US"/>
        </a:p>
      </dgm:t>
    </dgm:pt>
    <dgm:pt modelId="{2308D1FF-CDB3-45D2-8FE0-91F9D477442B}" type="sibTrans" cxnId="{D2411C08-3087-4831-8AA7-0E4D3C01BDCE}">
      <dgm:prSet/>
      <dgm:spPr/>
      <dgm:t>
        <a:bodyPr/>
        <a:lstStyle/>
        <a:p>
          <a:endParaRPr lang="en-US"/>
        </a:p>
      </dgm:t>
    </dgm:pt>
    <dgm:pt modelId="{A6AAD397-0F48-4EF9-AF6E-377F19D3B91E}">
      <dgm:prSet custT="1"/>
      <dgm:spPr/>
      <dgm:t>
        <a:bodyPr/>
        <a:lstStyle/>
        <a:p>
          <a:r>
            <a:rPr lang="de-DE" sz="4400" dirty="0"/>
            <a:t>Empowering Leadership</a:t>
          </a:r>
          <a:endParaRPr lang="en-US" sz="4400" dirty="0"/>
        </a:p>
      </dgm:t>
    </dgm:pt>
    <dgm:pt modelId="{78BA23A9-841B-48F8-82AE-9239A472A4E1}" type="parTrans" cxnId="{4D633ABB-4C59-4276-848A-EAC620E9B483}">
      <dgm:prSet/>
      <dgm:spPr/>
      <dgm:t>
        <a:bodyPr/>
        <a:lstStyle/>
        <a:p>
          <a:endParaRPr lang="en-US"/>
        </a:p>
      </dgm:t>
    </dgm:pt>
    <dgm:pt modelId="{CAD3181F-DE7A-4FD1-9F54-11DD1C93A8BC}" type="sibTrans" cxnId="{4D633ABB-4C59-4276-848A-EAC620E9B483}">
      <dgm:prSet/>
      <dgm:spPr/>
      <dgm:t>
        <a:bodyPr/>
        <a:lstStyle/>
        <a:p>
          <a:endParaRPr lang="en-US"/>
        </a:p>
      </dgm:t>
    </dgm:pt>
    <dgm:pt modelId="{8F580FD0-05B7-45A2-95AB-8DD236188D34}">
      <dgm:prSet custT="1"/>
      <dgm:spPr/>
      <dgm:t>
        <a:bodyPr/>
        <a:lstStyle/>
        <a:p>
          <a:pPr>
            <a:defRPr cap="all"/>
          </a:pPr>
          <a:r>
            <a:rPr lang="de-DE" sz="4400" dirty="0"/>
            <a:t>Shared Leadership</a:t>
          </a:r>
          <a:endParaRPr lang="en-US" sz="4400" dirty="0"/>
        </a:p>
      </dgm:t>
    </dgm:pt>
    <dgm:pt modelId="{1E1FC4DE-A398-4962-81FD-2804E487A15E}" type="parTrans" cxnId="{F5C52CEB-5DA8-4C18-AFFB-A37B044F1AE4}">
      <dgm:prSet/>
      <dgm:spPr/>
      <dgm:t>
        <a:bodyPr/>
        <a:lstStyle/>
        <a:p>
          <a:endParaRPr lang="en-US"/>
        </a:p>
      </dgm:t>
    </dgm:pt>
    <dgm:pt modelId="{EC8B556E-9849-4AF2-8979-E77044128671}" type="sibTrans" cxnId="{F5C52CEB-5DA8-4C18-AFFB-A37B044F1AE4}">
      <dgm:prSet/>
      <dgm:spPr/>
      <dgm:t>
        <a:bodyPr/>
        <a:lstStyle/>
        <a:p>
          <a:endParaRPr lang="en-US"/>
        </a:p>
      </dgm:t>
    </dgm:pt>
    <dgm:pt modelId="{A44413F3-31D3-4D55-B3B0-E364895E7E77}" type="pres">
      <dgm:prSet presAssocID="{A7E1614C-DE79-477F-9A6C-2FAA55CCF132}" presName="vert0" presStyleCnt="0">
        <dgm:presLayoutVars>
          <dgm:dir/>
          <dgm:animOne val="branch"/>
          <dgm:animLvl val="lvl"/>
        </dgm:presLayoutVars>
      </dgm:prSet>
      <dgm:spPr/>
    </dgm:pt>
    <dgm:pt modelId="{F982A052-2889-48B5-9677-7EDDB10734F9}" type="pres">
      <dgm:prSet presAssocID="{C918CC95-6445-45EC-BD0A-55FBD36C9417}" presName="thickLine" presStyleLbl="alignNode1" presStyleIdx="0" presStyleCnt="4"/>
      <dgm:spPr/>
    </dgm:pt>
    <dgm:pt modelId="{82040244-BAEE-4086-88F6-0AD1A76A80AA}" type="pres">
      <dgm:prSet presAssocID="{C918CC95-6445-45EC-BD0A-55FBD36C9417}" presName="horz1" presStyleCnt="0"/>
      <dgm:spPr/>
    </dgm:pt>
    <dgm:pt modelId="{8C159A7F-C743-4032-8FF8-BDD9F9CF5DB7}" type="pres">
      <dgm:prSet presAssocID="{C918CC95-6445-45EC-BD0A-55FBD36C9417}" presName="tx1" presStyleLbl="revTx" presStyleIdx="0" presStyleCnt="4"/>
      <dgm:spPr/>
    </dgm:pt>
    <dgm:pt modelId="{95E6DE85-F5AF-4712-BD4D-5F6F36C582B7}" type="pres">
      <dgm:prSet presAssocID="{C918CC95-6445-45EC-BD0A-55FBD36C9417}" presName="vert1" presStyleCnt="0"/>
      <dgm:spPr/>
    </dgm:pt>
    <dgm:pt modelId="{0051CB9D-9B73-4A9D-B2E2-7C21A93A856B}" type="pres">
      <dgm:prSet presAssocID="{E4BC036D-F322-4854-9A73-9A6EE6B997AD}" presName="thickLine" presStyleLbl="alignNode1" presStyleIdx="1" presStyleCnt="4"/>
      <dgm:spPr/>
    </dgm:pt>
    <dgm:pt modelId="{61EBA81A-FFED-4E0D-A2A6-4EBCA5FD0411}" type="pres">
      <dgm:prSet presAssocID="{E4BC036D-F322-4854-9A73-9A6EE6B997AD}" presName="horz1" presStyleCnt="0"/>
      <dgm:spPr/>
    </dgm:pt>
    <dgm:pt modelId="{C9E2DDE9-7BA6-41DB-A201-8441377B7D67}" type="pres">
      <dgm:prSet presAssocID="{E4BC036D-F322-4854-9A73-9A6EE6B997AD}" presName="tx1" presStyleLbl="revTx" presStyleIdx="1" presStyleCnt="4"/>
      <dgm:spPr/>
    </dgm:pt>
    <dgm:pt modelId="{858D6E75-FB4F-4444-B074-3F71383B4BEB}" type="pres">
      <dgm:prSet presAssocID="{E4BC036D-F322-4854-9A73-9A6EE6B997AD}" presName="vert1" presStyleCnt="0"/>
      <dgm:spPr/>
    </dgm:pt>
    <dgm:pt modelId="{A38349FA-E390-4B12-B4E8-5EB05FA2EDF2}" type="pres">
      <dgm:prSet presAssocID="{A6AAD397-0F48-4EF9-AF6E-377F19D3B91E}" presName="thickLine" presStyleLbl="alignNode1" presStyleIdx="2" presStyleCnt="4"/>
      <dgm:spPr/>
    </dgm:pt>
    <dgm:pt modelId="{939307B4-66DE-4997-8C43-17579E392C5F}" type="pres">
      <dgm:prSet presAssocID="{A6AAD397-0F48-4EF9-AF6E-377F19D3B91E}" presName="horz1" presStyleCnt="0"/>
      <dgm:spPr/>
    </dgm:pt>
    <dgm:pt modelId="{7F773CE9-EF2B-4736-B440-E70A2357288E}" type="pres">
      <dgm:prSet presAssocID="{A6AAD397-0F48-4EF9-AF6E-377F19D3B91E}" presName="tx1" presStyleLbl="revTx" presStyleIdx="2" presStyleCnt="4"/>
      <dgm:spPr/>
    </dgm:pt>
    <dgm:pt modelId="{FBB712FD-7CF3-4791-B8CB-163DD2631BB6}" type="pres">
      <dgm:prSet presAssocID="{A6AAD397-0F48-4EF9-AF6E-377F19D3B91E}" presName="vert1" presStyleCnt="0"/>
      <dgm:spPr/>
    </dgm:pt>
    <dgm:pt modelId="{8224F00C-7977-4591-BB87-552CFA31A592}" type="pres">
      <dgm:prSet presAssocID="{8F580FD0-05B7-45A2-95AB-8DD236188D34}" presName="thickLine" presStyleLbl="alignNode1" presStyleIdx="3" presStyleCnt="4"/>
      <dgm:spPr/>
    </dgm:pt>
    <dgm:pt modelId="{DDFA6A7C-1D36-4E06-904C-882EEAD6F6A3}" type="pres">
      <dgm:prSet presAssocID="{8F580FD0-05B7-45A2-95AB-8DD236188D34}" presName="horz1" presStyleCnt="0"/>
      <dgm:spPr/>
    </dgm:pt>
    <dgm:pt modelId="{2A90B451-E216-433F-96AA-D72009A281F2}" type="pres">
      <dgm:prSet presAssocID="{8F580FD0-05B7-45A2-95AB-8DD236188D34}" presName="tx1" presStyleLbl="revTx" presStyleIdx="3" presStyleCnt="4"/>
      <dgm:spPr/>
    </dgm:pt>
    <dgm:pt modelId="{13A827FC-2F13-428F-9559-CA93C62AB63A}" type="pres">
      <dgm:prSet presAssocID="{8F580FD0-05B7-45A2-95AB-8DD236188D34}" presName="vert1" presStyleCnt="0"/>
      <dgm:spPr/>
    </dgm:pt>
  </dgm:ptLst>
  <dgm:cxnLst>
    <dgm:cxn modelId="{D2411C08-3087-4831-8AA7-0E4D3C01BDCE}" srcId="{A7E1614C-DE79-477F-9A6C-2FAA55CCF132}" destId="{E4BC036D-F322-4854-9A73-9A6EE6B997AD}" srcOrd="1" destOrd="0" parTransId="{693EACAC-3A0B-4233-BECB-32463B24131E}" sibTransId="{2308D1FF-CDB3-45D2-8FE0-91F9D477442B}"/>
    <dgm:cxn modelId="{763BFA10-3561-4ADE-A4A9-D22B4870776B}" type="presOf" srcId="{C918CC95-6445-45EC-BD0A-55FBD36C9417}" destId="{8C159A7F-C743-4032-8FF8-BDD9F9CF5DB7}" srcOrd="0" destOrd="0" presId="urn:microsoft.com/office/officeart/2008/layout/LinedList"/>
    <dgm:cxn modelId="{0358505D-E3BE-4735-AFE6-B092FF41EB53}" type="presOf" srcId="{E4BC036D-F322-4854-9A73-9A6EE6B997AD}" destId="{C9E2DDE9-7BA6-41DB-A201-8441377B7D67}" srcOrd="0" destOrd="0" presId="urn:microsoft.com/office/officeart/2008/layout/LinedList"/>
    <dgm:cxn modelId="{6B22355F-8DD5-45C4-82E8-C326463D5A7A}" type="presOf" srcId="{8F580FD0-05B7-45A2-95AB-8DD236188D34}" destId="{2A90B451-E216-433F-96AA-D72009A281F2}" srcOrd="0" destOrd="0" presId="urn:microsoft.com/office/officeart/2008/layout/LinedList"/>
    <dgm:cxn modelId="{B148C561-7DF1-4C36-982D-818FCD73FA23}" type="presOf" srcId="{A7E1614C-DE79-477F-9A6C-2FAA55CCF132}" destId="{A44413F3-31D3-4D55-B3B0-E364895E7E77}" srcOrd="0" destOrd="0" presId="urn:microsoft.com/office/officeart/2008/layout/LinedList"/>
    <dgm:cxn modelId="{3452E887-E21C-4864-B8F2-C88B84D8BAB4}" type="presOf" srcId="{A6AAD397-0F48-4EF9-AF6E-377F19D3B91E}" destId="{7F773CE9-EF2B-4736-B440-E70A2357288E}" srcOrd="0" destOrd="0" presId="urn:microsoft.com/office/officeart/2008/layout/LinedList"/>
    <dgm:cxn modelId="{6115398D-CD8A-4EA6-89B5-CEDB5BF4A631}" srcId="{A7E1614C-DE79-477F-9A6C-2FAA55CCF132}" destId="{C918CC95-6445-45EC-BD0A-55FBD36C9417}" srcOrd="0" destOrd="0" parTransId="{75416D98-3CDB-4057-BACB-C1FA6F60CEDD}" sibTransId="{92D9DCC2-EDA7-4987-998C-90F6B64F61EF}"/>
    <dgm:cxn modelId="{4D633ABB-4C59-4276-848A-EAC620E9B483}" srcId="{A7E1614C-DE79-477F-9A6C-2FAA55CCF132}" destId="{A6AAD397-0F48-4EF9-AF6E-377F19D3B91E}" srcOrd="2" destOrd="0" parTransId="{78BA23A9-841B-48F8-82AE-9239A472A4E1}" sibTransId="{CAD3181F-DE7A-4FD1-9F54-11DD1C93A8BC}"/>
    <dgm:cxn modelId="{F5C52CEB-5DA8-4C18-AFFB-A37B044F1AE4}" srcId="{A7E1614C-DE79-477F-9A6C-2FAA55CCF132}" destId="{8F580FD0-05B7-45A2-95AB-8DD236188D34}" srcOrd="3" destOrd="0" parTransId="{1E1FC4DE-A398-4962-81FD-2804E487A15E}" sibTransId="{EC8B556E-9849-4AF2-8979-E77044128671}"/>
    <dgm:cxn modelId="{4F770A35-A001-431D-B3A6-AE25B25FF128}" type="presParOf" srcId="{A44413F3-31D3-4D55-B3B0-E364895E7E77}" destId="{F982A052-2889-48B5-9677-7EDDB10734F9}" srcOrd="0" destOrd="0" presId="urn:microsoft.com/office/officeart/2008/layout/LinedList"/>
    <dgm:cxn modelId="{5896D9FA-C9CC-46D1-8C94-A7EFD9DBED3C}" type="presParOf" srcId="{A44413F3-31D3-4D55-B3B0-E364895E7E77}" destId="{82040244-BAEE-4086-88F6-0AD1A76A80AA}" srcOrd="1" destOrd="0" presId="urn:microsoft.com/office/officeart/2008/layout/LinedList"/>
    <dgm:cxn modelId="{77A58250-00BE-4E11-A87F-09CCCE693DD9}" type="presParOf" srcId="{82040244-BAEE-4086-88F6-0AD1A76A80AA}" destId="{8C159A7F-C743-4032-8FF8-BDD9F9CF5DB7}" srcOrd="0" destOrd="0" presId="urn:microsoft.com/office/officeart/2008/layout/LinedList"/>
    <dgm:cxn modelId="{79FEE18D-47A7-4328-84AF-B1E3EFC13D67}" type="presParOf" srcId="{82040244-BAEE-4086-88F6-0AD1A76A80AA}" destId="{95E6DE85-F5AF-4712-BD4D-5F6F36C582B7}" srcOrd="1" destOrd="0" presId="urn:microsoft.com/office/officeart/2008/layout/LinedList"/>
    <dgm:cxn modelId="{0EEC8744-C1E7-4A9C-BCDB-FC6C9F48BD18}" type="presParOf" srcId="{A44413F3-31D3-4D55-B3B0-E364895E7E77}" destId="{0051CB9D-9B73-4A9D-B2E2-7C21A93A856B}" srcOrd="2" destOrd="0" presId="urn:microsoft.com/office/officeart/2008/layout/LinedList"/>
    <dgm:cxn modelId="{0F74ED52-309C-44F8-A56D-BF01CCBB1ABB}" type="presParOf" srcId="{A44413F3-31D3-4D55-B3B0-E364895E7E77}" destId="{61EBA81A-FFED-4E0D-A2A6-4EBCA5FD0411}" srcOrd="3" destOrd="0" presId="urn:microsoft.com/office/officeart/2008/layout/LinedList"/>
    <dgm:cxn modelId="{1C39BB0E-23B5-4FF8-902D-27E821671682}" type="presParOf" srcId="{61EBA81A-FFED-4E0D-A2A6-4EBCA5FD0411}" destId="{C9E2DDE9-7BA6-41DB-A201-8441377B7D67}" srcOrd="0" destOrd="0" presId="urn:microsoft.com/office/officeart/2008/layout/LinedList"/>
    <dgm:cxn modelId="{01E23B79-B3AE-48FB-BD01-F4033929ABA4}" type="presParOf" srcId="{61EBA81A-FFED-4E0D-A2A6-4EBCA5FD0411}" destId="{858D6E75-FB4F-4444-B074-3F71383B4BEB}" srcOrd="1" destOrd="0" presId="urn:microsoft.com/office/officeart/2008/layout/LinedList"/>
    <dgm:cxn modelId="{F8B3188D-6899-4E69-B493-74C2EC80BD1E}" type="presParOf" srcId="{A44413F3-31D3-4D55-B3B0-E364895E7E77}" destId="{A38349FA-E390-4B12-B4E8-5EB05FA2EDF2}" srcOrd="4" destOrd="0" presId="urn:microsoft.com/office/officeart/2008/layout/LinedList"/>
    <dgm:cxn modelId="{E5147264-B802-4CC7-BD02-7F853BCF2A18}" type="presParOf" srcId="{A44413F3-31D3-4D55-B3B0-E364895E7E77}" destId="{939307B4-66DE-4997-8C43-17579E392C5F}" srcOrd="5" destOrd="0" presId="urn:microsoft.com/office/officeart/2008/layout/LinedList"/>
    <dgm:cxn modelId="{4F177951-4821-4E8F-A321-99B0AAE408E2}" type="presParOf" srcId="{939307B4-66DE-4997-8C43-17579E392C5F}" destId="{7F773CE9-EF2B-4736-B440-E70A2357288E}" srcOrd="0" destOrd="0" presId="urn:microsoft.com/office/officeart/2008/layout/LinedList"/>
    <dgm:cxn modelId="{0C5FD472-1EA6-4AAD-A8F6-A50907B11646}" type="presParOf" srcId="{939307B4-66DE-4997-8C43-17579E392C5F}" destId="{FBB712FD-7CF3-4791-B8CB-163DD2631BB6}" srcOrd="1" destOrd="0" presId="urn:microsoft.com/office/officeart/2008/layout/LinedList"/>
    <dgm:cxn modelId="{5050DEBF-0A17-4A8A-ABD3-9C1172CCE5B3}" type="presParOf" srcId="{A44413F3-31D3-4D55-B3B0-E364895E7E77}" destId="{8224F00C-7977-4591-BB87-552CFA31A592}" srcOrd="6" destOrd="0" presId="urn:microsoft.com/office/officeart/2008/layout/LinedList"/>
    <dgm:cxn modelId="{D63D32DB-6284-4609-B227-7EBFD7F7300F}" type="presParOf" srcId="{A44413F3-31D3-4D55-B3B0-E364895E7E77}" destId="{DDFA6A7C-1D36-4E06-904C-882EEAD6F6A3}" srcOrd="7" destOrd="0" presId="urn:microsoft.com/office/officeart/2008/layout/LinedList"/>
    <dgm:cxn modelId="{E43453B9-5C7F-4378-8B06-DFAB3C838080}" type="presParOf" srcId="{DDFA6A7C-1D36-4E06-904C-882EEAD6F6A3}" destId="{2A90B451-E216-433F-96AA-D72009A281F2}" srcOrd="0" destOrd="0" presId="urn:microsoft.com/office/officeart/2008/layout/LinedList"/>
    <dgm:cxn modelId="{D3E156C3-0045-4B4B-92C8-B8DB4D9CCAF2}" type="presParOf" srcId="{DDFA6A7C-1D36-4E06-904C-882EEAD6F6A3}" destId="{13A827FC-2F13-428F-9559-CA93C62AB6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8796B5-40B9-4028-9DC5-B3C4A7757A35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C16327C-4F9D-464F-9ACE-FD1ADB90FBBB}">
      <dgm:prSet/>
      <dgm:spPr/>
      <dgm:t>
        <a:bodyPr/>
        <a:lstStyle/>
        <a:p>
          <a:r>
            <a:rPr lang="de-DE" dirty="0"/>
            <a:t>Scrum</a:t>
          </a:r>
          <a:endParaRPr lang="en-US" dirty="0"/>
        </a:p>
      </dgm:t>
    </dgm:pt>
    <dgm:pt modelId="{771B1757-5455-42DA-BE40-46CA007274E4}" type="parTrans" cxnId="{CC8D371B-8CA2-4215-80E4-C318678F2E37}">
      <dgm:prSet/>
      <dgm:spPr/>
      <dgm:t>
        <a:bodyPr/>
        <a:lstStyle/>
        <a:p>
          <a:endParaRPr lang="en-US"/>
        </a:p>
      </dgm:t>
    </dgm:pt>
    <dgm:pt modelId="{5A1AF35E-CD3F-4676-B4F2-494C32C1ADC4}" type="sibTrans" cxnId="{CC8D371B-8CA2-4215-80E4-C318678F2E37}">
      <dgm:prSet/>
      <dgm:spPr/>
      <dgm:t>
        <a:bodyPr/>
        <a:lstStyle/>
        <a:p>
          <a:endParaRPr lang="en-US"/>
        </a:p>
      </dgm:t>
    </dgm:pt>
    <dgm:pt modelId="{4E5C0FEA-F364-42D0-B200-B11DEAE0D179}">
      <dgm:prSet/>
      <dgm:spPr/>
      <dgm:t>
        <a:bodyPr/>
        <a:lstStyle/>
        <a:p>
          <a:r>
            <a:rPr lang="de-DE"/>
            <a:t>Kanban</a:t>
          </a:r>
          <a:endParaRPr lang="en-US"/>
        </a:p>
      </dgm:t>
    </dgm:pt>
    <dgm:pt modelId="{AD8FAE7F-6FE3-4189-840A-9F01A8E1AA5D}" type="parTrans" cxnId="{11DFD9AC-9D2B-4809-AC85-C5B543DC5F17}">
      <dgm:prSet/>
      <dgm:spPr/>
      <dgm:t>
        <a:bodyPr/>
        <a:lstStyle/>
        <a:p>
          <a:endParaRPr lang="en-US"/>
        </a:p>
      </dgm:t>
    </dgm:pt>
    <dgm:pt modelId="{D53CD65E-A10E-4753-B4A0-859D69A9362A}" type="sibTrans" cxnId="{11DFD9AC-9D2B-4809-AC85-C5B543DC5F17}">
      <dgm:prSet/>
      <dgm:spPr/>
      <dgm:t>
        <a:bodyPr/>
        <a:lstStyle/>
        <a:p>
          <a:endParaRPr lang="en-US"/>
        </a:p>
      </dgm:t>
    </dgm:pt>
    <dgm:pt modelId="{82874688-5C3F-4ACE-B4BC-2CB9AC5AE1AD}">
      <dgm:prSet/>
      <dgm:spPr/>
      <dgm:t>
        <a:bodyPr/>
        <a:lstStyle/>
        <a:p>
          <a:r>
            <a:rPr lang="de-DE" b="0" i="0"/>
            <a:t>Swarming</a:t>
          </a:r>
          <a:endParaRPr lang="en-US"/>
        </a:p>
      </dgm:t>
    </dgm:pt>
    <dgm:pt modelId="{7AFBD4BB-0D6A-412B-B611-8C026993873F}" type="parTrans" cxnId="{D2174754-75FC-4361-81FB-C081F7B762A7}">
      <dgm:prSet/>
      <dgm:spPr/>
      <dgm:t>
        <a:bodyPr/>
        <a:lstStyle/>
        <a:p>
          <a:endParaRPr lang="en-US"/>
        </a:p>
      </dgm:t>
    </dgm:pt>
    <dgm:pt modelId="{3C90A002-8896-4E24-AB0C-3BA8C9B108C9}" type="sibTrans" cxnId="{D2174754-75FC-4361-81FB-C081F7B762A7}">
      <dgm:prSet/>
      <dgm:spPr/>
      <dgm:t>
        <a:bodyPr/>
        <a:lstStyle/>
        <a:p>
          <a:endParaRPr lang="en-US"/>
        </a:p>
      </dgm:t>
    </dgm:pt>
    <dgm:pt modelId="{E143D3CF-484B-4066-8AC1-F7BB1B1F937F}">
      <dgm:prSet/>
      <dgm:spPr/>
      <dgm:t>
        <a:bodyPr/>
        <a:lstStyle/>
        <a:p>
          <a:r>
            <a:rPr lang="de-DE" b="0" i="0"/>
            <a:t>Holokratie</a:t>
          </a:r>
          <a:endParaRPr lang="en-US"/>
        </a:p>
      </dgm:t>
    </dgm:pt>
    <dgm:pt modelId="{71C01A29-1711-40B3-98D7-87F830003B40}" type="parTrans" cxnId="{26B6FCBD-228B-40BD-9251-B39FA1E9B575}">
      <dgm:prSet/>
      <dgm:spPr/>
      <dgm:t>
        <a:bodyPr/>
        <a:lstStyle/>
        <a:p>
          <a:endParaRPr lang="en-US"/>
        </a:p>
      </dgm:t>
    </dgm:pt>
    <dgm:pt modelId="{C4F2739C-6DA2-4DE5-8B7F-544BEEFE4E2A}" type="sibTrans" cxnId="{26B6FCBD-228B-40BD-9251-B39FA1E9B575}">
      <dgm:prSet/>
      <dgm:spPr/>
      <dgm:t>
        <a:bodyPr/>
        <a:lstStyle/>
        <a:p>
          <a:endParaRPr lang="en-US"/>
        </a:p>
      </dgm:t>
    </dgm:pt>
    <dgm:pt modelId="{71D3A0BD-CB50-4861-9F37-D91E97682489}">
      <dgm:prSet/>
      <dgm:spPr/>
      <dgm:t>
        <a:bodyPr/>
        <a:lstStyle/>
        <a:p>
          <a:r>
            <a:rPr lang="de-DE" b="0" i="0"/>
            <a:t>Extreme Programming (XP)</a:t>
          </a:r>
          <a:endParaRPr lang="en-US"/>
        </a:p>
      </dgm:t>
    </dgm:pt>
    <dgm:pt modelId="{3F8A5642-DD8A-44DA-958D-4768345D52D0}" type="parTrans" cxnId="{2BCFB4B2-2D50-4736-BEBE-5F9277373861}">
      <dgm:prSet/>
      <dgm:spPr/>
      <dgm:t>
        <a:bodyPr/>
        <a:lstStyle/>
        <a:p>
          <a:endParaRPr lang="en-US"/>
        </a:p>
      </dgm:t>
    </dgm:pt>
    <dgm:pt modelId="{28AA9185-515A-410C-B86A-F277949290C6}" type="sibTrans" cxnId="{2BCFB4B2-2D50-4736-BEBE-5F9277373861}">
      <dgm:prSet/>
      <dgm:spPr/>
      <dgm:t>
        <a:bodyPr/>
        <a:lstStyle/>
        <a:p>
          <a:endParaRPr lang="en-US"/>
        </a:p>
      </dgm:t>
    </dgm:pt>
    <dgm:pt modelId="{18555B7C-D438-49A2-A5BF-44F0F515726E}">
      <dgm:prSet/>
      <dgm:spPr/>
      <dgm:t>
        <a:bodyPr/>
        <a:lstStyle/>
        <a:p>
          <a:r>
            <a:rPr lang="de-DE"/>
            <a:t>Feature driven development (FDD)</a:t>
          </a:r>
          <a:endParaRPr lang="en-US"/>
        </a:p>
      </dgm:t>
    </dgm:pt>
    <dgm:pt modelId="{C946967B-7BDC-4992-B85A-507451EBC858}" type="parTrans" cxnId="{2CABDBE5-837B-4F80-8EC5-91C1E6061565}">
      <dgm:prSet/>
      <dgm:spPr/>
      <dgm:t>
        <a:bodyPr/>
        <a:lstStyle/>
        <a:p>
          <a:endParaRPr lang="en-US"/>
        </a:p>
      </dgm:t>
    </dgm:pt>
    <dgm:pt modelId="{57F54144-4242-4C65-91E7-B685D4207D77}" type="sibTrans" cxnId="{2CABDBE5-837B-4F80-8EC5-91C1E6061565}">
      <dgm:prSet/>
      <dgm:spPr/>
      <dgm:t>
        <a:bodyPr/>
        <a:lstStyle/>
        <a:p>
          <a:endParaRPr lang="en-US"/>
        </a:p>
      </dgm:t>
    </dgm:pt>
    <dgm:pt modelId="{4FE64986-3355-4031-98D5-9B0DBBFCBB40}">
      <dgm:prSet/>
      <dgm:spPr/>
      <dgm:t>
        <a:bodyPr/>
        <a:lstStyle/>
        <a:p>
          <a:r>
            <a:rPr lang="de-DE" i="0"/>
            <a:t>Rapid application development (RAD)</a:t>
          </a:r>
          <a:endParaRPr lang="en-US"/>
        </a:p>
      </dgm:t>
    </dgm:pt>
    <dgm:pt modelId="{120DE629-309B-43FE-9485-0C01F7235C34}" type="parTrans" cxnId="{75B363C9-866A-4769-8564-3412FFC4F60F}">
      <dgm:prSet/>
      <dgm:spPr/>
      <dgm:t>
        <a:bodyPr/>
        <a:lstStyle/>
        <a:p>
          <a:endParaRPr lang="en-US"/>
        </a:p>
      </dgm:t>
    </dgm:pt>
    <dgm:pt modelId="{FB431447-EC00-4387-8545-4EE6A2A1FAED}" type="sibTrans" cxnId="{75B363C9-866A-4769-8564-3412FFC4F60F}">
      <dgm:prSet/>
      <dgm:spPr/>
      <dgm:t>
        <a:bodyPr/>
        <a:lstStyle/>
        <a:p>
          <a:endParaRPr lang="en-US"/>
        </a:p>
      </dgm:t>
    </dgm:pt>
    <dgm:pt modelId="{DE09E8CE-8051-4E5A-8FF7-C39C43367CA2}" type="pres">
      <dgm:prSet presAssocID="{DC8796B5-40B9-4028-9DC5-B3C4A7757A35}" presName="vert0" presStyleCnt="0">
        <dgm:presLayoutVars>
          <dgm:dir/>
          <dgm:animOne val="branch"/>
          <dgm:animLvl val="lvl"/>
        </dgm:presLayoutVars>
      </dgm:prSet>
      <dgm:spPr/>
    </dgm:pt>
    <dgm:pt modelId="{66122B76-9E6B-4E87-B038-1E986036D964}" type="pres">
      <dgm:prSet presAssocID="{8C16327C-4F9D-464F-9ACE-FD1ADB90FBBB}" presName="thickLine" presStyleLbl="alignNode1" presStyleIdx="0" presStyleCnt="7"/>
      <dgm:spPr/>
    </dgm:pt>
    <dgm:pt modelId="{5EAF6F18-F8BD-4D2F-ADFE-A99059908172}" type="pres">
      <dgm:prSet presAssocID="{8C16327C-4F9D-464F-9ACE-FD1ADB90FBBB}" presName="horz1" presStyleCnt="0"/>
      <dgm:spPr/>
    </dgm:pt>
    <dgm:pt modelId="{A3F2C337-6CF5-428D-A7F2-28EF6BADEF6C}" type="pres">
      <dgm:prSet presAssocID="{8C16327C-4F9D-464F-9ACE-FD1ADB90FBBB}" presName="tx1" presStyleLbl="revTx" presStyleIdx="0" presStyleCnt="7"/>
      <dgm:spPr/>
    </dgm:pt>
    <dgm:pt modelId="{696D5414-3B0A-427E-92D2-A0B2A2ABE7EF}" type="pres">
      <dgm:prSet presAssocID="{8C16327C-4F9D-464F-9ACE-FD1ADB90FBBB}" presName="vert1" presStyleCnt="0"/>
      <dgm:spPr/>
    </dgm:pt>
    <dgm:pt modelId="{DAA09FA7-64B1-4D99-9598-90D7A55B366E}" type="pres">
      <dgm:prSet presAssocID="{4E5C0FEA-F364-42D0-B200-B11DEAE0D179}" presName="thickLine" presStyleLbl="alignNode1" presStyleIdx="1" presStyleCnt="7"/>
      <dgm:spPr/>
    </dgm:pt>
    <dgm:pt modelId="{72AECD1E-8F00-4233-A13C-7039D7B7ADC7}" type="pres">
      <dgm:prSet presAssocID="{4E5C0FEA-F364-42D0-B200-B11DEAE0D179}" presName="horz1" presStyleCnt="0"/>
      <dgm:spPr/>
    </dgm:pt>
    <dgm:pt modelId="{AF2F45D2-9736-49AF-8A9F-49354363D943}" type="pres">
      <dgm:prSet presAssocID="{4E5C0FEA-F364-42D0-B200-B11DEAE0D179}" presName="tx1" presStyleLbl="revTx" presStyleIdx="1" presStyleCnt="7"/>
      <dgm:spPr/>
    </dgm:pt>
    <dgm:pt modelId="{D7DB4663-7528-4C4E-9AC5-9A0ED666F9CC}" type="pres">
      <dgm:prSet presAssocID="{4E5C0FEA-F364-42D0-B200-B11DEAE0D179}" presName="vert1" presStyleCnt="0"/>
      <dgm:spPr/>
    </dgm:pt>
    <dgm:pt modelId="{3B4FC6ED-C9B1-4CC3-81CE-ACCE8761CE21}" type="pres">
      <dgm:prSet presAssocID="{82874688-5C3F-4ACE-B4BC-2CB9AC5AE1AD}" presName="thickLine" presStyleLbl="alignNode1" presStyleIdx="2" presStyleCnt="7"/>
      <dgm:spPr/>
    </dgm:pt>
    <dgm:pt modelId="{4FDDF1FB-90B1-4FD5-8BCB-395424716FB1}" type="pres">
      <dgm:prSet presAssocID="{82874688-5C3F-4ACE-B4BC-2CB9AC5AE1AD}" presName="horz1" presStyleCnt="0"/>
      <dgm:spPr/>
    </dgm:pt>
    <dgm:pt modelId="{0BE685FC-E5F3-4781-BE87-97E22DE4CF10}" type="pres">
      <dgm:prSet presAssocID="{82874688-5C3F-4ACE-B4BC-2CB9AC5AE1AD}" presName="tx1" presStyleLbl="revTx" presStyleIdx="2" presStyleCnt="7"/>
      <dgm:spPr/>
    </dgm:pt>
    <dgm:pt modelId="{A7C43C42-37BE-4ECC-8F83-39A55DEE9738}" type="pres">
      <dgm:prSet presAssocID="{82874688-5C3F-4ACE-B4BC-2CB9AC5AE1AD}" presName="vert1" presStyleCnt="0"/>
      <dgm:spPr/>
    </dgm:pt>
    <dgm:pt modelId="{6CE2EB09-7F80-4AD2-9B87-109A7ADAA9C3}" type="pres">
      <dgm:prSet presAssocID="{E143D3CF-484B-4066-8AC1-F7BB1B1F937F}" presName="thickLine" presStyleLbl="alignNode1" presStyleIdx="3" presStyleCnt="7"/>
      <dgm:spPr/>
    </dgm:pt>
    <dgm:pt modelId="{62162478-8053-493D-851A-4C1D6D60CA50}" type="pres">
      <dgm:prSet presAssocID="{E143D3CF-484B-4066-8AC1-F7BB1B1F937F}" presName="horz1" presStyleCnt="0"/>
      <dgm:spPr/>
    </dgm:pt>
    <dgm:pt modelId="{0745B1FC-96EF-42DD-B23A-C4092EC03D34}" type="pres">
      <dgm:prSet presAssocID="{E143D3CF-484B-4066-8AC1-F7BB1B1F937F}" presName="tx1" presStyleLbl="revTx" presStyleIdx="3" presStyleCnt="7"/>
      <dgm:spPr/>
    </dgm:pt>
    <dgm:pt modelId="{6B4B2C36-9390-45A4-919E-2AE081335E3E}" type="pres">
      <dgm:prSet presAssocID="{E143D3CF-484B-4066-8AC1-F7BB1B1F937F}" presName="vert1" presStyleCnt="0"/>
      <dgm:spPr/>
    </dgm:pt>
    <dgm:pt modelId="{FC3B899A-F986-46A5-8265-EA923A68F76A}" type="pres">
      <dgm:prSet presAssocID="{71D3A0BD-CB50-4861-9F37-D91E97682489}" presName="thickLine" presStyleLbl="alignNode1" presStyleIdx="4" presStyleCnt="7"/>
      <dgm:spPr/>
    </dgm:pt>
    <dgm:pt modelId="{388590C3-BE2C-4B23-8314-1A9F6ED88261}" type="pres">
      <dgm:prSet presAssocID="{71D3A0BD-CB50-4861-9F37-D91E97682489}" presName="horz1" presStyleCnt="0"/>
      <dgm:spPr/>
    </dgm:pt>
    <dgm:pt modelId="{9EA9E8F5-767C-4B79-9383-01210C22572F}" type="pres">
      <dgm:prSet presAssocID="{71D3A0BD-CB50-4861-9F37-D91E97682489}" presName="tx1" presStyleLbl="revTx" presStyleIdx="4" presStyleCnt="7"/>
      <dgm:spPr/>
    </dgm:pt>
    <dgm:pt modelId="{D19C90DB-97E0-4C73-B319-D855DFA1029D}" type="pres">
      <dgm:prSet presAssocID="{71D3A0BD-CB50-4861-9F37-D91E97682489}" presName="vert1" presStyleCnt="0"/>
      <dgm:spPr/>
    </dgm:pt>
    <dgm:pt modelId="{DCBC2382-9A48-447F-AE6F-922B9F938389}" type="pres">
      <dgm:prSet presAssocID="{18555B7C-D438-49A2-A5BF-44F0F515726E}" presName="thickLine" presStyleLbl="alignNode1" presStyleIdx="5" presStyleCnt="7"/>
      <dgm:spPr/>
    </dgm:pt>
    <dgm:pt modelId="{F96E49EE-2693-4C64-B474-B7D59A314522}" type="pres">
      <dgm:prSet presAssocID="{18555B7C-D438-49A2-A5BF-44F0F515726E}" presName="horz1" presStyleCnt="0"/>
      <dgm:spPr/>
    </dgm:pt>
    <dgm:pt modelId="{4B2C37D8-60B5-44FC-BBEB-54FFDC32E000}" type="pres">
      <dgm:prSet presAssocID="{18555B7C-D438-49A2-A5BF-44F0F515726E}" presName="tx1" presStyleLbl="revTx" presStyleIdx="5" presStyleCnt="7"/>
      <dgm:spPr/>
    </dgm:pt>
    <dgm:pt modelId="{31F41BE9-4930-4A36-9556-B6E78CA161D2}" type="pres">
      <dgm:prSet presAssocID="{18555B7C-D438-49A2-A5BF-44F0F515726E}" presName="vert1" presStyleCnt="0"/>
      <dgm:spPr/>
    </dgm:pt>
    <dgm:pt modelId="{1D6B5661-035B-4C4C-A807-E48A0D46CE96}" type="pres">
      <dgm:prSet presAssocID="{4FE64986-3355-4031-98D5-9B0DBBFCBB40}" presName="thickLine" presStyleLbl="alignNode1" presStyleIdx="6" presStyleCnt="7"/>
      <dgm:spPr/>
    </dgm:pt>
    <dgm:pt modelId="{A9F38913-F35C-45BE-B113-BC2CB1E0906E}" type="pres">
      <dgm:prSet presAssocID="{4FE64986-3355-4031-98D5-9B0DBBFCBB40}" presName="horz1" presStyleCnt="0"/>
      <dgm:spPr/>
    </dgm:pt>
    <dgm:pt modelId="{49064FC0-EEA1-471B-842F-561977095EB8}" type="pres">
      <dgm:prSet presAssocID="{4FE64986-3355-4031-98D5-9B0DBBFCBB40}" presName="tx1" presStyleLbl="revTx" presStyleIdx="6" presStyleCnt="7"/>
      <dgm:spPr/>
    </dgm:pt>
    <dgm:pt modelId="{45090628-7BE4-41A4-A586-D1160554FCBC}" type="pres">
      <dgm:prSet presAssocID="{4FE64986-3355-4031-98D5-9B0DBBFCBB40}" presName="vert1" presStyleCnt="0"/>
      <dgm:spPr/>
    </dgm:pt>
  </dgm:ptLst>
  <dgm:cxnLst>
    <dgm:cxn modelId="{CC8D371B-8CA2-4215-80E4-C318678F2E37}" srcId="{DC8796B5-40B9-4028-9DC5-B3C4A7757A35}" destId="{8C16327C-4F9D-464F-9ACE-FD1ADB90FBBB}" srcOrd="0" destOrd="0" parTransId="{771B1757-5455-42DA-BE40-46CA007274E4}" sibTransId="{5A1AF35E-CD3F-4676-B4F2-494C32C1ADC4}"/>
    <dgm:cxn modelId="{4CC2BE1D-7F16-44D6-B08A-200CB29EA22F}" type="presOf" srcId="{82874688-5C3F-4ACE-B4BC-2CB9AC5AE1AD}" destId="{0BE685FC-E5F3-4781-BE87-97E22DE4CF10}" srcOrd="0" destOrd="0" presId="urn:microsoft.com/office/officeart/2008/layout/LinedList"/>
    <dgm:cxn modelId="{FE646A22-29F5-4238-9FDB-9C98DAB3E576}" type="presOf" srcId="{71D3A0BD-CB50-4861-9F37-D91E97682489}" destId="{9EA9E8F5-767C-4B79-9383-01210C22572F}" srcOrd="0" destOrd="0" presId="urn:microsoft.com/office/officeart/2008/layout/LinedList"/>
    <dgm:cxn modelId="{E8DB9733-2B49-4663-B7D9-F2FC0A6DF4CA}" type="presOf" srcId="{4E5C0FEA-F364-42D0-B200-B11DEAE0D179}" destId="{AF2F45D2-9736-49AF-8A9F-49354363D943}" srcOrd="0" destOrd="0" presId="urn:microsoft.com/office/officeart/2008/layout/LinedList"/>
    <dgm:cxn modelId="{23536D63-F892-4737-9CF4-56A9E24DE9D2}" type="presOf" srcId="{DC8796B5-40B9-4028-9DC5-B3C4A7757A35}" destId="{DE09E8CE-8051-4E5A-8FF7-C39C43367CA2}" srcOrd="0" destOrd="0" presId="urn:microsoft.com/office/officeart/2008/layout/LinedList"/>
    <dgm:cxn modelId="{D2174754-75FC-4361-81FB-C081F7B762A7}" srcId="{DC8796B5-40B9-4028-9DC5-B3C4A7757A35}" destId="{82874688-5C3F-4ACE-B4BC-2CB9AC5AE1AD}" srcOrd="2" destOrd="0" parTransId="{7AFBD4BB-0D6A-412B-B611-8C026993873F}" sibTransId="{3C90A002-8896-4E24-AB0C-3BA8C9B108C9}"/>
    <dgm:cxn modelId="{2C00EA86-3729-4B04-BCA3-8723E12BB691}" type="presOf" srcId="{8C16327C-4F9D-464F-9ACE-FD1ADB90FBBB}" destId="{A3F2C337-6CF5-428D-A7F2-28EF6BADEF6C}" srcOrd="0" destOrd="0" presId="urn:microsoft.com/office/officeart/2008/layout/LinedList"/>
    <dgm:cxn modelId="{AB4131A4-6E0B-4288-92DE-46DD31DF2C41}" type="presOf" srcId="{4FE64986-3355-4031-98D5-9B0DBBFCBB40}" destId="{49064FC0-EEA1-471B-842F-561977095EB8}" srcOrd="0" destOrd="0" presId="urn:microsoft.com/office/officeart/2008/layout/LinedList"/>
    <dgm:cxn modelId="{717BBCA9-928D-4005-94E0-5638B7AD5312}" type="presOf" srcId="{18555B7C-D438-49A2-A5BF-44F0F515726E}" destId="{4B2C37D8-60B5-44FC-BBEB-54FFDC32E000}" srcOrd="0" destOrd="0" presId="urn:microsoft.com/office/officeart/2008/layout/LinedList"/>
    <dgm:cxn modelId="{11DFD9AC-9D2B-4809-AC85-C5B543DC5F17}" srcId="{DC8796B5-40B9-4028-9DC5-B3C4A7757A35}" destId="{4E5C0FEA-F364-42D0-B200-B11DEAE0D179}" srcOrd="1" destOrd="0" parTransId="{AD8FAE7F-6FE3-4189-840A-9F01A8E1AA5D}" sibTransId="{D53CD65E-A10E-4753-B4A0-859D69A9362A}"/>
    <dgm:cxn modelId="{2BCFB4B2-2D50-4736-BEBE-5F9277373861}" srcId="{DC8796B5-40B9-4028-9DC5-B3C4A7757A35}" destId="{71D3A0BD-CB50-4861-9F37-D91E97682489}" srcOrd="4" destOrd="0" parTransId="{3F8A5642-DD8A-44DA-958D-4768345D52D0}" sibTransId="{28AA9185-515A-410C-B86A-F277949290C6}"/>
    <dgm:cxn modelId="{26B6FCBD-228B-40BD-9251-B39FA1E9B575}" srcId="{DC8796B5-40B9-4028-9DC5-B3C4A7757A35}" destId="{E143D3CF-484B-4066-8AC1-F7BB1B1F937F}" srcOrd="3" destOrd="0" parTransId="{71C01A29-1711-40B3-98D7-87F830003B40}" sibTransId="{C4F2739C-6DA2-4DE5-8B7F-544BEEFE4E2A}"/>
    <dgm:cxn modelId="{75B363C9-866A-4769-8564-3412FFC4F60F}" srcId="{DC8796B5-40B9-4028-9DC5-B3C4A7757A35}" destId="{4FE64986-3355-4031-98D5-9B0DBBFCBB40}" srcOrd="6" destOrd="0" parTransId="{120DE629-309B-43FE-9485-0C01F7235C34}" sibTransId="{FB431447-EC00-4387-8545-4EE6A2A1FAED}"/>
    <dgm:cxn modelId="{2CABDBE5-837B-4F80-8EC5-91C1E6061565}" srcId="{DC8796B5-40B9-4028-9DC5-B3C4A7757A35}" destId="{18555B7C-D438-49A2-A5BF-44F0F515726E}" srcOrd="5" destOrd="0" parTransId="{C946967B-7BDC-4992-B85A-507451EBC858}" sibTransId="{57F54144-4242-4C65-91E7-B685D4207D77}"/>
    <dgm:cxn modelId="{0799DDE6-AE03-4378-A94A-645B23671495}" type="presOf" srcId="{E143D3CF-484B-4066-8AC1-F7BB1B1F937F}" destId="{0745B1FC-96EF-42DD-B23A-C4092EC03D34}" srcOrd="0" destOrd="0" presId="urn:microsoft.com/office/officeart/2008/layout/LinedList"/>
    <dgm:cxn modelId="{69331B77-401A-48B6-8F8D-45449094D904}" type="presParOf" srcId="{DE09E8CE-8051-4E5A-8FF7-C39C43367CA2}" destId="{66122B76-9E6B-4E87-B038-1E986036D964}" srcOrd="0" destOrd="0" presId="urn:microsoft.com/office/officeart/2008/layout/LinedList"/>
    <dgm:cxn modelId="{CE2A1985-AA49-4A99-9ABF-54B029343224}" type="presParOf" srcId="{DE09E8CE-8051-4E5A-8FF7-C39C43367CA2}" destId="{5EAF6F18-F8BD-4D2F-ADFE-A99059908172}" srcOrd="1" destOrd="0" presId="urn:microsoft.com/office/officeart/2008/layout/LinedList"/>
    <dgm:cxn modelId="{9DF817E8-ECD0-40B4-B3D8-4EEFF2CC7461}" type="presParOf" srcId="{5EAF6F18-F8BD-4D2F-ADFE-A99059908172}" destId="{A3F2C337-6CF5-428D-A7F2-28EF6BADEF6C}" srcOrd="0" destOrd="0" presId="urn:microsoft.com/office/officeart/2008/layout/LinedList"/>
    <dgm:cxn modelId="{42B35E98-3DF0-4C37-A65A-19CD2BC1C424}" type="presParOf" srcId="{5EAF6F18-F8BD-4D2F-ADFE-A99059908172}" destId="{696D5414-3B0A-427E-92D2-A0B2A2ABE7EF}" srcOrd="1" destOrd="0" presId="urn:microsoft.com/office/officeart/2008/layout/LinedList"/>
    <dgm:cxn modelId="{8399D822-0684-4B75-8764-3492D0A3242D}" type="presParOf" srcId="{DE09E8CE-8051-4E5A-8FF7-C39C43367CA2}" destId="{DAA09FA7-64B1-4D99-9598-90D7A55B366E}" srcOrd="2" destOrd="0" presId="urn:microsoft.com/office/officeart/2008/layout/LinedList"/>
    <dgm:cxn modelId="{A9AF0DFD-98CC-413D-A5F1-670852F30435}" type="presParOf" srcId="{DE09E8CE-8051-4E5A-8FF7-C39C43367CA2}" destId="{72AECD1E-8F00-4233-A13C-7039D7B7ADC7}" srcOrd="3" destOrd="0" presId="urn:microsoft.com/office/officeart/2008/layout/LinedList"/>
    <dgm:cxn modelId="{4C2027EB-3EDC-4607-870F-36D908063E28}" type="presParOf" srcId="{72AECD1E-8F00-4233-A13C-7039D7B7ADC7}" destId="{AF2F45D2-9736-49AF-8A9F-49354363D943}" srcOrd="0" destOrd="0" presId="urn:microsoft.com/office/officeart/2008/layout/LinedList"/>
    <dgm:cxn modelId="{D8193DAE-E08A-449B-98F3-61594D417946}" type="presParOf" srcId="{72AECD1E-8F00-4233-A13C-7039D7B7ADC7}" destId="{D7DB4663-7528-4C4E-9AC5-9A0ED666F9CC}" srcOrd="1" destOrd="0" presId="urn:microsoft.com/office/officeart/2008/layout/LinedList"/>
    <dgm:cxn modelId="{792E968C-574B-4F4C-A867-D9F33C7E93FE}" type="presParOf" srcId="{DE09E8CE-8051-4E5A-8FF7-C39C43367CA2}" destId="{3B4FC6ED-C9B1-4CC3-81CE-ACCE8761CE21}" srcOrd="4" destOrd="0" presId="urn:microsoft.com/office/officeart/2008/layout/LinedList"/>
    <dgm:cxn modelId="{A0190878-81CC-4EBB-885F-8E00C7F7869D}" type="presParOf" srcId="{DE09E8CE-8051-4E5A-8FF7-C39C43367CA2}" destId="{4FDDF1FB-90B1-4FD5-8BCB-395424716FB1}" srcOrd="5" destOrd="0" presId="urn:microsoft.com/office/officeart/2008/layout/LinedList"/>
    <dgm:cxn modelId="{DCD88CAC-7AAB-4885-A63D-116F73E79769}" type="presParOf" srcId="{4FDDF1FB-90B1-4FD5-8BCB-395424716FB1}" destId="{0BE685FC-E5F3-4781-BE87-97E22DE4CF10}" srcOrd="0" destOrd="0" presId="urn:microsoft.com/office/officeart/2008/layout/LinedList"/>
    <dgm:cxn modelId="{1BC86FBD-08D3-45BC-8E24-8E660FF91CF4}" type="presParOf" srcId="{4FDDF1FB-90B1-4FD5-8BCB-395424716FB1}" destId="{A7C43C42-37BE-4ECC-8F83-39A55DEE9738}" srcOrd="1" destOrd="0" presId="urn:microsoft.com/office/officeart/2008/layout/LinedList"/>
    <dgm:cxn modelId="{9EB57750-9EC2-4D03-BD40-C538EACF7924}" type="presParOf" srcId="{DE09E8CE-8051-4E5A-8FF7-C39C43367CA2}" destId="{6CE2EB09-7F80-4AD2-9B87-109A7ADAA9C3}" srcOrd="6" destOrd="0" presId="urn:microsoft.com/office/officeart/2008/layout/LinedList"/>
    <dgm:cxn modelId="{F313234F-BE99-4791-AEB8-312C347C481E}" type="presParOf" srcId="{DE09E8CE-8051-4E5A-8FF7-C39C43367CA2}" destId="{62162478-8053-493D-851A-4C1D6D60CA50}" srcOrd="7" destOrd="0" presId="urn:microsoft.com/office/officeart/2008/layout/LinedList"/>
    <dgm:cxn modelId="{968DF5E2-309D-4882-B011-BA48C9BD3BD0}" type="presParOf" srcId="{62162478-8053-493D-851A-4C1D6D60CA50}" destId="{0745B1FC-96EF-42DD-B23A-C4092EC03D34}" srcOrd="0" destOrd="0" presId="urn:microsoft.com/office/officeart/2008/layout/LinedList"/>
    <dgm:cxn modelId="{18A549B9-2958-4679-8810-B59F197E0B65}" type="presParOf" srcId="{62162478-8053-493D-851A-4C1D6D60CA50}" destId="{6B4B2C36-9390-45A4-919E-2AE081335E3E}" srcOrd="1" destOrd="0" presId="urn:microsoft.com/office/officeart/2008/layout/LinedList"/>
    <dgm:cxn modelId="{E2586DBF-E192-4009-B510-A5B01238980F}" type="presParOf" srcId="{DE09E8CE-8051-4E5A-8FF7-C39C43367CA2}" destId="{FC3B899A-F986-46A5-8265-EA923A68F76A}" srcOrd="8" destOrd="0" presId="urn:microsoft.com/office/officeart/2008/layout/LinedList"/>
    <dgm:cxn modelId="{BC003A80-D89B-4684-8097-31F3CA605C5B}" type="presParOf" srcId="{DE09E8CE-8051-4E5A-8FF7-C39C43367CA2}" destId="{388590C3-BE2C-4B23-8314-1A9F6ED88261}" srcOrd="9" destOrd="0" presId="urn:microsoft.com/office/officeart/2008/layout/LinedList"/>
    <dgm:cxn modelId="{650B42A4-27DE-4EA5-8A70-260F0C905BE9}" type="presParOf" srcId="{388590C3-BE2C-4B23-8314-1A9F6ED88261}" destId="{9EA9E8F5-767C-4B79-9383-01210C22572F}" srcOrd="0" destOrd="0" presId="urn:microsoft.com/office/officeart/2008/layout/LinedList"/>
    <dgm:cxn modelId="{70DE794C-122D-4A8C-ADA6-1F15142C4E80}" type="presParOf" srcId="{388590C3-BE2C-4B23-8314-1A9F6ED88261}" destId="{D19C90DB-97E0-4C73-B319-D855DFA1029D}" srcOrd="1" destOrd="0" presId="urn:microsoft.com/office/officeart/2008/layout/LinedList"/>
    <dgm:cxn modelId="{FD9E3FF0-1DBC-4828-A076-72A3BFFA9066}" type="presParOf" srcId="{DE09E8CE-8051-4E5A-8FF7-C39C43367CA2}" destId="{DCBC2382-9A48-447F-AE6F-922B9F938389}" srcOrd="10" destOrd="0" presId="urn:microsoft.com/office/officeart/2008/layout/LinedList"/>
    <dgm:cxn modelId="{077DBE4C-39A6-4A89-B132-43BBE50CD3D6}" type="presParOf" srcId="{DE09E8CE-8051-4E5A-8FF7-C39C43367CA2}" destId="{F96E49EE-2693-4C64-B474-B7D59A314522}" srcOrd="11" destOrd="0" presId="urn:microsoft.com/office/officeart/2008/layout/LinedList"/>
    <dgm:cxn modelId="{438349C3-1E35-46A7-8E73-AF940DF8A15F}" type="presParOf" srcId="{F96E49EE-2693-4C64-B474-B7D59A314522}" destId="{4B2C37D8-60B5-44FC-BBEB-54FFDC32E000}" srcOrd="0" destOrd="0" presId="urn:microsoft.com/office/officeart/2008/layout/LinedList"/>
    <dgm:cxn modelId="{0E8D20F7-44E1-4B54-882B-7951441BD9FF}" type="presParOf" srcId="{F96E49EE-2693-4C64-B474-B7D59A314522}" destId="{31F41BE9-4930-4A36-9556-B6E78CA161D2}" srcOrd="1" destOrd="0" presId="urn:microsoft.com/office/officeart/2008/layout/LinedList"/>
    <dgm:cxn modelId="{DAD9E147-C22B-4E07-97C7-DA994756D64B}" type="presParOf" srcId="{DE09E8CE-8051-4E5A-8FF7-C39C43367CA2}" destId="{1D6B5661-035B-4C4C-A807-E48A0D46CE96}" srcOrd="12" destOrd="0" presId="urn:microsoft.com/office/officeart/2008/layout/LinedList"/>
    <dgm:cxn modelId="{AF6F274D-D5EE-4B7F-94AE-EE33F1C68039}" type="presParOf" srcId="{DE09E8CE-8051-4E5A-8FF7-C39C43367CA2}" destId="{A9F38913-F35C-45BE-B113-BC2CB1E0906E}" srcOrd="13" destOrd="0" presId="urn:microsoft.com/office/officeart/2008/layout/LinedList"/>
    <dgm:cxn modelId="{A103C615-42A4-4754-A1D8-94A7B42FF4F1}" type="presParOf" srcId="{A9F38913-F35C-45BE-B113-BC2CB1E0906E}" destId="{49064FC0-EEA1-471B-842F-561977095EB8}" srcOrd="0" destOrd="0" presId="urn:microsoft.com/office/officeart/2008/layout/LinedList"/>
    <dgm:cxn modelId="{7E799567-947F-4B0D-A3F8-762C2B87876A}" type="presParOf" srcId="{A9F38913-F35C-45BE-B113-BC2CB1E0906E}" destId="{45090628-7BE4-41A4-A586-D1160554FC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5E2E8-B265-4577-9E31-18A1AC87A4EE}">
      <dsp:nvSpPr>
        <dsp:cNvPr id="0" name=""/>
        <dsp:cNvSpPr/>
      </dsp:nvSpPr>
      <dsp:spPr>
        <a:xfrm>
          <a:off x="0" y="0"/>
          <a:ext cx="531454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E01772-FE83-41FD-9C58-08C63FC34649}">
      <dsp:nvSpPr>
        <dsp:cNvPr id="0" name=""/>
        <dsp:cNvSpPr/>
      </dsp:nvSpPr>
      <dsp:spPr>
        <a:xfrm>
          <a:off x="0" y="0"/>
          <a:ext cx="5314543" cy="84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Daniel Meider</a:t>
          </a:r>
          <a:endParaRPr lang="en-US" sz="3900" kern="1200"/>
        </a:p>
      </dsp:txBody>
      <dsp:txXfrm>
        <a:off x="0" y="0"/>
        <a:ext cx="5314543" cy="843980"/>
      </dsp:txXfrm>
    </dsp:sp>
    <dsp:sp modelId="{7B869888-6F11-4452-B241-115BA71C9078}">
      <dsp:nvSpPr>
        <dsp:cNvPr id="0" name=""/>
        <dsp:cNvSpPr/>
      </dsp:nvSpPr>
      <dsp:spPr>
        <a:xfrm>
          <a:off x="0" y="843980"/>
          <a:ext cx="5314543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773190-52F1-42D4-ADCB-6BDF9C6DFD18}">
      <dsp:nvSpPr>
        <dsp:cNvPr id="0" name=""/>
        <dsp:cNvSpPr/>
      </dsp:nvSpPr>
      <dsp:spPr>
        <a:xfrm>
          <a:off x="0" y="843980"/>
          <a:ext cx="5314543" cy="84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Georgios Kyloudis</a:t>
          </a:r>
          <a:endParaRPr lang="en-US" sz="3900" kern="1200"/>
        </a:p>
      </dsp:txBody>
      <dsp:txXfrm>
        <a:off x="0" y="843980"/>
        <a:ext cx="5314543" cy="843980"/>
      </dsp:txXfrm>
    </dsp:sp>
    <dsp:sp modelId="{61E265A7-190A-4BA3-9304-375461D9D068}">
      <dsp:nvSpPr>
        <dsp:cNvPr id="0" name=""/>
        <dsp:cNvSpPr/>
      </dsp:nvSpPr>
      <dsp:spPr>
        <a:xfrm>
          <a:off x="0" y="1687960"/>
          <a:ext cx="5314543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7075AF-EB2A-43C7-8A74-CD65BACE37A5}">
      <dsp:nvSpPr>
        <dsp:cNvPr id="0" name=""/>
        <dsp:cNvSpPr/>
      </dsp:nvSpPr>
      <dsp:spPr>
        <a:xfrm>
          <a:off x="0" y="1687960"/>
          <a:ext cx="5314543" cy="84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Sven Stimming</a:t>
          </a:r>
          <a:endParaRPr lang="en-US" sz="3900" kern="1200"/>
        </a:p>
      </dsp:txBody>
      <dsp:txXfrm>
        <a:off x="0" y="1687960"/>
        <a:ext cx="5314543" cy="843980"/>
      </dsp:txXfrm>
    </dsp:sp>
    <dsp:sp modelId="{DE0A7236-B582-4B7D-A0A5-FE00AB8C3510}">
      <dsp:nvSpPr>
        <dsp:cNvPr id="0" name=""/>
        <dsp:cNvSpPr/>
      </dsp:nvSpPr>
      <dsp:spPr>
        <a:xfrm>
          <a:off x="0" y="2531939"/>
          <a:ext cx="531454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3E5C2D-B01B-4827-BF5D-2092792B8533}">
      <dsp:nvSpPr>
        <dsp:cNvPr id="0" name=""/>
        <dsp:cNvSpPr/>
      </dsp:nvSpPr>
      <dsp:spPr>
        <a:xfrm>
          <a:off x="0" y="2531940"/>
          <a:ext cx="5314543" cy="84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Viet</a:t>
          </a:r>
          <a:r>
            <a:rPr lang="de-DE" sz="3900" kern="1200" dirty="0"/>
            <a:t> Nguyen </a:t>
          </a:r>
          <a:endParaRPr lang="en-US" sz="3900" kern="1200" dirty="0"/>
        </a:p>
      </dsp:txBody>
      <dsp:txXfrm>
        <a:off x="0" y="2531940"/>
        <a:ext cx="5314543" cy="84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9101C-830A-428E-9BA8-07D7D8C53DAB}">
      <dsp:nvSpPr>
        <dsp:cNvPr id="0" name=""/>
        <dsp:cNvSpPr/>
      </dsp:nvSpPr>
      <dsp:spPr>
        <a:xfrm>
          <a:off x="1747800" y="97873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94E47-FF14-4875-8FFE-99B9D7AE3537}">
      <dsp:nvSpPr>
        <dsp:cNvPr id="0" name=""/>
        <dsp:cNvSpPr/>
      </dsp:nvSpPr>
      <dsp:spPr>
        <a:xfrm>
          <a:off x="559800" y="33929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Wie kann die Arbeitssituation für Lisas Team aus Ihrer Sicht verbessert werden?</a:t>
          </a:r>
          <a:endParaRPr lang="en-US" sz="1700" kern="1200"/>
        </a:p>
      </dsp:txBody>
      <dsp:txXfrm>
        <a:off x="559800" y="3392911"/>
        <a:ext cx="4320000" cy="720000"/>
      </dsp:txXfrm>
    </dsp:sp>
    <dsp:sp modelId="{E6D5E673-B772-49B1-9EBD-CCCCBC81D1B5}">
      <dsp:nvSpPr>
        <dsp:cNvPr id="0" name=""/>
        <dsp:cNvSpPr/>
      </dsp:nvSpPr>
      <dsp:spPr>
        <a:xfrm>
          <a:off x="6823800" y="97873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FD24A-7099-4798-AEE3-F8DDE0E8E4FF}">
      <dsp:nvSpPr>
        <dsp:cNvPr id="0" name=""/>
        <dsp:cNvSpPr/>
      </dsp:nvSpPr>
      <dsp:spPr>
        <a:xfrm>
          <a:off x="5635800" y="33929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Welche Maßnahmen würdet ihr vorschlagen, um die Innovativität der Mitarbeiter zu erhöhen?</a:t>
          </a:r>
          <a:endParaRPr lang="en-US" sz="1700" kern="1200"/>
        </a:p>
      </dsp:txBody>
      <dsp:txXfrm>
        <a:off x="5635800" y="33929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CFCBA-5162-4C14-9B2F-76D8BA1A1B3A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Was ist Innovation?</a:t>
          </a:r>
          <a:endParaRPr lang="en-US" sz="4800" kern="1200" dirty="0"/>
        </a:p>
      </dsp:txBody>
      <dsp:txXfrm>
        <a:off x="59399" y="924668"/>
        <a:ext cx="10396802" cy="1098002"/>
      </dsp:txXfrm>
    </dsp:sp>
    <dsp:sp modelId="{EF2B0E86-AE38-4F6E-B4EE-37ADC4D6F588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Warum ist Innovation wichtig?</a:t>
          </a:r>
          <a:endParaRPr lang="en-US" sz="4800" kern="1200" dirty="0"/>
        </a:p>
      </dsp:txBody>
      <dsp:txXfrm>
        <a:off x="59399" y="2328668"/>
        <a:ext cx="103968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2A052-2889-48B5-9677-7EDDB10734F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59A7F-C743-4032-8FF8-BDD9F9CF5DB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Leader-Member-Exchange-</a:t>
          </a:r>
          <a:r>
            <a:rPr lang="de-DE" sz="4400" kern="1200" dirty="0" err="1"/>
            <a:t>Theroie</a:t>
          </a:r>
          <a:endParaRPr lang="en-US" sz="4400" kern="1200" dirty="0"/>
        </a:p>
      </dsp:txBody>
      <dsp:txXfrm>
        <a:off x="0" y="0"/>
        <a:ext cx="10515600" cy="1087834"/>
      </dsp:txXfrm>
    </dsp:sp>
    <dsp:sp modelId="{0051CB9D-9B73-4A9D-B2E2-7C21A93A856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2DDE9-7BA6-41DB-A201-8441377B7D67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Self-Leadership</a:t>
          </a:r>
          <a:endParaRPr lang="en-US" sz="4400" kern="1200" dirty="0"/>
        </a:p>
      </dsp:txBody>
      <dsp:txXfrm>
        <a:off x="0" y="1087834"/>
        <a:ext cx="10515600" cy="1087834"/>
      </dsp:txXfrm>
    </dsp:sp>
    <dsp:sp modelId="{A38349FA-E390-4B12-B4E8-5EB05FA2EDF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3CE9-EF2B-4736-B440-E70A2357288E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Empowering Leadership</a:t>
          </a:r>
          <a:endParaRPr lang="en-US" sz="4400" kern="1200" dirty="0"/>
        </a:p>
      </dsp:txBody>
      <dsp:txXfrm>
        <a:off x="0" y="2175669"/>
        <a:ext cx="10515600" cy="1087834"/>
      </dsp:txXfrm>
    </dsp:sp>
    <dsp:sp modelId="{8224F00C-7977-4591-BB87-552CFA31A59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0B451-E216-433F-96AA-D72009A281F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Shared Leadership</a:t>
          </a:r>
          <a:endParaRPr lang="en-US" sz="4400" kern="1200" dirty="0"/>
        </a:p>
      </dsp:txBody>
      <dsp:txXfrm>
        <a:off x="0" y="3263503"/>
        <a:ext cx="10515600" cy="1087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22B76-9E6B-4E87-B038-1E986036D96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F2C337-6CF5-428D-A7F2-28EF6BADEF6C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Scrum</a:t>
          </a:r>
          <a:endParaRPr lang="en-US" sz="2800" kern="1200" dirty="0"/>
        </a:p>
      </dsp:txBody>
      <dsp:txXfrm>
        <a:off x="0" y="531"/>
        <a:ext cx="10515600" cy="621467"/>
      </dsp:txXfrm>
    </dsp:sp>
    <dsp:sp modelId="{DAA09FA7-64B1-4D99-9598-90D7A55B366E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2F45D2-9736-49AF-8A9F-49354363D943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Kanban</a:t>
          </a:r>
          <a:endParaRPr lang="en-US" sz="2800" kern="1200"/>
        </a:p>
      </dsp:txBody>
      <dsp:txXfrm>
        <a:off x="0" y="621999"/>
        <a:ext cx="10515600" cy="621467"/>
      </dsp:txXfrm>
    </dsp:sp>
    <dsp:sp modelId="{3B4FC6ED-C9B1-4CC3-81CE-ACCE8761CE21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685FC-E5F3-4781-BE87-97E22DE4CF10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/>
            <a:t>Swarming</a:t>
          </a:r>
          <a:endParaRPr lang="en-US" sz="2800" kern="1200"/>
        </a:p>
      </dsp:txBody>
      <dsp:txXfrm>
        <a:off x="0" y="1243467"/>
        <a:ext cx="10515600" cy="621467"/>
      </dsp:txXfrm>
    </dsp:sp>
    <dsp:sp modelId="{6CE2EB09-7F80-4AD2-9B87-109A7ADAA9C3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45B1FC-96EF-42DD-B23A-C4092EC03D34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/>
            <a:t>Holokratie</a:t>
          </a:r>
          <a:endParaRPr lang="en-US" sz="2800" kern="1200"/>
        </a:p>
      </dsp:txBody>
      <dsp:txXfrm>
        <a:off x="0" y="1864935"/>
        <a:ext cx="10515600" cy="621467"/>
      </dsp:txXfrm>
    </dsp:sp>
    <dsp:sp modelId="{FC3B899A-F986-46A5-8265-EA923A68F76A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A9E8F5-767C-4B79-9383-01210C22572F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/>
            <a:t>Extreme Programming (XP)</a:t>
          </a:r>
          <a:endParaRPr lang="en-US" sz="2800" kern="1200"/>
        </a:p>
      </dsp:txBody>
      <dsp:txXfrm>
        <a:off x="0" y="2486402"/>
        <a:ext cx="10515600" cy="621467"/>
      </dsp:txXfrm>
    </dsp:sp>
    <dsp:sp modelId="{DCBC2382-9A48-447F-AE6F-922B9F938389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2C37D8-60B5-44FC-BBEB-54FFDC32E000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Feature driven development (FDD)</a:t>
          </a:r>
          <a:endParaRPr lang="en-US" sz="2800" kern="1200"/>
        </a:p>
      </dsp:txBody>
      <dsp:txXfrm>
        <a:off x="0" y="3107870"/>
        <a:ext cx="10515600" cy="621467"/>
      </dsp:txXfrm>
    </dsp:sp>
    <dsp:sp modelId="{1D6B5661-035B-4C4C-A807-E48A0D46CE96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064FC0-EEA1-471B-842F-561977095EB8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i="0" kern="1200"/>
            <a:t>Rapid application development (RAD)</a:t>
          </a:r>
          <a:endParaRPr lang="en-US" sz="2800" kern="1200"/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7D009-1E4A-4B22-A924-DBB80AAC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EE5AF2-FF98-4235-B601-B196ED36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CE797-9F6B-4FA6-8A00-D25F14A9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A8787-8EA1-4A7A-AF3F-6255FA5C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037FB-FB5D-497A-BF05-F8850C3C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7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DDFFF-7341-470D-865D-0164849D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2EB69-633F-4960-9148-B6A1A44F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99A21C-F2E7-4573-95D1-0C11512F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A99FA-7BB8-4430-9C3C-670A14B7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CBFA7-3019-4B0B-95D0-E6CB80C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08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CAA399-0D3B-417D-8294-478EE59B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D69020-705D-41BC-860A-2C7DD43C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B930C-C206-4021-B61C-51F1C7CF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944A6-DF65-4B04-A07C-3AC050BE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804DA-D41C-4F99-B52D-C1E108DC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53E74-F9F8-4DB4-A9AD-4540FF2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6E799-39B6-4E96-8C12-649D8CB1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A1B95-DCA9-44B6-8C85-F8A9D5AF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88E29-619D-4DAC-B05C-080F3DBC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18103-48E9-4333-96D6-01200CF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9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ADAF4-7484-4BEB-BCC9-EC10E003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CCD21-C344-4BA9-A61A-1D9EC08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C9A88-A353-4921-B822-1F50FECC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A8B50-7ED5-404D-9831-4CEF6ABD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42E4B-74EA-4FE4-806F-3513D602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0FDD9-E8D4-426A-8F98-6DF81EBE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3CF36-DE87-4D25-9A96-2E5AE80A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43B4F-E297-4688-8C31-B329530F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E81A16-7406-4293-846A-3C1BD98E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E8D54-FF19-4C0B-A020-E9DCE10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C2CCAA-23BE-4CA9-A249-3AA3A12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7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BF659-8526-44BC-AE91-CB15B532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48C85-281C-4B74-A568-F9C39CAE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2C78CC-1B8B-40D7-9B4D-27AB10BB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1D2C78-B11F-4576-8EDA-8D74C5F76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49DDA4-E4D0-4D73-AF91-A9DA2957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63410B-5779-47EF-9C18-24B45FFD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168118-7744-4A9F-AB38-B5213FD2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9ADFE-DEE6-4D12-A2B3-0EDA3924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31F0B-94B3-4783-A2BD-AED83137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A9681C-0D9D-4DD8-A157-EDD0FF8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AE8F3-6382-4314-BC49-B4F6D97C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B08DE-D540-4E69-88F7-D00E82F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037668-2520-4B96-A6A1-004C1123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5D852E-EF45-49D3-9383-ACB5D0A6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05F879-933A-477B-97C2-0E9688C4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52F9-9E5F-40F1-AE6D-5BBBEDE8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71004-EFC9-4A55-B685-0A9DA554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F571CC-E4D2-4878-A709-DDD97D5D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2F25E-AE64-4211-91E1-7B0D6981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2139B-835C-4696-8F68-6B4B4BF9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FD601-D113-4373-A5F8-8FFC964C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16C16-5E83-4BE5-85E0-CDABDCB5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227C63-1F66-48C4-A926-110C124D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C73BD0-6D03-4E67-9DE3-B50F41EA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5A1D27-1A5E-46B5-B39B-A5EEDFD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B02BB-1555-4E89-9BA7-A705114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2DEB8-58FE-4DFF-9969-DAB369AE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86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AA44C9-6562-4101-BA64-FFCC0761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34311-48A4-41F4-926A-6614927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56515-DEC9-4F96-AE5C-3FA53327E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5153-799B-4B13-B0AE-9DE6CE793650}" type="datetimeFigureOut">
              <a:rPr lang="de-DE" smtClean="0"/>
              <a:t>25.03.2022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9D7B5-A8CF-4548-AD50-E2C6C8D9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9DDD-8B43-4F56-95DF-E80580204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AFE4-D531-4AD8-B384-D42E69E14A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ikipedia:Hauptseite" TargetMode="External"/><Relationship Id="rId2" Type="http://schemas.openxmlformats.org/officeDocument/2006/relationships/hyperlink" Target="https://vfhkfsm.eduloop.de/loop/Innovationsf%C3%B6rderliche_F%C3%BChrung_und_agile_F%C3%BChr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rrierebibel.de/empowerment/" TargetMode="External"/><Relationship Id="rId5" Type="http://schemas.openxmlformats.org/officeDocument/2006/relationships/hyperlink" Target="https://www.duden.de/" TargetMode="External"/><Relationship Id="rId4" Type="http://schemas.openxmlformats.org/officeDocument/2006/relationships/hyperlink" Target="https://crestcom.com/de/blog/2018/04/05/innovative-fuhrun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1350D4-FE96-41EC-8F14-77579F46A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Kommunikation, Führung</a:t>
            </a:r>
          </a:p>
          <a:p>
            <a:r>
              <a:rPr lang="de-DE" sz="2000" dirty="0">
                <a:solidFill>
                  <a:srgbClr val="080808"/>
                </a:solidFill>
              </a:rPr>
              <a:t>und Selbstmanagement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A15C16-CB87-4510-91F1-339530ECE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080808"/>
                </a:solidFill>
              </a:rPr>
              <a:t>Innovative</a:t>
            </a:r>
            <a:br>
              <a:rPr lang="de-DE" sz="3600" dirty="0">
                <a:solidFill>
                  <a:srgbClr val="080808"/>
                </a:solidFill>
              </a:rPr>
            </a:br>
            <a:r>
              <a:rPr lang="de-DE" sz="3600" dirty="0">
                <a:solidFill>
                  <a:srgbClr val="080808"/>
                </a:solidFill>
              </a:rPr>
              <a:t>und</a:t>
            </a:r>
            <a:br>
              <a:rPr lang="de-DE" sz="3600" dirty="0">
                <a:solidFill>
                  <a:srgbClr val="080808"/>
                </a:solidFill>
              </a:rPr>
            </a:br>
            <a:r>
              <a:rPr lang="de-DE" sz="3600" dirty="0">
                <a:solidFill>
                  <a:srgbClr val="080808"/>
                </a:solidFill>
              </a:rPr>
              <a:t>agile Führung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99E0A-47A4-9669-1CF6-69BA5EEE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2C56F2-EF84-4DC9-896A-8278FF8A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Drei Phasen Modell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2349824-13E7-4934-9FC5-EF42F57B7B3D}"/>
              </a:ext>
            </a:extLst>
          </p:cNvPr>
          <p:cNvSpPr txBox="1">
            <a:spLocks/>
          </p:cNvSpPr>
          <p:nvPr/>
        </p:nvSpPr>
        <p:spPr>
          <a:xfrm>
            <a:off x="7532299" y="1825625"/>
            <a:ext cx="3821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CC6EAFF-A9CF-4B2D-BB38-6F31521FA465}"/>
              </a:ext>
            </a:extLst>
          </p:cNvPr>
          <p:cNvGrpSpPr/>
          <p:nvPr/>
        </p:nvGrpSpPr>
        <p:grpSpPr>
          <a:xfrm>
            <a:off x="839484" y="2678069"/>
            <a:ext cx="3003723" cy="1501861"/>
            <a:chOff x="1283" y="1424738"/>
            <a:chExt cx="3003723" cy="1501861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C0677139-8155-4B2C-9FD2-A41DC20F102D}"/>
                </a:ext>
              </a:extLst>
            </p:cNvPr>
            <p:cNvSpPr/>
            <p:nvPr/>
          </p:nvSpPr>
          <p:spPr>
            <a:xfrm>
              <a:off x="1283" y="1424738"/>
              <a:ext cx="3003723" cy="15018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5404C4AA-89DA-41E1-A8A2-D23E4E2B9A44}"/>
                </a:ext>
              </a:extLst>
            </p:cNvPr>
            <p:cNvSpPr txBox="1"/>
            <p:nvPr/>
          </p:nvSpPr>
          <p:spPr>
            <a:xfrm>
              <a:off x="45271" y="1468726"/>
              <a:ext cx="2916455" cy="141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300" kern="1200" dirty="0"/>
                <a:t>Idea Generation</a:t>
              </a:r>
              <a:endParaRPr lang="en-US" sz="33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6AB116-D8B2-437D-854A-9ECCDC7B8ECD}"/>
              </a:ext>
            </a:extLst>
          </p:cNvPr>
          <p:cNvGrpSpPr/>
          <p:nvPr/>
        </p:nvGrpSpPr>
        <p:grpSpPr>
          <a:xfrm>
            <a:off x="4594139" y="2678069"/>
            <a:ext cx="3003723" cy="1501861"/>
            <a:chOff x="3755938" y="1424738"/>
            <a:chExt cx="3003723" cy="1501861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3B7044A7-E3FC-4412-B462-7219894706FE}"/>
                </a:ext>
              </a:extLst>
            </p:cNvPr>
            <p:cNvSpPr/>
            <p:nvPr/>
          </p:nvSpPr>
          <p:spPr>
            <a:xfrm>
              <a:off x="3755938" y="1424738"/>
              <a:ext cx="3003723" cy="15018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2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hteck: abgerundete Ecken 6">
              <a:extLst>
                <a:ext uri="{FF2B5EF4-FFF2-40B4-BE49-F238E27FC236}">
                  <a16:creationId xmlns:a16="http://schemas.microsoft.com/office/drawing/2014/main" id="{677F7466-750D-4A50-B11B-915C1FFDD276}"/>
                </a:ext>
              </a:extLst>
            </p:cNvPr>
            <p:cNvSpPr txBox="1"/>
            <p:nvPr/>
          </p:nvSpPr>
          <p:spPr>
            <a:xfrm>
              <a:off x="3799926" y="1468726"/>
              <a:ext cx="2915747" cy="141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300" kern="1200" dirty="0"/>
                <a:t>Idea Promotion</a:t>
              </a:r>
              <a:endParaRPr lang="en-US" sz="3300" kern="12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C1F3A9B-C4D6-4198-8928-77C7620A9DD0}"/>
              </a:ext>
            </a:extLst>
          </p:cNvPr>
          <p:cNvGrpSpPr/>
          <p:nvPr/>
        </p:nvGrpSpPr>
        <p:grpSpPr>
          <a:xfrm>
            <a:off x="8348793" y="2678069"/>
            <a:ext cx="3003723" cy="1501861"/>
            <a:chOff x="7510592" y="1424738"/>
            <a:chExt cx="3003723" cy="1501861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502FB5E-B886-431E-AA3D-F7DA16C59261}"/>
                </a:ext>
              </a:extLst>
            </p:cNvPr>
            <p:cNvSpPr/>
            <p:nvPr/>
          </p:nvSpPr>
          <p:spPr>
            <a:xfrm>
              <a:off x="7510592" y="1424738"/>
              <a:ext cx="3003723" cy="15018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8">
              <a:extLst>
                <a:ext uri="{FF2B5EF4-FFF2-40B4-BE49-F238E27FC236}">
                  <a16:creationId xmlns:a16="http://schemas.microsoft.com/office/drawing/2014/main" id="{A486BB96-D812-48B4-BAC4-69D373D1A3D1}"/>
                </a:ext>
              </a:extLst>
            </p:cNvPr>
            <p:cNvSpPr txBox="1"/>
            <p:nvPr/>
          </p:nvSpPr>
          <p:spPr>
            <a:xfrm>
              <a:off x="7554580" y="1468726"/>
              <a:ext cx="2915747" cy="141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300" kern="1200" dirty="0"/>
                <a:t>Idea Implementation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06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itz eines Gewitters mit einem dunklen, wolkigen Himmel">
            <a:extLst>
              <a:ext uri="{FF2B5EF4-FFF2-40B4-BE49-F238E27FC236}">
                <a16:creationId xmlns:a16="http://schemas.microsoft.com/office/drawing/2014/main" id="{A3AE9BED-9287-AED2-8F86-4E958D23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3" r="181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9A5BA8-D9F3-4B5C-A600-344FDF9F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/>
              <a:t>Beispiele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685ED-F144-459A-BF7F-8659228F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e-DE" sz="1700"/>
              <a:t>Vergessen Sie Best Practices </a:t>
            </a:r>
          </a:p>
          <a:p>
            <a:endParaRPr lang="de-DE" sz="1700"/>
          </a:p>
          <a:p>
            <a:endParaRPr lang="de-DE" sz="1700"/>
          </a:p>
          <a:p>
            <a:r>
              <a:rPr lang="de-DE" sz="1700"/>
              <a:t>Entscheidungen Sie schneller</a:t>
            </a:r>
          </a:p>
          <a:p>
            <a:endParaRPr lang="de-DE" sz="1700"/>
          </a:p>
          <a:p>
            <a:endParaRPr lang="de-DE" sz="1700"/>
          </a:p>
          <a:p>
            <a:r>
              <a:rPr lang="de-DE" sz="1700"/>
              <a:t>Seien Sie fehlertolerant</a:t>
            </a:r>
          </a:p>
        </p:txBody>
      </p:sp>
    </p:spTree>
    <p:extLst>
      <p:ext uri="{BB962C8B-B14F-4D97-AF65-F5344CB8AC3E}">
        <p14:creationId xmlns:p14="http://schemas.microsoft.com/office/powerpoint/2010/main" val="109631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30B5AE-02CA-4E0D-8F0E-03B3584E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Agile 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7C6D4-775C-40AB-8E71-1A6CBD57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Bedeutung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Agiler Leadership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Verschiedene Werte</a:t>
            </a:r>
          </a:p>
          <a:p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Awareness</a:t>
            </a:r>
          </a:p>
          <a:p>
            <a:r>
              <a:rPr lang="de-DE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Articulation</a:t>
            </a:r>
            <a:endParaRPr lang="de-DE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Accountability</a:t>
            </a:r>
            <a:endParaRPr lang="de-DE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Ambidexterity</a:t>
            </a:r>
            <a:endParaRPr lang="de-DE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9114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3827344-D87E-40D3-BD82-16911086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2511E5-54A2-4B68-B0CC-9B2DE6D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„</a:t>
            </a:r>
            <a:r>
              <a:rPr lang="de-DE" b="1" dirty="0" err="1">
                <a:solidFill>
                  <a:schemeClr val="bg1"/>
                </a:solidFill>
              </a:rPr>
              <a:t>Get</a:t>
            </a:r>
            <a:r>
              <a:rPr lang="de-DE" b="1" dirty="0">
                <a:solidFill>
                  <a:schemeClr val="bg1"/>
                </a:solidFill>
              </a:rPr>
              <a:t> out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your</a:t>
            </a:r>
            <a:r>
              <a:rPr lang="de-DE" b="1" dirty="0">
                <a:solidFill>
                  <a:schemeClr val="bg1"/>
                </a:solidFill>
              </a:rPr>
              <a:t> own </a:t>
            </a:r>
            <a:r>
              <a:rPr lang="de-DE" b="1" dirty="0" err="1">
                <a:solidFill>
                  <a:schemeClr val="bg1"/>
                </a:solidFill>
              </a:rPr>
              <a:t>comfort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zone</a:t>
            </a:r>
            <a:r>
              <a:rPr lang="de-DE" b="1" dirty="0">
                <a:solidFill>
                  <a:schemeClr val="bg1"/>
                </a:solidFill>
              </a:rPr>
              <a:t>“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1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7CD6B491-15C8-E869-55C0-593388348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179" b="3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4280F8-BD60-4EAB-99E9-B76B200B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Agile Methoden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099547C-E34A-0557-773C-A1A54AE29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79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A4449C-6285-4C39-AD41-EB25BDCA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 dirty="0"/>
              <a:t>Was ist Scrum ?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B103E70B-1EAA-4545-9D7A-3F4E2479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Projektmanagement Framework</a:t>
            </a:r>
          </a:p>
          <a:p>
            <a:pPr>
              <a:spcAft>
                <a:spcPts val="800"/>
              </a:spcAft>
            </a:pPr>
            <a:r>
              <a:rPr lang="de-D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Methode</a:t>
            </a:r>
          </a:p>
          <a:p>
            <a:pPr marL="0" indent="0">
              <a:spcAft>
                <a:spcPts val="800"/>
              </a:spcAft>
              <a:buNone/>
            </a:pPr>
            <a:endParaRPr lang="de-DE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de-DE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de-D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Säulen des Frameworks:</a:t>
            </a:r>
          </a:p>
          <a:p>
            <a:r>
              <a:rPr lang="de-DE" sz="1900" dirty="0"/>
              <a:t>Transparenz</a:t>
            </a:r>
          </a:p>
          <a:p>
            <a:r>
              <a:rPr lang="de-DE" sz="1900" dirty="0"/>
              <a:t>Überprüfung</a:t>
            </a:r>
          </a:p>
          <a:p>
            <a:r>
              <a:rPr lang="de-DE" sz="1900" dirty="0"/>
              <a:t>Anpassung</a:t>
            </a:r>
          </a:p>
          <a:p>
            <a:pPr marL="0" indent="0">
              <a:spcAft>
                <a:spcPts val="800"/>
              </a:spcAft>
              <a:buNone/>
            </a:pPr>
            <a:endParaRPr lang="de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776ED4-5BDD-4258-93B3-61004DDF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09143"/>
            <a:ext cx="6903720" cy="50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06301-37E8-4F70-85F9-AB00CB3E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Die Scrum- Rollen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5AA528-C4B9-4523-AFBB-0ABB3CC1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051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Der Scrum Prozess">
            <a:extLst>
              <a:ext uri="{FF2B5EF4-FFF2-40B4-BE49-F238E27FC236}">
                <a16:creationId xmlns:a16="http://schemas.microsoft.com/office/drawing/2014/main" id="{BABDB210-9E79-4914-8A82-683B2D599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3224" y="643466"/>
            <a:ext cx="7605552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130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E24AF7F-7709-40CF-8AB0-2462887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EBM (Evidence Based Management)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E0AE27-09A6-4717-AA1E-60EBFF374722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framework um den Prozess       der Produktauslieferung zu messe, verwalten und zu steigern </a:t>
            </a:r>
          </a:p>
          <a:p>
            <a:r>
              <a:rPr lang="en-US" sz="2000" dirty="0"/>
              <a:t>konzentriert sich auf die Verbesserung der Ergebnisse, Reduzierung von Risiken und Optimierung von Investitionen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539C62B-40C4-481F-A890-F8CE9795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432" y="1499056"/>
            <a:ext cx="7555509" cy="3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6C8F137-0934-439B-AE95-7F6A95B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Agility Health Radar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52EC51B-28E3-4D67-A34D-BF69A9EB686E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Teammitglieder können mit diesem Tool Ihre Meinung zur geleisteten Arbeit darstellen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soll helfen Diskussionen anzuregen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B30C0-B380-48EA-BEA0-00C2C4523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28521" y="10"/>
            <a:ext cx="6860431" cy="68397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0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A7136-46C0-48E8-9AEA-7047FAA4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44D08-DAB4-40CA-9B8B-D12A9BBB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DE" sz="1800"/>
              <a:t>Das Team</a:t>
            </a:r>
          </a:p>
          <a:p>
            <a:r>
              <a:rPr lang="de-DE" sz="1800"/>
              <a:t>Vorstellung der Aufgabe</a:t>
            </a:r>
          </a:p>
          <a:p>
            <a:r>
              <a:rPr lang="de-DE" sz="1800"/>
              <a:t>Fiktiver Fall </a:t>
            </a:r>
          </a:p>
          <a:p>
            <a:r>
              <a:rPr lang="de-DE" sz="1800"/>
              <a:t>Innovative Führung + Beispiel</a:t>
            </a:r>
          </a:p>
          <a:p>
            <a:r>
              <a:rPr lang="de-DE" sz="1800"/>
              <a:t>Agile Führung </a:t>
            </a:r>
          </a:p>
          <a:p>
            <a:r>
              <a:rPr lang="de-DE" sz="1800"/>
              <a:t>Agile Methoden</a:t>
            </a:r>
          </a:p>
          <a:p>
            <a:r>
              <a:rPr lang="de-DE" sz="1800"/>
              <a:t>Scrum</a:t>
            </a:r>
          </a:p>
          <a:p>
            <a:r>
              <a:rPr lang="de-DE" sz="1800"/>
              <a:t>EBM und Agility Health Radar</a:t>
            </a:r>
          </a:p>
          <a:p>
            <a:r>
              <a:rPr lang="de-DE" sz="1800"/>
              <a:t>Fazit des Problems</a:t>
            </a:r>
          </a:p>
          <a:p>
            <a:endParaRPr lang="de-DE" sz="180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9F714-6B4A-6A86-D077-32782D8E7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3" r="20546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595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, die im Notizbuch schreibt">
            <a:extLst>
              <a:ext uri="{FF2B5EF4-FFF2-40B4-BE49-F238E27FC236}">
                <a16:creationId xmlns:a16="http://schemas.microsoft.com/office/drawing/2014/main" id="{7F29AE25-66CE-D936-6E7F-B3FA66EE2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351FD1-0EE4-43E0-9258-DE78A42A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Fazit zu den gestellten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C6A41D-D3D8-4DAD-8934-258CB43D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defRPr cap="all"/>
            </a:pPr>
            <a:r>
              <a:rPr lang="de-DE" sz="1600" dirty="0"/>
              <a:t>Was sind Lisas Möglichkeiten?</a:t>
            </a:r>
          </a:p>
          <a:p>
            <a:pPr lvl="0">
              <a:defRPr cap="all"/>
            </a:pPr>
            <a:r>
              <a:rPr lang="de-DE" sz="1600" dirty="0"/>
              <a:t>Wie kann man das Team verbessern? </a:t>
            </a:r>
          </a:p>
          <a:p>
            <a:pPr lvl="0">
              <a:defRPr cap="all"/>
            </a:pPr>
            <a:r>
              <a:rPr lang="de-DE" sz="1600" dirty="0"/>
              <a:t>Was passt zu Lisas Problem am besten?</a:t>
            </a:r>
          </a:p>
          <a:p>
            <a:pPr lvl="0">
              <a:defRPr cap="all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66973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ände, die sich gegenseitig an den Handgelenken halten und zu einem Kreis verschränkt sind">
            <a:extLst>
              <a:ext uri="{FF2B5EF4-FFF2-40B4-BE49-F238E27FC236}">
                <a16:creationId xmlns:a16="http://schemas.microsoft.com/office/drawing/2014/main" id="{A351DE56-BD34-F49A-BAEB-A41957548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B1EFBA-7F29-4133-ADB8-E4148034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danken Ihnen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25469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F456E8-1A63-4C9A-967D-4B67F6BA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Quellen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5F4D7-3762-40F2-9050-85FA9389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560600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Textquellen: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https://de.wikipedia.org/wiki/Wikipedia:Hauptseite</a:t>
            </a:r>
            <a:endParaRPr lang="de-DE" sz="11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https://vfhkfsm.eduloop.de/loop/Innovationsf%C3%B6rderliche_F%C3%BChrung_und_agile_F%C3%BChrung</a:t>
            </a:r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Innovative Führung beginnt mit diesen drei Gewohnheiten! (crestcom.com)</a:t>
            </a:r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https://www.duden.de/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https://karrierebibel.de/empowerment/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11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https://scrumguide.de/scrum-framework/#:~:text=Scrum%20ist%20ein%20Framework%2C%20das,die%20Risiken%20kontrollieren%20zu%20k%C3%B6nnen.</a:t>
            </a:r>
          </a:p>
          <a:p>
            <a:r>
              <a:rPr lang="de-DE" sz="11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https://www.scrum.org/resources/scrum-guide?gclid=CjwKCAjwiuuRBhBvEiwAFXKaNBpB2JbqMZFmHlkQww3e75DGjq5DRFYRWgC1vt8YKBoBg37BLoVYWBoCXe8QAvD_BwE</a:t>
            </a:r>
          </a:p>
          <a:p>
            <a:r>
              <a:rPr lang="de-DE" sz="11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https://www.berlinerteam</a:t>
            </a:r>
            <a:r>
              <a:rPr lang="de-DE" sz="1100" u="sng" dirty="0">
                <a:latin typeface="Arial" panose="020B0604020202020204" pitchFamily="34" charset="0"/>
                <a:cs typeface="Arial" panose="020B0604020202020204" pitchFamily="34" charset="0"/>
              </a:rPr>
              <a:t>.de</a:t>
            </a:r>
            <a:r>
              <a:rPr lang="de-DE" sz="1100" u="sng" dirty="0"/>
              <a:t>/</a:t>
            </a:r>
            <a:r>
              <a:rPr lang="de-DE" sz="1100" dirty="0"/>
              <a:t>magazin/scrum-guide/</a:t>
            </a:r>
          </a:p>
          <a:p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Bildquellen:</a:t>
            </a:r>
          </a:p>
          <a:p>
            <a:r>
              <a:rPr 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Bilder</a:t>
            </a:r>
          </a:p>
          <a:p>
            <a:pPr algn="l" fontAlgn="base"/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https://bookmayor.com/books/21-habits-of-highly-effective-entrepreneurs/get-out-of-the-comfort-zone/</a:t>
            </a:r>
            <a:endParaRPr lang="en-US" sz="11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BookMayor</a:t>
            </a:r>
            <a:endParaRPr lang="en-US" sz="11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https://agilityhealthradar.com/radars/#teams</a:t>
            </a:r>
          </a:p>
          <a:p>
            <a:r>
              <a:rPr lang="de-DE" sz="1100" dirty="0"/>
              <a:t>Bild1: </a:t>
            </a:r>
            <a:r>
              <a:rPr lang="de-DE" sz="1200" u="sng" dirty="0">
                <a:solidFill>
                  <a:schemeClr val="bg1"/>
                </a:solidFill>
              </a:rPr>
              <a:t>https://slideplayer.org/slide/15370066/93/images/18/Scrum%3A+Werte+%E2%80%93+Basis+f%C3%BCr+Vertrauen.jpg</a:t>
            </a:r>
          </a:p>
          <a:p>
            <a:r>
              <a:rPr lang="de-DE" sz="1200" u="sng" dirty="0">
                <a:solidFill>
                  <a:schemeClr val="bg1"/>
                </a:solidFill>
              </a:rPr>
              <a:t>Bild2:https://www.berlinerteam.de/wp-content/uploads/2018/08/Die-Rollen-in-Scrum.jpg</a:t>
            </a:r>
          </a:p>
          <a:p>
            <a:r>
              <a:rPr lang="de-DE" sz="1200" u="sng" dirty="0">
                <a:solidFill>
                  <a:schemeClr val="bg1"/>
                </a:solidFill>
              </a:rPr>
              <a:t>Bild3:https://www.berlinerteam.de/wp-content/uploads/2018/08/Der-Scrum-Prozess-800x586.jpg</a:t>
            </a:r>
          </a:p>
          <a:p>
            <a:pPr algn="l" fontAlgn="base"/>
            <a:endParaRPr lang="en-US" sz="11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A40276-4E97-5150-EC21-A21460F9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15708"/>
          <a:stretch/>
        </p:blipFill>
        <p:spPr>
          <a:xfrm>
            <a:off x="-19" y="10"/>
            <a:ext cx="1218895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B39C8E2-346B-4898-972B-5B685D88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/>
              <a:t>Das Team</a:t>
            </a:r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Eine Gruppe gelber Figuren und eine rote Figur auf der anderen Seite">
            <a:extLst>
              <a:ext uri="{FF2B5EF4-FFF2-40B4-BE49-F238E27FC236}">
                <a16:creationId xmlns:a16="http://schemas.microsoft.com/office/drawing/2014/main" id="{640F742B-1DDF-4681-B1DB-E9AA1E93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4" r="2" b="2"/>
          <a:stretch/>
        </p:blipFill>
        <p:spPr>
          <a:xfrm>
            <a:off x="-2315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D7C082-62E8-4D43-71B2-E2C4DDB88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251417"/>
              </p:ext>
            </p:extLst>
          </p:nvPr>
        </p:nvGraphicFramePr>
        <p:xfrm>
          <a:off x="6053667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742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7075E-7C5C-493B-BBBC-7F64BD6D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Vorstellung der Aufgabe 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E7CFEDA-5092-6511-4E40-45B369ACAE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66358"/>
          <a:ext cx="10515600" cy="509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8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D4D6BD-16C1-4467-95F6-6D8D4F6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Lisa und Team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728425-3EF7-4D62-9BB6-073EA71B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Lisa</a:t>
            </a:r>
            <a:endParaRPr lang="en-US" sz="32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08A1B-37FD-4B2F-811E-18B8AB2CF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rmAutofit/>
          </a:bodyPr>
          <a:lstStyle/>
          <a:p>
            <a:r>
              <a:rPr lang="en-US" sz="2400" dirty="0"/>
              <a:t>leitet Team</a:t>
            </a:r>
          </a:p>
          <a:p>
            <a:r>
              <a:rPr lang="en-US" sz="2400" dirty="0"/>
              <a:t>nutzt Fachwissen gerne</a:t>
            </a:r>
          </a:p>
          <a:p>
            <a:r>
              <a:rPr lang="en-US" sz="2400" dirty="0"/>
              <a:t>mag das letzte Wort</a:t>
            </a:r>
          </a:p>
          <a:p>
            <a:r>
              <a:rPr lang="en-US" sz="2400" dirty="0"/>
              <a:t>unterstützt Mitarbeiter nicht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44A812-5E11-4858-84FA-43BEFF671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Mitarbeiter</a:t>
            </a:r>
            <a:endParaRPr lang="en-US" sz="28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6B4CC1-9C59-4376-A1CB-14BF0B64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352924"/>
          </a:xfrm>
        </p:spPr>
        <p:txBody>
          <a:bodyPr>
            <a:normAutofit/>
          </a:bodyPr>
          <a:lstStyle/>
          <a:p>
            <a:r>
              <a:rPr lang="en-US" sz="2400" dirty="0"/>
              <a:t>finden Projekt sehr umfangrerich</a:t>
            </a:r>
          </a:p>
          <a:p>
            <a:r>
              <a:rPr lang="en-US" sz="2400" dirty="0"/>
              <a:t>Wünschen sich verbesserung</a:t>
            </a:r>
          </a:p>
          <a:p>
            <a:r>
              <a:rPr lang="en-US" sz="2400" dirty="0"/>
              <a:t>Finden Lisa trifft falsche Entscheidungen</a:t>
            </a:r>
          </a:p>
          <a:p>
            <a:r>
              <a:rPr lang="en-US" sz="2400" dirty="0"/>
              <a:t>Ihre arbeit wird nicht genutzt</a:t>
            </a:r>
          </a:p>
          <a:p>
            <a:r>
              <a:rPr lang="en-US" sz="2400" dirty="0"/>
              <a:t>ziehen sich zurück</a:t>
            </a:r>
          </a:p>
          <a:p>
            <a:r>
              <a:rPr lang="en-US" sz="2400" dirty="0"/>
              <a:t>bekommen wenig feedback</a:t>
            </a:r>
          </a:p>
        </p:txBody>
      </p:sp>
    </p:spTree>
    <p:extLst>
      <p:ext uri="{BB962C8B-B14F-4D97-AF65-F5344CB8AC3E}">
        <p14:creationId xmlns:p14="http://schemas.microsoft.com/office/powerpoint/2010/main" val="28288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7C08-7683-F8C0-C4E2-43BBACAEC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83" r="1" b="71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32E3EA-132D-462D-87F6-B3C11F53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Fiktiver Fall (Role play)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49AF703-583A-A308-29E7-C56B9D8A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3401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Karrieretipp: Was tun, wenn der eigene Chef inkompetent ist?">
            <a:extLst>
              <a:ext uri="{FF2B5EF4-FFF2-40B4-BE49-F238E27FC236}">
                <a16:creationId xmlns:a16="http://schemas.microsoft.com/office/drawing/2014/main" id="{BD5EDA9B-1444-4945-9F70-3A1A29D6B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74" y="1779195"/>
            <a:ext cx="6610807" cy="37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ED870-B6E8-7425-02D1-66236EFD5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465" b="13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EFEEF6-5929-4037-BF04-77702CB2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Innovative Führung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334DE1F-28E7-2A8D-D1D5-9D3322AB0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448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13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56630B-3A08-412D-ADED-5DE9B47A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de-DE" sz="5200"/>
              <a:t>LSIQ </a:t>
            </a:r>
            <a:endParaRPr lang="en-US" sz="5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C1A03F1-7D8B-4C7A-8967-67AA63DF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2200"/>
              <a:t>Was ist der LSIQ</a:t>
            </a:r>
          </a:p>
          <a:p>
            <a:endParaRPr lang="en-US" sz="2200" dirty="0"/>
          </a:p>
        </p:txBody>
      </p:sp>
      <p:pic>
        <p:nvPicPr>
          <p:cNvPr id="3074" name="Picture 2" descr="Diversity, Inclusion &amp; Innovation - Strategic Leadership ...">
            <a:extLst>
              <a:ext uri="{FF2B5EF4-FFF2-40B4-BE49-F238E27FC236}">
                <a16:creationId xmlns:a16="http://schemas.microsoft.com/office/drawing/2014/main" id="{CC81C2A9-C021-4081-AA13-6D4EE768A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r="3037" b="3"/>
          <a:stretch/>
        </p:blipFill>
        <p:spPr bwMode="auto">
          <a:xfrm>
            <a:off x="7684007" y="603504"/>
            <a:ext cx="405079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BF6CB-5333-9B3F-F739-C70806813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8D3E42-5CD4-4348-A7B5-F032705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Führungsansätze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B04C445-C68A-EA26-2896-9376F8EF7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8725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1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116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Innovative und agile Führung</vt:lpstr>
      <vt:lpstr>Gliederung</vt:lpstr>
      <vt:lpstr>Das Team</vt:lpstr>
      <vt:lpstr>Vorstellung der Aufgabe </vt:lpstr>
      <vt:lpstr>Analyse Lisa und Team</vt:lpstr>
      <vt:lpstr>Fiktiver Fall (Role play)</vt:lpstr>
      <vt:lpstr>Innovative Führung</vt:lpstr>
      <vt:lpstr>LSIQ </vt:lpstr>
      <vt:lpstr>Führungsansätze</vt:lpstr>
      <vt:lpstr>Drei Phasen Modell</vt:lpstr>
      <vt:lpstr>Beispiele</vt:lpstr>
      <vt:lpstr>Agile Führung</vt:lpstr>
      <vt:lpstr>„Get out of your own comfort zone“</vt:lpstr>
      <vt:lpstr>Agile Methoden</vt:lpstr>
      <vt:lpstr>Was ist Scrum ?</vt:lpstr>
      <vt:lpstr>Die Scrum- Rollen</vt:lpstr>
      <vt:lpstr>PowerPoint-Präsentation</vt:lpstr>
      <vt:lpstr>EBM (Evidence Based Management)</vt:lpstr>
      <vt:lpstr>Agility Health Radar</vt:lpstr>
      <vt:lpstr>Fazit zu den gestellten Fragen</vt:lpstr>
      <vt:lpstr>Wir danken Ihnen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und agile Führung</dc:title>
  <dc:creator>Magdalini Stella</dc:creator>
  <cp:lastModifiedBy>Andreas Stimming</cp:lastModifiedBy>
  <cp:revision>62</cp:revision>
  <dcterms:created xsi:type="dcterms:W3CDTF">2022-02-28T17:00:32Z</dcterms:created>
  <dcterms:modified xsi:type="dcterms:W3CDTF">2022-03-25T15:14:41Z</dcterms:modified>
</cp:coreProperties>
</file>