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EA78B6-80B8-4435-AFB2-42AB7FB83F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51EF96C-2E27-4D23-91F7-887EB464C8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B41029E-646A-498F-BD29-35E2F73555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5759C7-A332-4254-A8B6-08DC9F3094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224F76-FDEF-4CDF-BB87-149D81207C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5E4BC3-8E0D-442B-8505-E894E240DA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698C170-F8B3-4EFC-BFAE-1860B9101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299FD2C-466C-4F18-9BA4-69C8BBD43D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4030549-F9C9-4B14-8891-3F962EF6B7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9C8EB5F-6836-485E-A107-978F9D35F5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84E5456-9B90-422C-ADCD-C78AAB2C11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8F2209-BF4A-41D4-9AA3-46F848E582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F38619-AF60-4776-AEDE-15477CE815F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F80261-BE0D-4F27-8368-934C9356902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884157-5C46-4C4F-9226-FF10879BD4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A3EED9-9937-45F8-9F94-8DC6FFA877C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883B58-BC3C-4569-8D46-5E146D41588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3DDC4B-6CC6-4FF5-A9A2-608DEB7E1EB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FE4F3D-760A-44B8-A231-DDA7B4C61FB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99618E-F301-42E5-AC72-2ED5A7B861C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32CB33-F094-4C33-8604-0AFC3D08EE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5A557C-80CB-4889-9330-BD1B8D686C4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lide2" descr="Sheet 1"/>
          <p:cNvPicPr/>
          <p:nvPr/>
        </p:nvPicPr>
        <p:blipFill>
          <a:blip r:embed="rId1"/>
          <a:stretch/>
        </p:blipFill>
        <p:spPr>
          <a:xfrm>
            <a:off x="1657440" y="0"/>
            <a:ext cx="88772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lide3" descr="Sheet 2"/>
          <p:cNvPicPr/>
          <p:nvPr/>
        </p:nvPicPr>
        <p:blipFill>
          <a:blip r:embed="rId1"/>
          <a:stretch/>
        </p:blipFill>
        <p:spPr>
          <a:xfrm>
            <a:off x="2735640" y="0"/>
            <a:ext cx="67204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lide4" descr="Sheet 3"/>
          <p:cNvPicPr/>
          <p:nvPr/>
        </p:nvPicPr>
        <p:blipFill>
          <a:blip r:embed="rId1"/>
          <a:stretch/>
        </p:blipFill>
        <p:spPr>
          <a:xfrm>
            <a:off x="2334240" y="0"/>
            <a:ext cx="75229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lide5" descr="Sheet 4"/>
          <p:cNvPicPr/>
          <p:nvPr/>
        </p:nvPicPr>
        <p:blipFill>
          <a:blip r:embed="rId1"/>
          <a:stretch/>
        </p:blipFill>
        <p:spPr>
          <a:xfrm>
            <a:off x="374400" y="0"/>
            <a:ext cx="114429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LibreOffice/7.6.7.2$Windows_X86_64 LibreOffice_project/dd47e4b30cb7dab30588d6c79c651f218165e3c5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2024-10-28T11:52:59Z</dcterms:created>
  <dc:creator/>
  <dc:description/>
  <dc:language>en-US</dc:language>
  <cp:lastModifiedBy/>
  <dcterms:modified xsi:type="dcterms:W3CDTF">2024-10-28T13:56:51Z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