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NSuprotivniy/CounterDB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NSuprotivniy/CounterDB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habrahabr.ru/post/42607/" TargetMode="External"/><Relationship Id="rId4" Type="http://schemas.openxmlformats.org/officeDocument/2006/relationships/hyperlink" Target="https://habrahabr.ru/post/42972/" TargetMode="External"/><Relationship Id="rId5" Type="http://schemas.openxmlformats.org/officeDocument/2006/relationships/hyperlink" Target="https://habrahabr.ru/post/43282/" TargetMode="External"/><Relationship Id="rId6" Type="http://schemas.openxmlformats.org/officeDocument/2006/relationships/hyperlink" Target="https://habrahabr.ru/post/50243/" TargetMode="External"/><Relationship Id="rId7" Type="http://schemas.openxmlformats.org/officeDocument/2006/relationships/hyperlink" Target="https://www.insight-it.ru/highload/" TargetMode="External"/><Relationship Id="rId8" Type="http://schemas.openxmlformats.org/officeDocument/2006/relationships/hyperlink" Target="https://www.insight-it.ru/highload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LIKES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High-load applications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57" name="Shape 57"/>
          <p:cNvSpPr txBox="1"/>
          <p:nvPr/>
        </p:nvSpPr>
        <p:spPr>
          <a:xfrm>
            <a:off x="56275" y="4409875"/>
            <a:ext cx="3905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hlink"/>
                </a:solidFill>
                <a:hlinkClick r:id="rId3"/>
              </a:rPr>
              <a:t>https://github.com/NSuprotivniy/CounterDB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114" name="Shape 114"/>
          <p:cNvSpPr txBox="1"/>
          <p:nvPr/>
        </p:nvSpPr>
        <p:spPr>
          <a:xfrm>
            <a:off x="350700" y="1429400"/>
            <a:ext cx="4794600" cy="1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i="1" lang="ru" sz="2400"/>
              <a:t>Алёна Смирнова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i="1" lang="ru" sz="2400"/>
              <a:t>Георгий Кубрин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i="1" lang="ru" sz="2400"/>
              <a:t>Владислав Анисимов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i="1" lang="ru" sz="2400"/>
              <a:t>Никита </a:t>
            </a:r>
            <a:r>
              <a:rPr i="1" lang="ru" sz="2400">
                <a:solidFill>
                  <a:schemeClr val="dk1"/>
                </a:solidFill>
              </a:rPr>
              <a:t>Супротивный</a:t>
            </a:r>
            <a:r>
              <a:rPr lang="ru" sz="300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50700" y="3944375"/>
            <a:ext cx="47946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hlink"/>
                </a:solidFill>
                <a:hlinkClick r:id="rId3"/>
              </a:rPr>
              <a:t>https://github.com/NSuprotivniy/CounterDB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924400" y="308125"/>
            <a:ext cx="70161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4600"/>
              <a:t>Спасибо за внимание!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 u="sng">
                <a:solidFill>
                  <a:schemeClr val="hlink"/>
                </a:solidFill>
                <a:hlinkClick r:id="rId3"/>
              </a:rPr>
              <a:t>https://habrahabr.ru/post/42607/</a:t>
            </a:r>
            <a:r>
              <a:rPr lang="ru" sz="1200">
                <a:solidFill>
                  <a:schemeClr val="dk1"/>
                </a:solidFill>
              </a:rPr>
              <a:t>  Кэширование и memcached</a:t>
            </a:r>
          </a:p>
          <a:p>
            <a:pPr lvl="0">
              <a:spcBef>
                <a:spcPts val="0"/>
              </a:spcBef>
              <a:buNone/>
            </a:pPr>
            <a:r>
              <a:rPr lang="ru" sz="1200" u="sng">
                <a:solidFill>
                  <a:schemeClr val="hlink"/>
                </a:solidFill>
                <a:hlinkClick r:id="rId4"/>
              </a:rPr>
              <a:t>https://habrahabr.ru/post/42972/</a:t>
            </a:r>
            <a:r>
              <a:rPr lang="ru" sz="1200">
                <a:solidFill>
                  <a:schemeClr val="dk1"/>
                </a:solidFill>
              </a:rPr>
              <a:t> Кластеризация memcached и выбор ключа кэширования</a:t>
            </a:r>
          </a:p>
          <a:p>
            <a:pPr lvl="0">
              <a:spcBef>
                <a:spcPts val="0"/>
              </a:spcBef>
              <a:buNone/>
            </a:pPr>
            <a:r>
              <a:rPr lang="ru" sz="1200" u="sng">
                <a:solidFill>
                  <a:schemeClr val="hlink"/>
                </a:solidFill>
                <a:hlinkClick r:id="rId5"/>
              </a:rPr>
              <a:t>https://habrahabr.ru/post/43282/</a:t>
            </a:r>
            <a:r>
              <a:rPr lang="ru" sz="1200">
                <a:solidFill>
                  <a:schemeClr val="dk1"/>
                </a:solidFill>
              </a:rPr>
              <a:t> Атомарность операций и счетчики в memcached</a:t>
            </a:r>
          </a:p>
          <a:p>
            <a:pPr lvl="0">
              <a:spcBef>
                <a:spcPts val="0"/>
              </a:spcBef>
              <a:buNone/>
            </a:pPr>
            <a:r>
              <a:rPr lang="ru" sz="1200" u="sng">
                <a:solidFill>
                  <a:schemeClr val="hlink"/>
                </a:solidFill>
                <a:hlinkClick r:id="rId6"/>
              </a:rPr>
              <a:t>https://habrahabr.ru/post/50243/</a:t>
            </a:r>
            <a:r>
              <a:rPr lang="ru" sz="1200">
                <a:solidFill>
                  <a:schemeClr val="dk1"/>
                </a:solidFill>
              </a:rPr>
              <a:t> Структуры данных в memcached/MemcacheDB</a:t>
            </a:r>
          </a:p>
          <a:p>
            <a:pPr lvl="0">
              <a:spcBef>
                <a:spcPts val="0"/>
              </a:spcBef>
              <a:buNone/>
            </a:pPr>
            <a:r>
              <a:rPr lang="ru" sz="1200" u="sng">
                <a:solidFill>
                  <a:schemeClr val="hlink"/>
                </a:solidFill>
                <a:hlinkClick r:id="rId7"/>
              </a:rPr>
              <a:t>https://www.insight-it.ru/highload/ </a:t>
            </a:r>
            <a:r>
              <a:rPr lang="ru" sz="1200">
                <a:solidFill>
                  <a:schemeClr val="dk1"/>
                </a:solidFill>
                <a:hlinkClick r:id="rId8"/>
              </a:rPr>
              <a:t>Примеры архитектур высоконагруженных систем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Полезные ссылки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Счётчики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ru">
                <a:solidFill>
                  <a:schemeClr val="dk1"/>
                </a:solidFill>
              </a:rPr>
              <a:t>Счётчики - это лайки, просмотры, посещения, репосты, количество новых сообщений, оповещений и т.д.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Задача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Необходимо считывать количество лайков с данной страницы (поста) и предоставлять информацию пользователю в «реальном времени», т.е. время отклика сервера должно быть минимально.</a:t>
            </a: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Архитектура высоконагруженных приложений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ru" sz="2400">
                <a:solidFill>
                  <a:srgbClr val="000000"/>
                </a:solidFill>
              </a:rPr>
              <a:t>Монолитная архитектура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ru" sz="2400">
                <a:solidFill>
                  <a:srgbClr val="000000"/>
                </a:solidFill>
              </a:rPr>
              <a:t>Модульная архитектура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ru" sz="2400">
                <a:solidFill>
                  <a:srgbClr val="000000"/>
                </a:solidFill>
              </a:rPr>
              <a:t>Микросервисы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ru" sz="2400">
                <a:solidFill>
                  <a:srgbClr val="000000"/>
                </a:solidFill>
              </a:rPr>
              <a:t>Приложения (App)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ru" sz="2400">
                <a:solidFill>
                  <a:srgbClr val="000000"/>
                </a:solidFill>
              </a:rPr>
              <a:t>Самодостаточные системы (SCS)</a:t>
            </a:r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Микросервис + Кэширование 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ru" sz="2400">
                <a:solidFill>
                  <a:srgbClr val="000000"/>
                </a:solidFill>
              </a:rPr>
              <a:t>Distributed cache</a:t>
            </a:r>
          </a:p>
          <a:p>
            <a:pPr indent="-381000" lvl="0" marL="4572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ru" sz="2400">
                <a:solidFill>
                  <a:srgbClr val="000000"/>
                </a:solidFill>
              </a:rPr>
              <a:t>Redis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ru" sz="2400">
                <a:solidFill>
                  <a:srgbClr val="000000"/>
                </a:solidFill>
              </a:rPr>
              <a:t>Memcached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sts MS.pn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37" y="148124"/>
            <a:ext cx="8078724" cy="48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kes MS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753" y="0"/>
            <a:ext cx="594649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B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75" y="163650"/>
            <a:ext cx="8097449" cy="49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T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12" y="1241087"/>
            <a:ext cx="8683775" cy="2661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O.pn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25" y="128850"/>
            <a:ext cx="7951150" cy="48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