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25F9-61B0-4595-92FD-02D0F5FFC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7D767-EE66-4EC4-9F32-8E7AA54F7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2AB9-5031-4D30-8935-9A77FEB5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611B-2D00-4793-BBF7-FC0ACA93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B692-EB71-4E3D-A847-97E81434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6300-10F4-49AC-A3BB-55297B03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8A8C-639A-47D9-8433-637A257FD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8CC0-DA38-4CF3-88E5-BFFF98C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4623-51F9-43E6-8C98-BDC1E6BC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C8C0-8030-4848-A121-103E3F51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4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C5666-BE54-426E-B7A1-5E7E4F60C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A874-36BA-49E8-98CC-E5E969D72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C890-49B8-48D6-9DA5-F5D7B886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5C0B-E0A0-4870-8146-AB8604EA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2E87-9CEC-4943-B115-611F1CE6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2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6AFA-CEF9-4AF8-AAC5-B8290FE0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12AB-410E-4776-B047-D189472C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2B39-D930-46CB-B858-8ED36651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BF83-82D6-4CE5-82EA-7955535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A798-8E36-47E1-B780-938EF0FA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39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6ADF-0EF2-4F9B-8B6A-FB5D138F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3BFE-BC08-4E8A-BE2C-ACF2080FB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3002-D6E9-4904-B081-76970828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9AD4-2E9F-48F6-BD75-DAC28873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7BFD-8F4D-43C9-BC52-5F58DE15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04A6-8BB4-41BC-8EB7-8DCC78EB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70FA-CF3A-468D-8EB4-AAC0C55D1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F6F5-E8E2-4CEF-9D9E-E87BD29D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BF747-CA15-4FC9-8970-C52EDA3B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0B6B8-08A0-4C4B-BB72-C27C2FFA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1066-F69F-4779-A9C1-7466EAEB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CFFF-CB9C-481A-866D-E5E9ADC2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CD98F-5D4C-418F-A3CE-520F1697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DFD24-232C-4A33-947C-FCA868A0C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16211-1AFF-4906-A7D7-CF8434BEC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29804-D691-4084-A749-4504DBBF1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CB014-BA58-459F-BA96-07B270BF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4E59C-8286-44FE-BA21-278DB1AB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D9DD1-4566-4020-8AF7-7D86F36F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9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A08-AA11-4661-BCDA-16274918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CBF65-65FE-4A53-84E2-6C604FD7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89A68-D8EF-4EC2-B693-B2D69BA5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069F6-47C5-4F01-A51C-E15FA80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5A139-1812-459E-9FB8-7EF922B6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68211-B908-4E7E-BC3C-9A59FC69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DF763-2144-44C9-A055-9E6C574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3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529-8463-4939-BC36-D0ED9DB5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39B5-488C-41C4-AEF4-821FDF57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953F9-7057-437D-BB7D-6D3F5ADD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BDB4A-5019-49C3-83AB-A455F6EE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A84CF-3C89-4B3C-9E73-9C66685B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E6A3-90AD-4383-812E-211B0F90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1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8EB6-F713-4BD3-B2E2-9A20E1C3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C2B55-3C62-4F55-835D-AA5B8EAD0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1E064-A998-415A-A141-6E1A6FE46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D7F1B-4E95-4862-B9FC-F6A7AF11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464C1-272D-479B-882B-ADEBCD2B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6586A-BAC5-4723-B590-F7A11B80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4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4C141-0592-4EEC-927E-055F6989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1864-917F-4D5A-9792-AF325DCBD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E241E-39D8-40DD-A155-6851FD0C1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B4F-5D7E-4BB0-A608-4A882DC13D1B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08C5-B3C8-4824-8EA7-CE45CE7DA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59BE-7B44-4DBC-9052-D35AB139F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0CC3-22E8-4AF7-90D5-5E67E5A26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86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3301-D259-44BF-82B6-1FB8277E8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44B41-BFBD-44B3-9461-225BC320F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Шонин Георгий, 10-1</a:t>
            </a:r>
          </a:p>
        </p:txBody>
      </p:sp>
    </p:spTree>
    <p:extLst>
      <p:ext uri="{BB962C8B-B14F-4D97-AF65-F5344CB8AC3E}">
        <p14:creationId xmlns:p14="http://schemas.microsoft.com/office/powerpoint/2010/main" val="284248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77FE-2900-4780-99AD-4491A88B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0671-F6E5-4B3B-9849-D5F63191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плоскости имеется окружность. Также имеется еще некоторое множество точек. По каждой паре точек этого множества строим прямые. Найти такие две пары точек, что построенные по ним две прямые пересекаются с окружностью на минимальном расстоянии друг от друга. Выделить найденные точки, нарисовать прямые, построенные по ним. Выделить точки пересечения этих прямых с окружностью. Выделить дугу между этими точками пересечения. Дополнительная опция: искомые две пары точек не должны иметь общих точек.</a:t>
            </a:r>
          </a:p>
        </p:txBody>
      </p:sp>
    </p:spTree>
    <p:extLst>
      <p:ext uri="{BB962C8B-B14F-4D97-AF65-F5344CB8AC3E}">
        <p14:creationId xmlns:p14="http://schemas.microsoft.com/office/powerpoint/2010/main" val="23687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AC0A-7DC8-4949-A7BB-38D0E06B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654F-C2BB-4878-B934-51E68CE2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окружности</a:t>
            </a:r>
          </a:p>
          <a:p>
            <a:r>
              <a:rPr lang="ru-RU" dirty="0"/>
              <a:t>Добавление случайной окружности</a:t>
            </a:r>
          </a:p>
          <a:p>
            <a:r>
              <a:rPr lang="ru-RU" dirty="0"/>
              <a:t>Добавление точек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16593-AEDE-43FF-9AC0-5F73F852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104" y="1825625"/>
            <a:ext cx="5071700" cy="41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324C-58AB-4237-8DDA-33D7F8B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8BA7-08F8-42F1-960A-84FA34ED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Левая кнопка мыши-добавление точки 1 цвета</a:t>
            </a:r>
          </a:p>
          <a:p>
            <a:r>
              <a:rPr lang="ru-RU" dirty="0"/>
              <a:t>Правая кнопка мыши-добавление точки 2 цвета</a:t>
            </a:r>
          </a:p>
          <a:p>
            <a:r>
              <a:rPr lang="ru-RU" dirty="0"/>
              <a:t>Левая кнопка мыши+</a:t>
            </a:r>
            <a:r>
              <a:rPr lang="en-US" dirty="0"/>
              <a:t>shift-</a:t>
            </a:r>
            <a:r>
              <a:rPr lang="ru-RU" dirty="0"/>
              <a:t>добавление случайной окружности</a:t>
            </a:r>
          </a:p>
          <a:p>
            <a:r>
              <a:rPr lang="ru-RU" dirty="0"/>
              <a:t>Правая кнопка мыши</a:t>
            </a:r>
            <a:r>
              <a:rPr lang="en-US" dirty="0"/>
              <a:t>+shift-</a:t>
            </a:r>
            <a:r>
              <a:rPr lang="ru-RU" dirty="0"/>
              <a:t>добавление прямой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46D99-6301-45C0-B097-EF82754A1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1786"/>
            <a:ext cx="4782640" cy="29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02F4-9F13-4366-8120-6E656AE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E8DC1-AE0A-4D94-9FE5-2932F1938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7" y="1690688"/>
            <a:ext cx="4847892" cy="3154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B1CA0-826F-4ACF-8FB4-ABAAC15B9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29" y="2547892"/>
            <a:ext cx="6029479" cy="38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EFD5-5017-4F54-A023-7E6C6126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736A-9856-40C6-8C78-F3A1A7F6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метода </a:t>
            </a:r>
            <a:r>
              <a:rPr lang="en-US" dirty="0" err="1"/>
              <a:t>canvas.drawRect</a:t>
            </a:r>
            <a:r>
              <a:rPr lang="en-US" dirty="0"/>
              <a:t>()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91C87-CDC7-4A5F-B0C7-15AB3097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44" y="2601157"/>
            <a:ext cx="5950797" cy="37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E31C-8FC4-4C69-9F28-C13BAE85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задачи, проверка тестами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B82F3-E719-4219-9B7B-0B5A9AA67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1" y="1326950"/>
            <a:ext cx="4379789" cy="2724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2FB90-B54C-4830-9130-CF5454B9D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72" y="1451238"/>
            <a:ext cx="4849107" cy="3266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BDDFF-A9F6-4A5A-B3E2-69A2B9EC7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16" y="4143060"/>
            <a:ext cx="4009748" cy="27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2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E254-AC60-460C-94E4-96268B01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044"/>
            <a:ext cx="10515600" cy="4351338"/>
          </a:xfrm>
        </p:spPr>
        <p:txBody>
          <a:bodyPr>
            <a:normAutofit/>
          </a:bodyPr>
          <a:lstStyle/>
          <a:p>
            <a:endParaRPr lang="ru-RU" sz="8000" dirty="0"/>
          </a:p>
          <a:p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9830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задачи, проверка тестами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проект</dc:title>
  <dc:creator>User</dc:creator>
  <cp:lastModifiedBy>User</cp:lastModifiedBy>
  <cp:revision>1</cp:revision>
  <dcterms:created xsi:type="dcterms:W3CDTF">2023-05-08T19:17:05Z</dcterms:created>
  <dcterms:modified xsi:type="dcterms:W3CDTF">2023-05-08T19:17:40Z</dcterms:modified>
</cp:coreProperties>
</file>