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66" r:id="rId2"/>
    <p:sldId id="465" r:id="rId3"/>
    <p:sldId id="467" r:id="rId4"/>
    <p:sldId id="471" r:id="rId5"/>
    <p:sldId id="470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8000"/>
    <a:srgbClr val="0033CC"/>
    <a:srgbClr val="FF0000"/>
    <a:srgbClr val="007CD0"/>
    <a:srgbClr val="FF66FF"/>
    <a:srgbClr val="000000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567" autoAdjust="0"/>
    <p:restoredTop sz="93407" autoAdjust="0"/>
  </p:normalViewPr>
  <p:slideViewPr>
    <p:cSldViewPr>
      <p:cViewPr>
        <p:scale>
          <a:sx n="75" d="100"/>
          <a:sy n="75" d="100"/>
        </p:scale>
        <p:origin x="-955" y="-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fld id="{5A84E511-3FEA-45C0-BA40-52DC8B19D958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15E-CB09-4761-AC06-6DCBDD4A0D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B4B80-FE0B-4B08-B497-EFFCDFBB6B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80AD-D188-4741-929A-F1382E1E9F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868B-E49C-4FFF-864C-81F215EEFE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693C-2AF3-40A6-919E-0B3EFFD3272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817F-FE0B-4F4C-AB0F-0A6D4EEDD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C0F7-D4A8-4654-BE40-A7DAA772481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68E1-3D50-460D-9197-33195862E1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F079-056D-40BD-885F-8D916141DE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B0F5-7201-41FA-9210-2EAA49BC77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60DF-7FB0-4896-B63A-E0D14114560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E763-D85E-47CF-B867-1979DED7AF8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098" name="Group 2"/>
          <p:cNvGrpSpPr>
            <a:grpSpLocks/>
          </p:cNvGrpSpPr>
          <p:nvPr/>
        </p:nvGrpSpPr>
        <p:grpSpPr bwMode="auto">
          <a:xfrm>
            <a:off x="3635375" y="1011238"/>
            <a:ext cx="2305050" cy="2986087"/>
            <a:chOff x="703" y="1605"/>
            <a:chExt cx="1390" cy="1881"/>
          </a:xfrm>
        </p:grpSpPr>
        <p:sp>
          <p:nvSpPr>
            <p:cNvPr id="900099" name="Freeform 3"/>
            <p:cNvSpPr>
              <a:spLocks/>
            </p:cNvSpPr>
            <p:nvPr/>
          </p:nvSpPr>
          <p:spPr bwMode="auto">
            <a:xfrm rot="-598683">
              <a:off x="1158" y="1605"/>
              <a:ext cx="766" cy="1823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227" y="0"/>
                </a:cxn>
                <a:cxn ang="0">
                  <a:pos x="1179" y="2540"/>
                </a:cxn>
                <a:cxn ang="0">
                  <a:pos x="1252" y="3125"/>
                </a:cxn>
                <a:cxn ang="0">
                  <a:pos x="952" y="2630"/>
                </a:cxn>
                <a:cxn ang="0">
                  <a:pos x="0" y="90"/>
                </a:cxn>
              </a:cxnLst>
              <a:rect l="0" t="0" r="r" b="b"/>
              <a:pathLst>
                <a:path w="1252" h="3125">
                  <a:moveTo>
                    <a:pt x="0" y="90"/>
                  </a:moveTo>
                  <a:lnTo>
                    <a:pt x="227" y="0"/>
                  </a:lnTo>
                  <a:lnTo>
                    <a:pt x="1179" y="2540"/>
                  </a:lnTo>
                  <a:lnTo>
                    <a:pt x="1252" y="3125"/>
                  </a:lnTo>
                  <a:lnTo>
                    <a:pt x="952" y="263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grpSp>
          <p:nvGrpSpPr>
            <p:cNvPr id="900100" name="Group 4"/>
            <p:cNvGrpSpPr>
              <a:grpSpLocks/>
            </p:cNvGrpSpPr>
            <p:nvPr/>
          </p:nvGrpSpPr>
          <p:grpSpPr bwMode="auto">
            <a:xfrm>
              <a:off x="703" y="1616"/>
              <a:ext cx="1390" cy="1870"/>
              <a:chOff x="703" y="1616"/>
              <a:chExt cx="1390" cy="1870"/>
            </a:xfrm>
          </p:grpSpPr>
          <p:grpSp>
            <p:nvGrpSpPr>
              <p:cNvPr id="900101" name="Group 5"/>
              <p:cNvGrpSpPr>
                <a:grpSpLocks/>
              </p:cNvGrpSpPr>
              <p:nvPr/>
            </p:nvGrpSpPr>
            <p:grpSpPr bwMode="auto">
              <a:xfrm>
                <a:off x="1848" y="3017"/>
                <a:ext cx="245" cy="343"/>
                <a:chOff x="1848" y="3017"/>
                <a:chExt cx="245" cy="343"/>
              </a:xfrm>
            </p:grpSpPr>
            <p:sp>
              <p:nvSpPr>
                <p:cNvPr id="900102" name="Freeform 6"/>
                <p:cNvSpPr>
                  <a:spLocks/>
                </p:cNvSpPr>
                <p:nvPr/>
              </p:nvSpPr>
              <p:spPr bwMode="auto">
                <a:xfrm>
                  <a:off x="1848" y="3017"/>
                  <a:ext cx="245" cy="339"/>
                </a:xfrm>
                <a:custGeom>
                  <a:avLst/>
                  <a:gdLst/>
                  <a:ahLst/>
                  <a:cxnLst>
                    <a:cxn ang="0">
                      <a:pos x="245" y="339"/>
                    </a:cxn>
                    <a:cxn ang="0">
                      <a:pos x="129" y="0"/>
                    </a:cxn>
                    <a:cxn ang="0">
                      <a:pos x="0" y="83"/>
                    </a:cxn>
                    <a:cxn ang="0">
                      <a:pos x="245" y="339"/>
                    </a:cxn>
                  </a:cxnLst>
                  <a:rect l="0" t="0" r="r" b="b"/>
                  <a:pathLst>
                    <a:path w="245" h="339">
                      <a:moveTo>
                        <a:pt x="245" y="339"/>
                      </a:moveTo>
                      <a:lnTo>
                        <a:pt x="129" y="0"/>
                      </a:lnTo>
                      <a:lnTo>
                        <a:pt x="0" y="83"/>
                      </a:lnTo>
                      <a:lnTo>
                        <a:pt x="245" y="33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50000">
                      <a:srgbClr val="FF99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0103" name="Freeform 7"/>
                <p:cNvSpPr>
                  <a:spLocks/>
                </p:cNvSpPr>
                <p:nvPr/>
              </p:nvSpPr>
              <p:spPr bwMode="auto">
                <a:xfrm>
                  <a:off x="1980" y="3204"/>
                  <a:ext cx="112" cy="156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0" y="36"/>
                    </a:cxn>
                    <a:cxn ang="0">
                      <a:pos x="112" y="156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112" h="156">
                      <a:moveTo>
                        <a:pt x="56" y="0"/>
                      </a:moveTo>
                      <a:lnTo>
                        <a:pt x="0" y="36"/>
                      </a:lnTo>
                      <a:lnTo>
                        <a:pt x="112" y="156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0104" name="Group 8"/>
              <p:cNvGrpSpPr>
                <a:grpSpLocks/>
              </p:cNvGrpSpPr>
              <p:nvPr/>
            </p:nvGrpSpPr>
            <p:grpSpPr bwMode="auto">
              <a:xfrm>
                <a:off x="703" y="1616"/>
                <a:ext cx="1158" cy="1870"/>
                <a:chOff x="2332" y="357"/>
                <a:chExt cx="1158" cy="1870"/>
              </a:xfrm>
            </p:grpSpPr>
            <p:sp>
              <p:nvSpPr>
                <p:cNvPr id="900105" name="Freeform 9"/>
                <p:cNvSpPr>
                  <a:spLocks/>
                </p:cNvSpPr>
                <p:nvPr/>
              </p:nvSpPr>
              <p:spPr bwMode="auto">
                <a:xfrm rot="-598683">
                  <a:off x="2820" y="357"/>
                  <a:ext cx="670" cy="1523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00106" name="Group 10"/>
                <p:cNvGrpSpPr>
                  <a:grpSpLocks/>
                </p:cNvGrpSpPr>
                <p:nvPr/>
              </p:nvGrpSpPr>
              <p:grpSpPr bwMode="auto">
                <a:xfrm>
                  <a:off x="2332" y="496"/>
                  <a:ext cx="657" cy="1731"/>
                  <a:chOff x="2332" y="496"/>
                  <a:chExt cx="657" cy="1731"/>
                </a:xfrm>
              </p:grpSpPr>
              <p:sp>
                <p:nvSpPr>
                  <p:cNvPr id="900107" name="Freeform 11"/>
                  <p:cNvSpPr>
                    <a:spLocks/>
                  </p:cNvSpPr>
                  <p:nvPr/>
                </p:nvSpPr>
                <p:spPr bwMode="auto">
                  <a:xfrm rot="1453774">
                    <a:off x="2332" y="496"/>
                    <a:ext cx="216" cy="1731"/>
                  </a:xfrm>
                  <a:custGeom>
                    <a:avLst/>
                    <a:gdLst/>
                    <a:ahLst/>
                    <a:cxnLst>
                      <a:cxn ang="0">
                        <a:pos x="227" y="136"/>
                      </a:cxn>
                      <a:cxn ang="0">
                        <a:pos x="0" y="1859"/>
                      </a:cxn>
                      <a:cxn ang="0">
                        <a:pos x="0" y="1633"/>
                      </a:cxn>
                      <a:cxn ang="0">
                        <a:pos x="137" y="0"/>
                      </a:cxn>
                    </a:cxnLst>
                    <a:rect l="0" t="0" r="r" b="b"/>
                    <a:pathLst>
                      <a:path w="227" h="1859">
                        <a:moveTo>
                          <a:pt x="227" y="136"/>
                        </a:moveTo>
                        <a:lnTo>
                          <a:pt x="0" y="1859"/>
                        </a:lnTo>
                        <a:lnTo>
                          <a:pt x="0" y="1633"/>
                        </a:lnTo>
                        <a:lnTo>
                          <a:pt x="137" y="0"/>
                        </a:lnTo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0108" name="Oval 12"/>
                  <p:cNvSpPr>
                    <a:spLocks noChangeArrowheads="1"/>
                  </p:cNvSpPr>
                  <p:nvPr/>
                </p:nvSpPr>
                <p:spPr bwMode="auto">
                  <a:xfrm rot="1453774">
                    <a:off x="2730" y="566"/>
                    <a:ext cx="259" cy="25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</p:grpSp>
      </p:grpSp>
      <p:grpSp>
        <p:nvGrpSpPr>
          <p:cNvPr id="900109" name="Group 13"/>
          <p:cNvGrpSpPr>
            <a:grpSpLocks/>
          </p:cNvGrpSpPr>
          <p:nvPr/>
        </p:nvGrpSpPr>
        <p:grpSpPr bwMode="auto">
          <a:xfrm>
            <a:off x="4427538" y="671513"/>
            <a:ext cx="420687" cy="5568950"/>
            <a:chOff x="2789" y="346"/>
            <a:chExt cx="265" cy="3508"/>
          </a:xfrm>
        </p:grpSpPr>
        <p:sp>
          <p:nvSpPr>
            <p:cNvPr id="900110" name="Text Box 14"/>
            <p:cNvSpPr txBox="1">
              <a:spLocks noChangeArrowheads="1"/>
            </p:cNvSpPr>
            <p:nvPr/>
          </p:nvSpPr>
          <p:spPr bwMode="auto">
            <a:xfrm>
              <a:off x="2789" y="3566"/>
              <a:ext cx="265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66"/>
                  </a:solidFill>
                  <a:effectLst/>
                  <a:latin typeface="Times New Roman" pitchFamily="18" charset="0"/>
                </a:rPr>
                <a:t>Q</a:t>
              </a:r>
              <a:endParaRPr lang="ru-RU">
                <a:solidFill>
                  <a:srgbClr val="000066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00111" name="Text Box 15"/>
            <p:cNvSpPr txBox="1">
              <a:spLocks noChangeArrowheads="1"/>
            </p:cNvSpPr>
            <p:nvPr/>
          </p:nvSpPr>
          <p:spPr bwMode="auto">
            <a:xfrm>
              <a:off x="2817" y="346"/>
              <a:ext cx="23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66"/>
                  </a:solidFill>
                  <a:effectLst/>
                  <a:latin typeface="Times New Roman" pitchFamily="18" charset="0"/>
                </a:rPr>
                <a:t>P</a:t>
              </a:r>
              <a:endParaRPr lang="ru-RU">
                <a:solidFill>
                  <a:srgbClr val="000066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00112" name="Arc 16"/>
          <p:cNvSpPr>
            <a:spLocks/>
          </p:cNvSpPr>
          <p:nvPr/>
        </p:nvSpPr>
        <p:spPr bwMode="auto">
          <a:xfrm rot="-859367">
            <a:off x="3171825" y="823913"/>
            <a:ext cx="2746375" cy="5418137"/>
          </a:xfrm>
          <a:custGeom>
            <a:avLst/>
            <a:gdLst>
              <a:gd name="G0" fmla="+- 469 0 0"/>
              <a:gd name="G1" fmla="+- 19579 0 0"/>
              <a:gd name="G2" fmla="+- 21600 0 0"/>
              <a:gd name="T0" fmla="*/ 9591 w 22069"/>
              <a:gd name="T1" fmla="*/ 0 h 41179"/>
              <a:gd name="T2" fmla="*/ 0 w 22069"/>
              <a:gd name="T3" fmla="*/ 41174 h 41179"/>
              <a:gd name="T4" fmla="*/ 469 w 22069"/>
              <a:gd name="T5" fmla="*/ 19579 h 4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69" h="41179" fill="none" extrusionOk="0">
                <a:moveTo>
                  <a:pt x="9591" y="-1"/>
                </a:moveTo>
                <a:cubicBezTo>
                  <a:pt x="17202" y="3545"/>
                  <a:pt x="22069" y="11181"/>
                  <a:pt x="22069" y="19579"/>
                </a:cubicBezTo>
                <a:cubicBezTo>
                  <a:pt x="22069" y="31508"/>
                  <a:pt x="12398" y="41179"/>
                  <a:pt x="469" y="41179"/>
                </a:cubicBezTo>
                <a:cubicBezTo>
                  <a:pt x="312" y="41179"/>
                  <a:pt x="156" y="41177"/>
                  <a:pt x="0" y="41173"/>
                </a:cubicBezTo>
              </a:path>
              <a:path w="22069" h="41179" stroke="0" extrusionOk="0">
                <a:moveTo>
                  <a:pt x="9591" y="-1"/>
                </a:moveTo>
                <a:cubicBezTo>
                  <a:pt x="17202" y="3545"/>
                  <a:pt x="22069" y="11181"/>
                  <a:pt x="22069" y="19579"/>
                </a:cubicBezTo>
                <a:cubicBezTo>
                  <a:pt x="22069" y="31508"/>
                  <a:pt x="12398" y="41179"/>
                  <a:pt x="469" y="41179"/>
                </a:cubicBezTo>
                <a:cubicBezTo>
                  <a:pt x="312" y="41179"/>
                  <a:pt x="156" y="41177"/>
                  <a:pt x="0" y="41173"/>
                </a:cubicBezTo>
                <a:lnTo>
                  <a:pt x="469" y="19579"/>
                </a:lnTo>
                <a:close/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0113" name="Arc 17"/>
          <p:cNvSpPr>
            <a:spLocks/>
          </p:cNvSpPr>
          <p:nvPr/>
        </p:nvSpPr>
        <p:spPr bwMode="auto">
          <a:xfrm rot="859367" flipH="1">
            <a:off x="3154363" y="766763"/>
            <a:ext cx="2808287" cy="5513387"/>
          </a:xfrm>
          <a:custGeom>
            <a:avLst/>
            <a:gdLst>
              <a:gd name="G0" fmla="+- 0 0 0"/>
              <a:gd name="G1" fmla="+- 19364 0 0"/>
              <a:gd name="G2" fmla="+- 21600 0 0"/>
              <a:gd name="T0" fmla="*/ 9571 w 21600"/>
              <a:gd name="T1" fmla="*/ 0 h 40873"/>
              <a:gd name="T2" fmla="*/ 1981 w 21600"/>
              <a:gd name="T3" fmla="*/ 40873 h 40873"/>
              <a:gd name="T4" fmla="*/ 0 w 21600"/>
              <a:gd name="T5" fmla="*/ 19364 h 40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873" fill="none" extrusionOk="0">
                <a:moveTo>
                  <a:pt x="9570" y="0"/>
                </a:moveTo>
                <a:cubicBezTo>
                  <a:pt x="16937" y="3641"/>
                  <a:pt x="21600" y="11146"/>
                  <a:pt x="21600" y="19364"/>
                </a:cubicBezTo>
                <a:cubicBezTo>
                  <a:pt x="21600" y="30525"/>
                  <a:pt x="13095" y="39849"/>
                  <a:pt x="1980" y="40872"/>
                </a:cubicBezTo>
              </a:path>
              <a:path w="21600" h="40873" stroke="0" extrusionOk="0">
                <a:moveTo>
                  <a:pt x="9570" y="0"/>
                </a:moveTo>
                <a:cubicBezTo>
                  <a:pt x="16937" y="3641"/>
                  <a:pt x="21600" y="11146"/>
                  <a:pt x="21600" y="19364"/>
                </a:cubicBezTo>
                <a:cubicBezTo>
                  <a:pt x="21600" y="30525"/>
                  <a:pt x="13095" y="39849"/>
                  <a:pt x="1980" y="40872"/>
                </a:cubicBezTo>
                <a:lnTo>
                  <a:pt x="0" y="19364"/>
                </a:lnTo>
                <a:close/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0114" name="Oval 18"/>
          <p:cNvSpPr>
            <a:spLocks noChangeArrowheads="1"/>
          </p:cNvSpPr>
          <p:nvPr/>
        </p:nvSpPr>
        <p:spPr bwMode="auto">
          <a:xfrm>
            <a:off x="4500563" y="6216650"/>
            <a:ext cx="69850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0115" name="Oval 19"/>
          <p:cNvSpPr>
            <a:spLocks noChangeArrowheads="1"/>
          </p:cNvSpPr>
          <p:nvPr/>
        </p:nvSpPr>
        <p:spPr bwMode="auto">
          <a:xfrm>
            <a:off x="4500563" y="1174750"/>
            <a:ext cx="71437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0116" name="Text Box 20"/>
          <p:cNvSpPr txBox="1">
            <a:spLocks noChangeArrowheads="1"/>
          </p:cNvSpPr>
          <p:nvPr/>
        </p:nvSpPr>
        <p:spPr bwMode="auto">
          <a:xfrm>
            <a:off x="6011863" y="3767138"/>
            <a:ext cx="455612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ru-RU" sz="3200" i="1">
                <a:solidFill>
                  <a:srgbClr val="FF0000"/>
                </a:solidFill>
                <a:effectLst/>
                <a:latin typeface="Times New Roman" pitchFamily="18" charset="0"/>
              </a:rPr>
              <a:t>В</a:t>
            </a:r>
            <a:endParaRPr lang="ru-RU" sz="320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900117" name="Text Box 21"/>
          <p:cNvSpPr txBox="1">
            <a:spLocks noChangeArrowheads="1"/>
          </p:cNvSpPr>
          <p:nvPr/>
        </p:nvSpPr>
        <p:spPr bwMode="auto">
          <a:xfrm>
            <a:off x="2555875" y="3911600"/>
            <a:ext cx="45561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ru-RU" sz="3200" i="1">
                <a:solidFill>
                  <a:srgbClr val="FF0000"/>
                </a:solidFill>
                <a:effectLst/>
                <a:latin typeface="Times New Roman" pitchFamily="18" charset="0"/>
              </a:rPr>
              <a:t>А</a:t>
            </a:r>
            <a:endParaRPr lang="ru-RU" sz="320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900118" name="Freeform 22"/>
          <p:cNvSpPr>
            <a:spLocks/>
          </p:cNvSpPr>
          <p:nvPr/>
        </p:nvSpPr>
        <p:spPr bwMode="auto">
          <a:xfrm>
            <a:off x="1333500" y="3784600"/>
            <a:ext cx="64008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32" y="0"/>
              </a:cxn>
            </a:cxnLst>
            <a:rect l="0" t="0" r="r" b="b"/>
            <a:pathLst>
              <a:path w="4032" h="1">
                <a:moveTo>
                  <a:pt x="0" y="0"/>
                </a:moveTo>
                <a:lnTo>
                  <a:pt x="4032" y="0"/>
                </a:lnTo>
              </a:path>
            </a:pathLst>
          </a:custGeom>
          <a:noFill/>
          <a:ln w="38100" cmpd="sng">
            <a:solidFill>
              <a:srgbClr val="CC0066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900119" name="Group 23"/>
          <p:cNvGrpSpPr>
            <a:grpSpLocks/>
          </p:cNvGrpSpPr>
          <p:nvPr/>
        </p:nvGrpSpPr>
        <p:grpSpPr bwMode="auto">
          <a:xfrm>
            <a:off x="4068763" y="3695700"/>
            <a:ext cx="503237" cy="579438"/>
            <a:chOff x="2562" y="2160"/>
            <a:chExt cx="317" cy="365"/>
          </a:xfrm>
        </p:grpSpPr>
        <p:sp>
          <p:nvSpPr>
            <p:cNvPr id="900120" name="Text Box 24"/>
            <p:cNvSpPr txBox="1">
              <a:spLocks noChangeArrowheads="1"/>
            </p:cNvSpPr>
            <p:nvPr/>
          </p:nvSpPr>
          <p:spPr bwMode="auto">
            <a:xfrm>
              <a:off x="2562" y="2160"/>
              <a:ext cx="315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ru-RU" sz="3200">
                  <a:solidFill>
                    <a:srgbClr val="FF0000"/>
                  </a:solidFill>
                  <a:effectLst/>
                  <a:latin typeface="Times New Roman" pitchFamily="18" charset="0"/>
                </a:rPr>
                <a:t>М</a:t>
              </a:r>
            </a:p>
          </p:txBody>
        </p:sp>
        <p:sp>
          <p:nvSpPr>
            <p:cNvPr id="900121" name="Oval 25"/>
            <p:cNvSpPr>
              <a:spLocks noChangeArrowheads="1"/>
            </p:cNvSpPr>
            <p:nvPr/>
          </p:nvSpPr>
          <p:spPr bwMode="auto">
            <a:xfrm>
              <a:off x="2835" y="2205"/>
              <a:ext cx="44" cy="45"/>
            </a:xfrm>
            <a:prstGeom prst="ellipse">
              <a:avLst/>
            </a:prstGeom>
            <a:solidFill>
              <a:srgbClr val="0000CC"/>
            </a:solidFill>
            <a:ln w="76200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900122" name="Group 26"/>
          <p:cNvGrpSpPr>
            <a:grpSpLocks/>
          </p:cNvGrpSpPr>
          <p:nvPr/>
        </p:nvGrpSpPr>
        <p:grpSpPr bwMode="auto">
          <a:xfrm flipH="1">
            <a:off x="0" y="1144588"/>
            <a:ext cx="6192838" cy="5256212"/>
            <a:chOff x="839" y="436"/>
            <a:chExt cx="3901" cy="3311"/>
          </a:xfrm>
        </p:grpSpPr>
        <p:sp>
          <p:nvSpPr>
            <p:cNvPr id="900123" name="Freeform 27"/>
            <p:cNvSpPr>
              <a:spLocks/>
            </p:cNvSpPr>
            <p:nvPr/>
          </p:nvSpPr>
          <p:spPr bwMode="auto">
            <a:xfrm rot="17393687" flipV="1">
              <a:off x="3429" y="110"/>
              <a:ext cx="800" cy="1823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227" y="0"/>
                </a:cxn>
                <a:cxn ang="0">
                  <a:pos x="1179" y="2540"/>
                </a:cxn>
                <a:cxn ang="0">
                  <a:pos x="1252" y="3125"/>
                </a:cxn>
                <a:cxn ang="0">
                  <a:pos x="952" y="2630"/>
                </a:cxn>
                <a:cxn ang="0">
                  <a:pos x="0" y="90"/>
                </a:cxn>
              </a:cxnLst>
              <a:rect l="0" t="0" r="r" b="b"/>
              <a:pathLst>
                <a:path w="1252" h="3125">
                  <a:moveTo>
                    <a:pt x="0" y="90"/>
                  </a:moveTo>
                  <a:lnTo>
                    <a:pt x="227" y="0"/>
                  </a:lnTo>
                  <a:lnTo>
                    <a:pt x="1179" y="2540"/>
                  </a:lnTo>
                  <a:lnTo>
                    <a:pt x="1252" y="3125"/>
                  </a:lnTo>
                  <a:lnTo>
                    <a:pt x="952" y="2630"/>
                  </a:lnTo>
                  <a:lnTo>
                    <a:pt x="0" y="9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grpSp>
          <p:nvGrpSpPr>
            <p:cNvPr id="900124" name="Group 28"/>
            <p:cNvGrpSpPr>
              <a:grpSpLocks/>
            </p:cNvGrpSpPr>
            <p:nvPr/>
          </p:nvGrpSpPr>
          <p:grpSpPr bwMode="auto">
            <a:xfrm rot="16795005" flipV="1">
              <a:off x="3043" y="227"/>
              <a:ext cx="1451" cy="1870"/>
              <a:chOff x="703" y="1616"/>
              <a:chExt cx="1390" cy="1870"/>
            </a:xfrm>
          </p:grpSpPr>
          <p:grpSp>
            <p:nvGrpSpPr>
              <p:cNvPr id="900125" name="Group 29"/>
              <p:cNvGrpSpPr>
                <a:grpSpLocks/>
              </p:cNvGrpSpPr>
              <p:nvPr/>
            </p:nvGrpSpPr>
            <p:grpSpPr bwMode="auto">
              <a:xfrm>
                <a:off x="1848" y="3017"/>
                <a:ext cx="245" cy="343"/>
                <a:chOff x="1848" y="3017"/>
                <a:chExt cx="245" cy="343"/>
              </a:xfrm>
            </p:grpSpPr>
            <p:sp>
              <p:nvSpPr>
                <p:cNvPr id="900126" name="Freeform 30"/>
                <p:cNvSpPr>
                  <a:spLocks/>
                </p:cNvSpPr>
                <p:nvPr/>
              </p:nvSpPr>
              <p:spPr bwMode="auto">
                <a:xfrm>
                  <a:off x="1848" y="3017"/>
                  <a:ext cx="245" cy="339"/>
                </a:xfrm>
                <a:custGeom>
                  <a:avLst/>
                  <a:gdLst/>
                  <a:ahLst/>
                  <a:cxnLst>
                    <a:cxn ang="0">
                      <a:pos x="245" y="339"/>
                    </a:cxn>
                    <a:cxn ang="0">
                      <a:pos x="129" y="0"/>
                    </a:cxn>
                    <a:cxn ang="0">
                      <a:pos x="0" y="83"/>
                    </a:cxn>
                    <a:cxn ang="0">
                      <a:pos x="245" y="339"/>
                    </a:cxn>
                  </a:cxnLst>
                  <a:rect l="0" t="0" r="r" b="b"/>
                  <a:pathLst>
                    <a:path w="245" h="339">
                      <a:moveTo>
                        <a:pt x="245" y="339"/>
                      </a:moveTo>
                      <a:lnTo>
                        <a:pt x="129" y="0"/>
                      </a:lnTo>
                      <a:lnTo>
                        <a:pt x="0" y="83"/>
                      </a:lnTo>
                      <a:lnTo>
                        <a:pt x="245" y="33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0127" name="Freeform 31"/>
                <p:cNvSpPr>
                  <a:spLocks/>
                </p:cNvSpPr>
                <p:nvPr/>
              </p:nvSpPr>
              <p:spPr bwMode="auto">
                <a:xfrm>
                  <a:off x="1980" y="3204"/>
                  <a:ext cx="112" cy="156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0" y="36"/>
                    </a:cxn>
                    <a:cxn ang="0">
                      <a:pos x="112" y="156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112" h="156">
                      <a:moveTo>
                        <a:pt x="56" y="0"/>
                      </a:moveTo>
                      <a:lnTo>
                        <a:pt x="0" y="36"/>
                      </a:lnTo>
                      <a:lnTo>
                        <a:pt x="112" y="156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0128" name="Group 32"/>
              <p:cNvGrpSpPr>
                <a:grpSpLocks/>
              </p:cNvGrpSpPr>
              <p:nvPr/>
            </p:nvGrpSpPr>
            <p:grpSpPr bwMode="auto">
              <a:xfrm>
                <a:off x="703" y="1616"/>
                <a:ext cx="1158" cy="1870"/>
                <a:chOff x="2332" y="357"/>
                <a:chExt cx="1158" cy="1870"/>
              </a:xfrm>
            </p:grpSpPr>
            <p:sp>
              <p:nvSpPr>
                <p:cNvPr id="900129" name="Freeform 33"/>
                <p:cNvSpPr>
                  <a:spLocks/>
                </p:cNvSpPr>
                <p:nvPr/>
              </p:nvSpPr>
              <p:spPr bwMode="auto">
                <a:xfrm rot="-598683">
                  <a:off x="2820" y="357"/>
                  <a:ext cx="670" cy="1523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00130" name="Group 34"/>
                <p:cNvGrpSpPr>
                  <a:grpSpLocks/>
                </p:cNvGrpSpPr>
                <p:nvPr/>
              </p:nvGrpSpPr>
              <p:grpSpPr bwMode="auto">
                <a:xfrm>
                  <a:off x="2332" y="496"/>
                  <a:ext cx="657" cy="1731"/>
                  <a:chOff x="2332" y="496"/>
                  <a:chExt cx="657" cy="1731"/>
                </a:xfrm>
              </p:grpSpPr>
              <p:sp>
                <p:nvSpPr>
                  <p:cNvPr id="900131" name="Freeform 35"/>
                  <p:cNvSpPr>
                    <a:spLocks/>
                  </p:cNvSpPr>
                  <p:nvPr/>
                </p:nvSpPr>
                <p:spPr bwMode="auto">
                  <a:xfrm rot="1453774">
                    <a:off x="2332" y="496"/>
                    <a:ext cx="216" cy="1731"/>
                  </a:xfrm>
                  <a:custGeom>
                    <a:avLst/>
                    <a:gdLst/>
                    <a:ahLst/>
                    <a:cxnLst>
                      <a:cxn ang="0">
                        <a:pos x="227" y="136"/>
                      </a:cxn>
                      <a:cxn ang="0">
                        <a:pos x="0" y="1859"/>
                      </a:cxn>
                      <a:cxn ang="0">
                        <a:pos x="0" y="1633"/>
                      </a:cxn>
                      <a:cxn ang="0">
                        <a:pos x="137" y="0"/>
                      </a:cxn>
                    </a:cxnLst>
                    <a:rect l="0" t="0" r="r" b="b"/>
                    <a:pathLst>
                      <a:path w="227" h="1859">
                        <a:moveTo>
                          <a:pt x="227" y="136"/>
                        </a:moveTo>
                        <a:lnTo>
                          <a:pt x="0" y="1859"/>
                        </a:lnTo>
                        <a:lnTo>
                          <a:pt x="0" y="1633"/>
                        </a:lnTo>
                        <a:lnTo>
                          <a:pt x="137" y="0"/>
                        </a:lnTo>
                      </a:path>
                    </a:pathLst>
                  </a:cu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0132" name="Oval 36"/>
                  <p:cNvSpPr>
                    <a:spLocks noChangeArrowheads="1"/>
                  </p:cNvSpPr>
                  <p:nvPr/>
                </p:nvSpPr>
                <p:spPr bwMode="auto">
                  <a:xfrm rot="1453774">
                    <a:off x="2730" y="566"/>
                    <a:ext cx="259" cy="25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900133" name="Group 37"/>
            <p:cNvGrpSpPr>
              <a:grpSpLocks/>
            </p:cNvGrpSpPr>
            <p:nvPr/>
          </p:nvGrpSpPr>
          <p:grpSpPr bwMode="auto">
            <a:xfrm rot="16795005" flipH="1">
              <a:off x="1054" y="2081"/>
              <a:ext cx="1451" cy="1881"/>
              <a:chOff x="703" y="1605"/>
              <a:chExt cx="1390" cy="1881"/>
            </a:xfrm>
          </p:grpSpPr>
          <p:sp>
            <p:nvSpPr>
              <p:cNvPr id="900134" name="Freeform 38"/>
              <p:cNvSpPr>
                <a:spLocks/>
              </p:cNvSpPr>
              <p:nvPr/>
            </p:nvSpPr>
            <p:spPr bwMode="auto">
              <a:xfrm rot="-598683">
                <a:off x="1158" y="1605"/>
                <a:ext cx="766" cy="1823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0135" name="Group 39"/>
              <p:cNvGrpSpPr>
                <a:grpSpLocks/>
              </p:cNvGrpSpPr>
              <p:nvPr/>
            </p:nvGrpSpPr>
            <p:grpSpPr bwMode="auto">
              <a:xfrm>
                <a:off x="703" y="1616"/>
                <a:ext cx="1390" cy="1870"/>
                <a:chOff x="703" y="1616"/>
                <a:chExt cx="1390" cy="1870"/>
              </a:xfrm>
            </p:grpSpPr>
            <p:grpSp>
              <p:nvGrpSpPr>
                <p:cNvPr id="900136" name="Group 40"/>
                <p:cNvGrpSpPr>
                  <a:grpSpLocks/>
                </p:cNvGrpSpPr>
                <p:nvPr/>
              </p:nvGrpSpPr>
              <p:grpSpPr bwMode="auto">
                <a:xfrm>
                  <a:off x="1848" y="3017"/>
                  <a:ext cx="245" cy="343"/>
                  <a:chOff x="1848" y="3017"/>
                  <a:chExt cx="245" cy="343"/>
                </a:xfrm>
              </p:grpSpPr>
              <p:sp>
                <p:nvSpPr>
                  <p:cNvPr id="900137" name="Freeform 41"/>
                  <p:cNvSpPr>
                    <a:spLocks/>
                  </p:cNvSpPr>
                  <p:nvPr/>
                </p:nvSpPr>
                <p:spPr bwMode="auto">
                  <a:xfrm>
                    <a:off x="1848" y="3017"/>
                    <a:ext cx="245" cy="339"/>
                  </a:xfrm>
                  <a:custGeom>
                    <a:avLst/>
                    <a:gdLst/>
                    <a:ahLst/>
                    <a:cxnLst>
                      <a:cxn ang="0">
                        <a:pos x="245" y="339"/>
                      </a:cxn>
                      <a:cxn ang="0">
                        <a:pos x="129" y="0"/>
                      </a:cxn>
                      <a:cxn ang="0">
                        <a:pos x="0" y="83"/>
                      </a:cxn>
                      <a:cxn ang="0">
                        <a:pos x="245" y="339"/>
                      </a:cxn>
                    </a:cxnLst>
                    <a:rect l="0" t="0" r="r" b="b"/>
                    <a:pathLst>
                      <a:path w="245" h="339">
                        <a:moveTo>
                          <a:pt x="245" y="339"/>
                        </a:moveTo>
                        <a:lnTo>
                          <a:pt x="129" y="0"/>
                        </a:lnTo>
                        <a:lnTo>
                          <a:pt x="0" y="83"/>
                        </a:lnTo>
                        <a:lnTo>
                          <a:pt x="245" y="339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/>
                      </a:gs>
                      <a:gs pos="50000">
                        <a:srgbClr val="FF9900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0138" name="Freeform 42"/>
                  <p:cNvSpPr>
                    <a:spLocks/>
                  </p:cNvSpPr>
                  <p:nvPr/>
                </p:nvSpPr>
                <p:spPr bwMode="auto">
                  <a:xfrm>
                    <a:off x="1980" y="3204"/>
                    <a:ext cx="112" cy="156"/>
                  </a:xfrm>
                  <a:custGeom>
                    <a:avLst/>
                    <a:gdLst/>
                    <a:ahLst/>
                    <a:cxnLst>
                      <a:cxn ang="0">
                        <a:pos x="56" y="0"/>
                      </a:cxn>
                      <a:cxn ang="0">
                        <a:pos x="0" y="36"/>
                      </a:cxn>
                      <a:cxn ang="0">
                        <a:pos x="112" y="156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12" h="156">
                        <a:moveTo>
                          <a:pt x="56" y="0"/>
                        </a:moveTo>
                        <a:lnTo>
                          <a:pt x="0" y="36"/>
                        </a:lnTo>
                        <a:lnTo>
                          <a:pt x="112" y="156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900139" name="Group 43"/>
                <p:cNvGrpSpPr>
                  <a:grpSpLocks/>
                </p:cNvGrpSpPr>
                <p:nvPr/>
              </p:nvGrpSpPr>
              <p:grpSpPr bwMode="auto">
                <a:xfrm>
                  <a:off x="703" y="1616"/>
                  <a:ext cx="1158" cy="1870"/>
                  <a:chOff x="2332" y="357"/>
                  <a:chExt cx="1158" cy="1870"/>
                </a:xfrm>
              </p:grpSpPr>
              <p:sp>
                <p:nvSpPr>
                  <p:cNvPr id="900140" name="Freeform 44"/>
                  <p:cNvSpPr>
                    <a:spLocks/>
                  </p:cNvSpPr>
                  <p:nvPr/>
                </p:nvSpPr>
                <p:spPr bwMode="auto">
                  <a:xfrm rot="-598683">
                    <a:off x="2820" y="357"/>
                    <a:ext cx="670" cy="1523"/>
                  </a:xfrm>
                  <a:custGeom>
                    <a:avLst/>
                    <a:gdLst/>
                    <a:ahLst/>
                    <a:cxnLst>
                      <a:cxn ang="0">
                        <a:pos x="867" y="2612"/>
                      </a:cxn>
                      <a:cxn ang="0">
                        <a:pos x="1094" y="2522"/>
                      </a:cxn>
                      <a:cxn ang="0">
                        <a:pos x="1016" y="2554"/>
                      </a:cxn>
                      <a:cxn ang="0">
                        <a:pos x="84" y="0"/>
                      </a:cxn>
                      <a:cxn ang="0">
                        <a:pos x="0" y="30"/>
                      </a:cxn>
                      <a:cxn ang="0">
                        <a:pos x="940" y="2584"/>
                      </a:cxn>
                    </a:cxnLst>
                    <a:rect l="0" t="0" r="r" b="b"/>
                    <a:pathLst>
                      <a:path w="1094" h="2612">
                        <a:moveTo>
                          <a:pt x="867" y="2612"/>
                        </a:moveTo>
                        <a:lnTo>
                          <a:pt x="1094" y="2522"/>
                        </a:lnTo>
                        <a:lnTo>
                          <a:pt x="1016" y="2554"/>
                        </a:lnTo>
                        <a:lnTo>
                          <a:pt x="84" y="0"/>
                        </a:lnTo>
                        <a:lnTo>
                          <a:pt x="0" y="30"/>
                        </a:lnTo>
                        <a:lnTo>
                          <a:pt x="940" y="2584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grpSp>
                <p:nvGrpSpPr>
                  <p:cNvPr id="900141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2332" y="496"/>
                    <a:ext cx="657" cy="1731"/>
                    <a:chOff x="2332" y="496"/>
                    <a:chExt cx="657" cy="1731"/>
                  </a:xfrm>
                </p:grpSpPr>
                <p:sp>
                  <p:nvSpPr>
                    <p:cNvPr id="900142" name="Freeform 46"/>
                    <p:cNvSpPr>
                      <a:spLocks/>
                    </p:cNvSpPr>
                    <p:nvPr/>
                  </p:nvSpPr>
                  <p:spPr bwMode="auto">
                    <a:xfrm rot="1453774">
                      <a:off x="2332" y="496"/>
                      <a:ext cx="216" cy="1731"/>
                    </a:xfrm>
                    <a:custGeom>
                      <a:avLst/>
                      <a:gdLst/>
                      <a:ahLst/>
                      <a:cxnLst>
                        <a:cxn ang="0">
                          <a:pos x="227" y="136"/>
                        </a:cxn>
                        <a:cxn ang="0">
                          <a:pos x="0" y="1859"/>
                        </a:cxn>
                        <a:cxn ang="0">
                          <a:pos x="0" y="1633"/>
                        </a:cxn>
                        <a:cxn ang="0">
                          <a:pos x="137" y="0"/>
                        </a:cxn>
                      </a:cxnLst>
                      <a:rect l="0" t="0" r="r" b="b"/>
                      <a:pathLst>
                        <a:path w="227" h="1859">
                          <a:moveTo>
                            <a:pt x="227" y="136"/>
                          </a:moveTo>
                          <a:lnTo>
                            <a:pt x="0" y="1859"/>
                          </a:lnTo>
                          <a:lnTo>
                            <a:pt x="0" y="1633"/>
                          </a:lnTo>
                          <a:lnTo>
                            <a:pt x="137" y="0"/>
                          </a:lnTo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00143" name="Oval 47"/>
                    <p:cNvSpPr>
                      <a:spLocks noChangeArrowheads="1"/>
                    </p:cNvSpPr>
                    <p:nvPr/>
                  </p:nvSpPr>
                  <p:spPr bwMode="auto">
                    <a:xfrm rot="1453774">
                      <a:off x="2730" y="566"/>
                      <a:ext cx="259" cy="253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</p:grpSp>
      <p:grpSp>
        <p:nvGrpSpPr>
          <p:cNvPr id="900144" name="Group 48"/>
          <p:cNvGrpSpPr>
            <a:grpSpLocks/>
          </p:cNvGrpSpPr>
          <p:nvPr/>
        </p:nvGrpSpPr>
        <p:grpSpPr bwMode="auto">
          <a:xfrm>
            <a:off x="2843213" y="1144588"/>
            <a:ext cx="6192837" cy="5256212"/>
            <a:chOff x="839" y="436"/>
            <a:chExt cx="3901" cy="3311"/>
          </a:xfrm>
        </p:grpSpPr>
        <p:sp>
          <p:nvSpPr>
            <p:cNvPr id="900145" name="Freeform 49"/>
            <p:cNvSpPr>
              <a:spLocks/>
            </p:cNvSpPr>
            <p:nvPr/>
          </p:nvSpPr>
          <p:spPr bwMode="auto">
            <a:xfrm rot="17393687" flipV="1">
              <a:off x="3429" y="110"/>
              <a:ext cx="800" cy="1823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227" y="0"/>
                </a:cxn>
                <a:cxn ang="0">
                  <a:pos x="1179" y="2540"/>
                </a:cxn>
                <a:cxn ang="0">
                  <a:pos x="1252" y="3125"/>
                </a:cxn>
                <a:cxn ang="0">
                  <a:pos x="952" y="2630"/>
                </a:cxn>
                <a:cxn ang="0">
                  <a:pos x="0" y="90"/>
                </a:cxn>
              </a:cxnLst>
              <a:rect l="0" t="0" r="r" b="b"/>
              <a:pathLst>
                <a:path w="1252" h="3125">
                  <a:moveTo>
                    <a:pt x="0" y="90"/>
                  </a:moveTo>
                  <a:lnTo>
                    <a:pt x="227" y="0"/>
                  </a:lnTo>
                  <a:lnTo>
                    <a:pt x="1179" y="2540"/>
                  </a:lnTo>
                  <a:lnTo>
                    <a:pt x="1252" y="3125"/>
                  </a:lnTo>
                  <a:lnTo>
                    <a:pt x="952" y="2630"/>
                  </a:lnTo>
                  <a:lnTo>
                    <a:pt x="0" y="9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grpSp>
          <p:nvGrpSpPr>
            <p:cNvPr id="900146" name="Group 50"/>
            <p:cNvGrpSpPr>
              <a:grpSpLocks/>
            </p:cNvGrpSpPr>
            <p:nvPr/>
          </p:nvGrpSpPr>
          <p:grpSpPr bwMode="auto">
            <a:xfrm rot="16795005" flipV="1">
              <a:off x="3043" y="227"/>
              <a:ext cx="1451" cy="1870"/>
              <a:chOff x="703" y="1616"/>
              <a:chExt cx="1390" cy="1870"/>
            </a:xfrm>
          </p:grpSpPr>
          <p:grpSp>
            <p:nvGrpSpPr>
              <p:cNvPr id="900147" name="Group 51"/>
              <p:cNvGrpSpPr>
                <a:grpSpLocks/>
              </p:cNvGrpSpPr>
              <p:nvPr/>
            </p:nvGrpSpPr>
            <p:grpSpPr bwMode="auto">
              <a:xfrm>
                <a:off x="1848" y="3017"/>
                <a:ext cx="245" cy="343"/>
                <a:chOff x="1848" y="3017"/>
                <a:chExt cx="245" cy="343"/>
              </a:xfrm>
            </p:grpSpPr>
            <p:sp>
              <p:nvSpPr>
                <p:cNvPr id="900148" name="Freeform 52"/>
                <p:cNvSpPr>
                  <a:spLocks/>
                </p:cNvSpPr>
                <p:nvPr/>
              </p:nvSpPr>
              <p:spPr bwMode="auto">
                <a:xfrm>
                  <a:off x="1848" y="3017"/>
                  <a:ext cx="245" cy="339"/>
                </a:xfrm>
                <a:custGeom>
                  <a:avLst/>
                  <a:gdLst/>
                  <a:ahLst/>
                  <a:cxnLst>
                    <a:cxn ang="0">
                      <a:pos x="245" y="339"/>
                    </a:cxn>
                    <a:cxn ang="0">
                      <a:pos x="129" y="0"/>
                    </a:cxn>
                    <a:cxn ang="0">
                      <a:pos x="0" y="83"/>
                    </a:cxn>
                    <a:cxn ang="0">
                      <a:pos x="245" y="339"/>
                    </a:cxn>
                  </a:cxnLst>
                  <a:rect l="0" t="0" r="r" b="b"/>
                  <a:pathLst>
                    <a:path w="245" h="339">
                      <a:moveTo>
                        <a:pt x="245" y="339"/>
                      </a:moveTo>
                      <a:lnTo>
                        <a:pt x="129" y="0"/>
                      </a:lnTo>
                      <a:lnTo>
                        <a:pt x="0" y="83"/>
                      </a:lnTo>
                      <a:lnTo>
                        <a:pt x="245" y="33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0149" name="Freeform 53"/>
                <p:cNvSpPr>
                  <a:spLocks/>
                </p:cNvSpPr>
                <p:nvPr/>
              </p:nvSpPr>
              <p:spPr bwMode="auto">
                <a:xfrm>
                  <a:off x="1980" y="3204"/>
                  <a:ext cx="112" cy="156"/>
                </a:xfrm>
                <a:custGeom>
                  <a:avLst/>
                  <a:gdLst/>
                  <a:ahLst/>
                  <a:cxnLst>
                    <a:cxn ang="0">
                      <a:pos x="56" y="0"/>
                    </a:cxn>
                    <a:cxn ang="0">
                      <a:pos x="0" y="36"/>
                    </a:cxn>
                    <a:cxn ang="0">
                      <a:pos x="112" y="156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112" h="156">
                      <a:moveTo>
                        <a:pt x="56" y="0"/>
                      </a:moveTo>
                      <a:lnTo>
                        <a:pt x="0" y="36"/>
                      </a:lnTo>
                      <a:lnTo>
                        <a:pt x="112" y="156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0150" name="Group 54"/>
              <p:cNvGrpSpPr>
                <a:grpSpLocks/>
              </p:cNvGrpSpPr>
              <p:nvPr/>
            </p:nvGrpSpPr>
            <p:grpSpPr bwMode="auto">
              <a:xfrm>
                <a:off x="703" y="1616"/>
                <a:ext cx="1158" cy="1870"/>
                <a:chOff x="2332" y="357"/>
                <a:chExt cx="1158" cy="1870"/>
              </a:xfrm>
            </p:grpSpPr>
            <p:sp>
              <p:nvSpPr>
                <p:cNvPr id="900151" name="Freeform 55"/>
                <p:cNvSpPr>
                  <a:spLocks/>
                </p:cNvSpPr>
                <p:nvPr/>
              </p:nvSpPr>
              <p:spPr bwMode="auto">
                <a:xfrm rot="-598683">
                  <a:off x="2820" y="357"/>
                  <a:ext cx="670" cy="1523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00152" name="Group 56"/>
                <p:cNvGrpSpPr>
                  <a:grpSpLocks/>
                </p:cNvGrpSpPr>
                <p:nvPr/>
              </p:nvGrpSpPr>
              <p:grpSpPr bwMode="auto">
                <a:xfrm>
                  <a:off x="2332" y="496"/>
                  <a:ext cx="657" cy="1731"/>
                  <a:chOff x="2332" y="496"/>
                  <a:chExt cx="657" cy="1731"/>
                </a:xfrm>
              </p:grpSpPr>
              <p:sp>
                <p:nvSpPr>
                  <p:cNvPr id="900153" name="Freeform 57"/>
                  <p:cNvSpPr>
                    <a:spLocks/>
                  </p:cNvSpPr>
                  <p:nvPr/>
                </p:nvSpPr>
                <p:spPr bwMode="auto">
                  <a:xfrm rot="1453774">
                    <a:off x="2332" y="496"/>
                    <a:ext cx="216" cy="1731"/>
                  </a:xfrm>
                  <a:custGeom>
                    <a:avLst/>
                    <a:gdLst/>
                    <a:ahLst/>
                    <a:cxnLst>
                      <a:cxn ang="0">
                        <a:pos x="227" y="136"/>
                      </a:cxn>
                      <a:cxn ang="0">
                        <a:pos x="0" y="1859"/>
                      </a:cxn>
                      <a:cxn ang="0">
                        <a:pos x="0" y="1633"/>
                      </a:cxn>
                      <a:cxn ang="0">
                        <a:pos x="137" y="0"/>
                      </a:cxn>
                    </a:cxnLst>
                    <a:rect l="0" t="0" r="r" b="b"/>
                    <a:pathLst>
                      <a:path w="227" h="1859">
                        <a:moveTo>
                          <a:pt x="227" y="136"/>
                        </a:moveTo>
                        <a:lnTo>
                          <a:pt x="0" y="1859"/>
                        </a:lnTo>
                        <a:lnTo>
                          <a:pt x="0" y="1633"/>
                        </a:lnTo>
                        <a:lnTo>
                          <a:pt x="137" y="0"/>
                        </a:lnTo>
                      </a:path>
                    </a:pathLst>
                  </a:cu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0154" name="Oval 58"/>
                  <p:cNvSpPr>
                    <a:spLocks noChangeArrowheads="1"/>
                  </p:cNvSpPr>
                  <p:nvPr/>
                </p:nvSpPr>
                <p:spPr bwMode="auto">
                  <a:xfrm rot="1453774">
                    <a:off x="2730" y="566"/>
                    <a:ext cx="259" cy="25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900155" name="Group 59"/>
            <p:cNvGrpSpPr>
              <a:grpSpLocks/>
            </p:cNvGrpSpPr>
            <p:nvPr/>
          </p:nvGrpSpPr>
          <p:grpSpPr bwMode="auto">
            <a:xfrm rot="16795005" flipH="1">
              <a:off x="1054" y="2081"/>
              <a:ext cx="1451" cy="1881"/>
              <a:chOff x="703" y="1605"/>
              <a:chExt cx="1390" cy="1881"/>
            </a:xfrm>
          </p:grpSpPr>
          <p:sp>
            <p:nvSpPr>
              <p:cNvPr id="900156" name="Freeform 60"/>
              <p:cNvSpPr>
                <a:spLocks/>
              </p:cNvSpPr>
              <p:nvPr/>
            </p:nvSpPr>
            <p:spPr bwMode="auto">
              <a:xfrm rot="-598683">
                <a:off x="1158" y="1605"/>
                <a:ext cx="766" cy="1823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0157" name="Group 61"/>
              <p:cNvGrpSpPr>
                <a:grpSpLocks/>
              </p:cNvGrpSpPr>
              <p:nvPr/>
            </p:nvGrpSpPr>
            <p:grpSpPr bwMode="auto">
              <a:xfrm>
                <a:off x="703" y="1616"/>
                <a:ext cx="1390" cy="1870"/>
                <a:chOff x="703" y="1616"/>
                <a:chExt cx="1390" cy="1870"/>
              </a:xfrm>
            </p:grpSpPr>
            <p:grpSp>
              <p:nvGrpSpPr>
                <p:cNvPr id="900158" name="Group 62"/>
                <p:cNvGrpSpPr>
                  <a:grpSpLocks/>
                </p:cNvGrpSpPr>
                <p:nvPr/>
              </p:nvGrpSpPr>
              <p:grpSpPr bwMode="auto">
                <a:xfrm>
                  <a:off x="1848" y="3017"/>
                  <a:ext cx="245" cy="343"/>
                  <a:chOff x="1848" y="3017"/>
                  <a:chExt cx="245" cy="343"/>
                </a:xfrm>
              </p:grpSpPr>
              <p:sp>
                <p:nvSpPr>
                  <p:cNvPr id="900159" name="Freeform 63"/>
                  <p:cNvSpPr>
                    <a:spLocks/>
                  </p:cNvSpPr>
                  <p:nvPr/>
                </p:nvSpPr>
                <p:spPr bwMode="auto">
                  <a:xfrm>
                    <a:off x="1848" y="3017"/>
                    <a:ext cx="245" cy="339"/>
                  </a:xfrm>
                  <a:custGeom>
                    <a:avLst/>
                    <a:gdLst/>
                    <a:ahLst/>
                    <a:cxnLst>
                      <a:cxn ang="0">
                        <a:pos x="245" y="339"/>
                      </a:cxn>
                      <a:cxn ang="0">
                        <a:pos x="129" y="0"/>
                      </a:cxn>
                      <a:cxn ang="0">
                        <a:pos x="0" y="83"/>
                      </a:cxn>
                      <a:cxn ang="0">
                        <a:pos x="245" y="339"/>
                      </a:cxn>
                    </a:cxnLst>
                    <a:rect l="0" t="0" r="r" b="b"/>
                    <a:pathLst>
                      <a:path w="245" h="339">
                        <a:moveTo>
                          <a:pt x="245" y="339"/>
                        </a:moveTo>
                        <a:lnTo>
                          <a:pt x="129" y="0"/>
                        </a:lnTo>
                        <a:lnTo>
                          <a:pt x="0" y="83"/>
                        </a:lnTo>
                        <a:lnTo>
                          <a:pt x="245" y="339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/>
                      </a:gs>
                      <a:gs pos="50000">
                        <a:srgbClr val="FF9900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0160" name="Freeform 64"/>
                  <p:cNvSpPr>
                    <a:spLocks/>
                  </p:cNvSpPr>
                  <p:nvPr/>
                </p:nvSpPr>
                <p:spPr bwMode="auto">
                  <a:xfrm>
                    <a:off x="1980" y="3204"/>
                    <a:ext cx="112" cy="156"/>
                  </a:xfrm>
                  <a:custGeom>
                    <a:avLst/>
                    <a:gdLst/>
                    <a:ahLst/>
                    <a:cxnLst>
                      <a:cxn ang="0">
                        <a:pos x="56" y="0"/>
                      </a:cxn>
                      <a:cxn ang="0">
                        <a:pos x="0" y="36"/>
                      </a:cxn>
                      <a:cxn ang="0">
                        <a:pos x="112" y="156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12" h="156">
                        <a:moveTo>
                          <a:pt x="56" y="0"/>
                        </a:moveTo>
                        <a:lnTo>
                          <a:pt x="0" y="36"/>
                        </a:lnTo>
                        <a:lnTo>
                          <a:pt x="112" y="156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900161" name="Group 65"/>
                <p:cNvGrpSpPr>
                  <a:grpSpLocks/>
                </p:cNvGrpSpPr>
                <p:nvPr/>
              </p:nvGrpSpPr>
              <p:grpSpPr bwMode="auto">
                <a:xfrm>
                  <a:off x="703" y="1616"/>
                  <a:ext cx="1158" cy="1870"/>
                  <a:chOff x="2332" y="357"/>
                  <a:chExt cx="1158" cy="1870"/>
                </a:xfrm>
              </p:grpSpPr>
              <p:sp>
                <p:nvSpPr>
                  <p:cNvPr id="900162" name="Freeform 66"/>
                  <p:cNvSpPr>
                    <a:spLocks/>
                  </p:cNvSpPr>
                  <p:nvPr/>
                </p:nvSpPr>
                <p:spPr bwMode="auto">
                  <a:xfrm rot="-598683">
                    <a:off x="2820" y="357"/>
                    <a:ext cx="670" cy="1523"/>
                  </a:xfrm>
                  <a:custGeom>
                    <a:avLst/>
                    <a:gdLst/>
                    <a:ahLst/>
                    <a:cxnLst>
                      <a:cxn ang="0">
                        <a:pos x="867" y="2612"/>
                      </a:cxn>
                      <a:cxn ang="0">
                        <a:pos x="1094" y="2522"/>
                      </a:cxn>
                      <a:cxn ang="0">
                        <a:pos x="1016" y="2554"/>
                      </a:cxn>
                      <a:cxn ang="0">
                        <a:pos x="84" y="0"/>
                      </a:cxn>
                      <a:cxn ang="0">
                        <a:pos x="0" y="30"/>
                      </a:cxn>
                      <a:cxn ang="0">
                        <a:pos x="940" y="2584"/>
                      </a:cxn>
                    </a:cxnLst>
                    <a:rect l="0" t="0" r="r" b="b"/>
                    <a:pathLst>
                      <a:path w="1094" h="2612">
                        <a:moveTo>
                          <a:pt x="867" y="2612"/>
                        </a:moveTo>
                        <a:lnTo>
                          <a:pt x="1094" y="2522"/>
                        </a:lnTo>
                        <a:lnTo>
                          <a:pt x="1016" y="2554"/>
                        </a:lnTo>
                        <a:lnTo>
                          <a:pt x="84" y="0"/>
                        </a:lnTo>
                        <a:lnTo>
                          <a:pt x="0" y="30"/>
                        </a:lnTo>
                        <a:lnTo>
                          <a:pt x="940" y="2584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grpSp>
                <p:nvGrpSpPr>
                  <p:cNvPr id="90016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332" y="496"/>
                    <a:ext cx="657" cy="1731"/>
                    <a:chOff x="2332" y="496"/>
                    <a:chExt cx="657" cy="1731"/>
                  </a:xfrm>
                </p:grpSpPr>
                <p:sp>
                  <p:nvSpPr>
                    <p:cNvPr id="900164" name="Freeform 68"/>
                    <p:cNvSpPr>
                      <a:spLocks/>
                    </p:cNvSpPr>
                    <p:nvPr/>
                  </p:nvSpPr>
                  <p:spPr bwMode="auto">
                    <a:xfrm rot="1453774">
                      <a:off x="2332" y="496"/>
                      <a:ext cx="216" cy="1731"/>
                    </a:xfrm>
                    <a:custGeom>
                      <a:avLst/>
                      <a:gdLst/>
                      <a:ahLst/>
                      <a:cxnLst>
                        <a:cxn ang="0">
                          <a:pos x="227" y="136"/>
                        </a:cxn>
                        <a:cxn ang="0">
                          <a:pos x="0" y="1859"/>
                        </a:cxn>
                        <a:cxn ang="0">
                          <a:pos x="0" y="1633"/>
                        </a:cxn>
                        <a:cxn ang="0">
                          <a:pos x="137" y="0"/>
                        </a:cxn>
                      </a:cxnLst>
                      <a:rect l="0" t="0" r="r" b="b"/>
                      <a:pathLst>
                        <a:path w="227" h="1859">
                          <a:moveTo>
                            <a:pt x="227" y="136"/>
                          </a:moveTo>
                          <a:lnTo>
                            <a:pt x="0" y="1859"/>
                          </a:lnTo>
                          <a:lnTo>
                            <a:pt x="0" y="1633"/>
                          </a:lnTo>
                          <a:lnTo>
                            <a:pt x="137" y="0"/>
                          </a:lnTo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00165" name="Oval 69"/>
                    <p:cNvSpPr>
                      <a:spLocks noChangeArrowheads="1"/>
                    </p:cNvSpPr>
                    <p:nvPr/>
                  </p:nvSpPr>
                  <p:spPr bwMode="auto">
                    <a:xfrm rot="1453774">
                      <a:off x="2730" y="566"/>
                      <a:ext cx="259" cy="253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</p:grpSp>
      <p:sp>
        <p:nvSpPr>
          <p:cNvPr id="900166" name="Freeform 70"/>
          <p:cNvSpPr>
            <a:spLocks/>
          </p:cNvSpPr>
          <p:nvPr/>
        </p:nvSpPr>
        <p:spPr bwMode="auto">
          <a:xfrm>
            <a:off x="4533900" y="927100"/>
            <a:ext cx="12700" cy="547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3448"/>
              </a:cxn>
            </a:cxnLst>
            <a:rect l="0" t="0" r="r" b="b"/>
            <a:pathLst>
              <a:path w="8" h="3448">
                <a:moveTo>
                  <a:pt x="0" y="0"/>
                </a:moveTo>
                <a:lnTo>
                  <a:pt x="8" y="34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900169" name="Arc 73"/>
          <p:cNvSpPr>
            <a:spLocks/>
          </p:cNvSpPr>
          <p:nvPr/>
        </p:nvSpPr>
        <p:spPr bwMode="auto">
          <a:xfrm rot="1735838">
            <a:off x="4776788" y="3263900"/>
            <a:ext cx="1308100" cy="912813"/>
          </a:xfrm>
          <a:custGeom>
            <a:avLst/>
            <a:gdLst>
              <a:gd name="G0" fmla="+- 0 0 0"/>
              <a:gd name="G1" fmla="+- 15620 0 0"/>
              <a:gd name="G2" fmla="+- 21600 0 0"/>
              <a:gd name="T0" fmla="*/ 14918 w 21197"/>
              <a:gd name="T1" fmla="*/ 0 h 15620"/>
              <a:gd name="T2" fmla="*/ 21197 w 21197"/>
              <a:gd name="T3" fmla="*/ 11465 h 15620"/>
              <a:gd name="T4" fmla="*/ 0 w 21197"/>
              <a:gd name="T5" fmla="*/ 15620 h 15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97" h="15620" fill="none" extrusionOk="0">
                <a:moveTo>
                  <a:pt x="14918" y="-1"/>
                </a:moveTo>
                <a:cubicBezTo>
                  <a:pt x="18145" y="3081"/>
                  <a:pt x="20338" y="7086"/>
                  <a:pt x="21196" y="11465"/>
                </a:cubicBezTo>
              </a:path>
              <a:path w="21197" h="15620" stroke="0" extrusionOk="0">
                <a:moveTo>
                  <a:pt x="14918" y="-1"/>
                </a:moveTo>
                <a:cubicBezTo>
                  <a:pt x="18145" y="3081"/>
                  <a:pt x="20338" y="7086"/>
                  <a:pt x="21196" y="11465"/>
                </a:cubicBezTo>
                <a:lnTo>
                  <a:pt x="0" y="15620"/>
                </a:lnTo>
                <a:close/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900170" name="Group 74"/>
          <p:cNvGrpSpPr>
            <a:grpSpLocks/>
          </p:cNvGrpSpPr>
          <p:nvPr/>
        </p:nvGrpSpPr>
        <p:grpSpPr bwMode="auto">
          <a:xfrm rot="3545725">
            <a:off x="3456781" y="418307"/>
            <a:ext cx="2087563" cy="6769100"/>
            <a:chOff x="657" y="981"/>
            <a:chExt cx="1361" cy="4176"/>
          </a:xfrm>
        </p:grpSpPr>
        <p:grpSp>
          <p:nvGrpSpPr>
            <p:cNvPr id="900171" name="Group 75"/>
            <p:cNvGrpSpPr>
              <a:grpSpLocks/>
            </p:cNvGrpSpPr>
            <p:nvPr/>
          </p:nvGrpSpPr>
          <p:grpSpPr bwMode="auto">
            <a:xfrm rot="-2175827">
              <a:off x="657" y="981"/>
              <a:ext cx="907" cy="1999"/>
              <a:chOff x="746" y="796"/>
              <a:chExt cx="903" cy="1999"/>
            </a:xfrm>
          </p:grpSpPr>
          <p:sp>
            <p:nvSpPr>
              <p:cNvPr id="900172" name="Freeform 76"/>
              <p:cNvSpPr>
                <a:spLocks/>
              </p:cNvSpPr>
              <p:nvPr/>
            </p:nvSpPr>
            <p:spPr bwMode="auto">
              <a:xfrm rot="78698">
                <a:off x="801" y="796"/>
                <a:ext cx="848" cy="1909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0173" name="Freeform 77"/>
              <p:cNvSpPr>
                <a:spLocks/>
              </p:cNvSpPr>
              <p:nvPr/>
            </p:nvSpPr>
            <p:spPr bwMode="auto">
              <a:xfrm rot="78698">
                <a:off x="1429" y="2356"/>
                <a:ext cx="214" cy="371"/>
              </a:xfrm>
              <a:custGeom>
                <a:avLst/>
                <a:gdLst/>
                <a:ahLst/>
                <a:cxnLst>
                  <a:cxn ang="0">
                    <a:pos x="316" y="608"/>
                  </a:cxn>
                  <a:cxn ang="0">
                    <a:pos x="227" y="0"/>
                  </a:cxn>
                  <a:cxn ang="0">
                    <a:pos x="0" y="90"/>
                  </a:cxn>
                  <a:cxn ang="0">
                    <a:pos x="316" y="608"/>
                  </a:cxn>
                </a:cxnLst>
                <a:rect l="0" t="0" r="r" b="b"/>
                <a:pathLst>
                  <a:path w="316" h="608">
                    <a:moveTo>
                      <a:pt x="316" y="608"/>
                    </a:moveTo>
                    <a:lnTo>
                      <a:pt x="227" y="0"/>
                    </a:lnTo>
                    <a:lnTo>
                      <a:pt x="0" y="90"/>
                    </a:lnTo>
                    <a:lnTo>
                      <a:pt x="316" y="6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5000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0174" name="Freeform 78"/>
              <p:cNvSpPr>
                <a:spLocks/>
              </p:cNvSpPr>
              <p:nvPr/>
            </p:nvSpPr>
            <p:spPr bwMode="auto">
              <a:xfrm rot="78698">
                <a:off x="1554" y="2578"/>
                <a:ext cx="82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25"/>
                  </a:cxn>
                  <a:cxn ang="0">
                    <a:pos x="121" y="230"/>
                  </a:cxn>
                  <a:cxn ang="0">
                    <a:pos x="85" y="0"/>
                  </a:cxn>
                </a:cxnLst>
                <a:rect l="0" t="0" r="r" b="b"/>
                <a:pathLst>
                  <a:path w="121" h="230">
                    <a:moveTo>
                      <a:pt x="85" y="0"/>
                    </a:moveTo>
                    <a:lnTo>
                      <a:pt x="0" y="25"/>
                    </a:lnTo>
                    <a:lnTo>
                      <a:pt x="121" y="23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0175" name="Group 79"/>
              <p:cNvGrpSpPr>
                <a:grpSpLocks/>
              </p:cNvGrpSpPr>
              <p:nvPr/>
            </p:nvGrpSpPr>
            <p:grpSpPr bwMode="auto">
              <a:xfrm>
                <a:off x="746" y="807"/>
                <a:ext cx="864" cy="1988"/>
                <a:chOff x="738" y="806"/>
                <a:chExt cx="864" cy="1988"/>
              </a:xfrm>
            </p:grpSpPr>
            <p:sp>
              <p:nvSpPr>
                <p:cNvPr id="900176" name="Freeform 80"/>
                <p:cNvSpPr>
                  <a:spLocks/>
                </p:cNvSpPr>
                <p:nvPr/>
              </p:nvSpPr>
              <p:spPr bwMode="auto">
                <a:xfrm rot="78698">
                  <a:off x="861" y="806"/>
                  <a:ext cx="741" cy="1595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00177" name="Group 81"/>
                <p:cNvGrpSpPr>
                  <a:grpSpLocks/>
                </p:cNvGrpSpPr>
                <p:nvPr/>
              </p:nvGrpSpPr>
              <p:grpSpPr bwMode="auto">
                <a:xfrm rot="78698">
                  <a:off x="738" y="936"/>
                  <a:ext cx="382" cy="1858"/>
                  <a:chOff x="1292" y="1570"/>
                  <a:chExt cx="363" cy="1905"/>
                </a:xfrm>
              </p:grpSpPr>
              <p:sp>
                <p:nvSpPr>
                  <p:cNvPr id="900178" name="Freeform 82"/>
                  <p:cNvSpPr>
                    <a:spLocks/>
                  </p:cNvSpPr>
                  <p:nvPr/>
                </p:nvSpPr>
                <p:spPr bwMode="auto">
                  <a:xfrm>
                    <a:off x="1292" y="1616"/>
                    <a:ext cx="227" cy="1859"/>
                  </a:xfrm>
                  <a:custGeom>
                    <a:avLst/>
                    <a:gdLst/>
                    <a:ahLst/>
                    <a:cxnLst>
                      <a:cxn ang="0">
                        <a:pos x="227" y="136"/>
                      </a:cxn>
                      <a:cxn ang="0">
                        <a:pos x="0" y="1859"/>
                      </a:cxn>
                      <a:cxn ang="0">
                        <a:pos x="0" y="1633"/>
                      </a:cxn>
                      <a:cxn ang="0">
                        <a:pos x="137" y="0"/>
                      </a:cxn>
                    </a:cxnLst>
                    <a:rect l="0" t="0" r="r" b="b"/>
                    <a:pathLst>
                      <a:path w="227" h="1859">
                        <a:moveTo>
                          <a:pt x="227" y="136"/>
                        </a:moveTo>
                        <a:lnTo>
                          <a:pt x="0" y="1859"/>
                        </a:lnTo>
                        <a:lnTo>
                          <a:pt x="0" y="1633"/>
                        </a:lnTo>
                        <a:lnTo>
                          <a:pt x="137" y="0"/>
                        </a:lnTo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0179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1570"/>
                    <a:ext cx="272" cy="27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900180" name="Group 84"/>
            <p:cNvGrpSpPr>
              <a:grpSpLocks/>
            </p:cNvGrpSpPr>
            <p:nvPr/>
          </p:nvGrpSpPr>
          <p:grpSpPr bwMode="auto">
            <a:xfrm rot="8565677">
              <a:off x="1111" y="3158"/>
              <a:ext cx="907" cy="1999"/>
              <a:chOff x="746" y="796"/>
              <a:chExt cx="903" cy="1999"/>
            </a:xfrm>
          </p:grpSpPr>
          <p:sp>
            <p:nvSpPr>
              <p:cNvPr id="900181" name="Freeform 85"/>
              <p:cNvSpPr>
                <a:spLocks/>
              </p:cNvSpPr>
              <p:nvPr/>
            </p:nvSpPr>
            <p:spPr bwMode="auto">
              <a:xfrm rot="78698">
                <a:off x="801" y="796"/>
                <a:ext cx="848" cy="1909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0182" name="Freeform 86"/>
              <p:cNvSpPr>
                <a:spLocks/>
              </p:cNvSpPr>
              <p:nvPr/>
            </p:nvSpPr>
            <p:spPr bwMode="auto">
              <a:xfrm rot="78698">
                <a:off x="1429" y="2356"/>
                <a:ext cx="214" cy="371"/>
              </a:xfrm>
              <a:custGeom>
                <a:avLst/>
                <a:gdLst/>
                <a:ahLst/>
                <a:cxnLst>
                  <a:cxn ang="0">
                    <a:pos x="316" y="608"/>
                  </a:cxn>
                  <a:cxn ang="0">
                    <a:pos x="227" y="0"/>
                  </a:cxn>
                  <a:cxn ang="0">
                    <a:pos x="0" y="90"/>
                  </a:cxn>
                  <a:cxn ang="0">
                    <a:pos x="316" y="608"/>
                  </a:cxn>
                </a:cxnLst>
                <a:rect l="0" t="0" r="r" b="b"/>
                <a:pathLst>
                  <a:path w="316" h="608">
                    <a:moveTo>
                      <a:pt x="316" y="608"/>
                    </a:moveTo>
                    <a:lnTo>
                      <a:pt x="227" y="0"/>
                    </a:lnTo>
                    <a:lnTo>
                      <a:pt x="0" y="90"/>
                    </a:lnTo>
                    <a:lnTo>
                      <a:pt x="316" y="608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0183" name="Freeform 87"/>
              <p:cNvSpPr>
                <a:spLocks/>
              </p:cNvSpPr>
              <p:nvPr/>
            </p:nvSpPr>
            <p:spPr bwMode="auto">
              <a:xfrm rot="78698">
                <a:off x="1554" y="2578"/>
                <a:ext cx="82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25"/>
                  </a:cxn>
                  <a:cxn ang="0">
                    <a:pos x="121" y="230"/>
                  </a:cxn>
                  <a:cxn ang="0">
                    <a:pos x="85" y="0"/>
                  </a:cxn>
                </a:cxnLst>
                <a:rect l="0" t="0" r="r" b="b"/>
                <a:pathLst>
                  <a:path w="121" h="230">
                    <a:moveTo>
                      <a:pt x="85" y="0"/>
                    </a:moveTo>
                    <a:lnTo>
                      <a:pt x="0" y="25"/>
                    </a:lnTo>
                    <a:lnTo>
                      <a:pt x="121" y="230"/>
                    </a:lnTo>
                    <a:lnTo>
                      <a:pt x="85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0184" name="Group 88"/>
              <p:cNvGrpSpPr>
                <a:grpSpLocks/>
              </p:cNvGrpSpPr>
              <p:nvPr/>
            </p:nvGrpSpPr>
            <p:grpSpPr bwMode="auto">
              <a:xfrm>
                <a:off x="746" y="807"/>
                <a:ext cx="864" cy="1988"/>
                <a:chOff x="738" y="806"/>
                <a:chExt cx="864" cy="1988"/>
              </a:xfrm>
            </p:grpSpPr>
            <p:sp>
              <p:nvSpPr>
                <p:cNvPr id="900185" name="Freeform 89"/>
                <p:cNvSpPr>
                  <a:spLocks/>
                </p:cNvSpPr>
                <p:nvPr/>
              </p:nvSpPr>
              <p:spPr bwMode="auto">
                <a:xfrm rot="78698">
                  <a:off x="861" y="806"/>
                  <a:ext cx="741" cy="1595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00186" name="Group 90"/>
                <p:cNvGrpSpPr>
                  <a:grpSpLocks/>
                </p:cNvGrpSpPr>
                <p:nvPr/>
              </p:nvGrpSpPr>
              <p:grpSpPr bwMode="auto">
                <a:xfrm rot="78698">
                  <a:off x="738" y="936"/>
                  <a:ext cx="382" cy="1858"/>
                  <a:chOff x="1292" y="1570"/>
                  <a:chExt cx="363" cy="1905"/>
                </a:xfrm>
              </p:grpSpPr>
              <p:sp>
                <p:nvSpPr>
                  <p:cNvPr id="900187" name="Freeform 91"/>
                  <p:cNvSpPr>
                    <a:spLocks/>
                  </p:cNvSpPr>
                  <p:nvPr/>
                </p:nvSpPr>
                <p:spPr bwMode="auto">
                  <a:xfrm>
                    <a:off x="1292" y="1616"/>
                    <a:ext cx="227" cy="1859"/>
                  </a:xfrm>
                  <a:custGeom>
                    <a:avLst/>
                    <a:gdLst/>
                    <a:ahLst/>
                    <a:cxnLst>
                      <a:cxn ang="0">
                        <a:pos x="227" y="136"/>
                      </a:cxn>
                      <a:cxn ang="0">
                        <a:pos x="0" y="1859"/>
                      </a:cxn>
                      <a:cxn ang="0">
                        <a:pos x="0" y="1633"/>
                      </a:cxn>
                      <a:cxn ang="0">
                        <a:pos x="137" y="0"/>
                      </a:cxn>
                    </a:cxnLst>
                    <a:rect l="0" t="0" r="r" b="b"/>
                    <a:pathLst>
                      <a:path w="227" h="1859">
                        <a:moveTo>
                          <a:pt x="227" y="136"/>
                        </a:moveTo>
                        <a:lnTo>
                          <a:pt x="0" y="1859"/>
                        </a:lnTo>
                        <a:lnTo>
                          <a:pt x="0" y="1633"/>
                        </a:lnTo>
                        <a:lnTo>
                          <a:pt x="137" y="0"/>
                        </a:lnTo>
                      </a:path>
                    </a:pathLst>
                  </a:cu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0188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1570"/>
                    <a:ext cx="272" cy="272"/>
                  </a:xfrm>
                  <a:prstGeom prst="ellips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</p:grpSp>
      </p:grpSp>
      <p:sp>
        <p:nvSpPr>
          <p:cNvPr id="900189" name="Arc 93"/>
          <p:cNvSpPr>
            <a:spLocks/>
          </p:cNvSpPr>
          <p:nvPr/>
        </p:nvSpPr>
        <p:spPr bwMode="auto">
          <a:xfrm rot="19864162" flipH="1">
            <a:off x="2987675" y="3263900"/>
            <a:ext cx="1320800" cy="884238"/>
          </a:xfrm>
          <a:custGeom>
            <a:avLst/>
            <a:gdLst>
              <a:gd name="G0" fmla="+- 0 0 0"/>
              <a:gd name="G1" fmla="+- 15141 0 0"/>
              <a:gd name="G2" fmla="+- 21600 0 0"/>
              <a:gd name="T0" fmla="*/ 15405 w 21386"/>
              <a:gd name="T1" fmla="*/ 0 h 15141"/>
              <a:gd name="T2" fmla="*/ 21386 w 21386"/>
              <a:gd name="T3" fmla="*/ 12108 h 15141"/>
              <a:gd name="T4" fmla="*/ 0 w 21386"/>
              <a:gd name="T5" fmla="*/ 15141 h 15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86" h="15141" fill="none" extrusionOk="0">
                <a:moveTo>
                  <a:pt x="15404" y="0"/>
                </a:moveTo>
                <a:cubicBezTo>
                  <a:pt x="18641" y="3293"/>
                  <a:pt x="20737" y="7536"/>
                  <a:pt x="21385" y="12108"/>
                </a:cubicBezTo>
              </a:path>
              <a:path w="21386" h="15141" stroke="0" extrusionOk="0">
                <a:moveTo>
                  <a:pt x="15404" y="0"/>
                </a:moveTo>
                <a:cubicBezTo>
                  <a:pt x="18641" y="3293"/>
                  <a:pt x="20737" y="7536"/>
                  <a:pt x="21385" y="12108"/>
                </a:cubicBezTo>
                <a:lnTo>
                  <a:pt x="0" y="15141"/>
                </a:lnTo>
                <a:close/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900190" name="Group 94"/>
          <p:cNvGrpSpPr>
            <a:grpSpLocks/>
          </p:cNvGrpSpPr>
          <p:nvPr/>
        </p:nvGrpSpPr>
        <p:grpSpPr bwMode="auto">
          <a:xfrm rot="18182087" flipH="1">
            <a:off x="3571081" y="462757"/>
            <a:ext cx="2016125" cy="6754812"/>
            <a:chOff x="657" y="981"/>
            <a:chExt cx="1361" cy="4176"/>
          </a:xfrm>
        </p:grpSpPr>
        <p:grpSp>
          <p:nvGrpSpPr>
            <p:cNvPr id="900191" name="Group 95"/>
            <p:cNvGrpSpPr>
              <a:grpSpLocks/>
            </p:cNvGrpSpPr>
            <p:nvPr/>
          </p:nvGrpSpPr>
          <p:grpSpPr bwMode="auto">
            <a:xfrm rot="-2175827">
              <a:off x="657" y="981"/>
              <a:ext cx="907" cy="1999"/>
              <a:chOff x="746" y="796"/>
              <a:chExt cx="903" cy="1999"/>
            </a:xfrm>
          </p:grpSpPr>
          <p:sp>
            <p:nvSpPr>
              <p:cNvPr id="900192" name="Freeform 96"/>
              <p:cNvSpPr>
                <a:spLocks/>
              </p:cNvSpPr>
              <p:nvPr/>
            </p:nvSpPr>
            <p:spPr bwMode="auto">
              <a:xfrm rot="78698">
                <a:off x="801" y="796"/>
                <a:ext cx="848" cy="1909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0193" name="Freeform 97"/>
              <p:cNvSpPr>
                <a:spLocks/>
              </p:cNvSpPr>
              <p:nvPr/>
            </p:nvSpPr>
            <p:spPr bwMode="auto">
              <a:xfrm rot="78698">
                <a:off x="1429" y="2356"/>
                <a:ext cx="214" cy="371"/>
              </a:xfrm>
              <a:custGeom>
                <a:avLst/>
                <a:gdLst/>
                <a:ahLst/>
                <a:cxnLst>
                  <a:cxn ang="0">
                    <a:pos x="316" y="608"/>
                  </a:cxn>
                  <a:cxn ang="0">
                    <a:pos x="227" y="0"/>
                  </a:cxn>
                  <a:cxn ang="0">
                    <a:pos x="0" y="90"/>
                  </a:cxn>
                  <a:cxn ang="0">
                    <a:pos x="316" y="608"/>
                  </a:cxn>
                </a:cxnLst>
                <a:rect l="0" t="0" r="r" b="b"/>
                <a:pathLst>
                  <a:path w="316" h="608">
                    <a:moveTo>
                      <a:pt x="316" y="608"/>
                    </a:moveTo>
                    <a:lnTo>
                      <a:pt x="227" y="0"/>
                    </a:lnTo>
                    <a:lnTo>
                      <a:pt x="0" y="90"/>
                    </a:lnTo>
                    <a:lnTo>
                      <a:pt x="316" y="6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5000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0194" name="Freeform 98"/>
              <p:cNvSpPr>
                <a:spLocks/>
              </p:cNvSpPr>
              <p:nvPr/>
            </p:nvSpPr>
            <p:spPr bwMode="auto">
              <a:xfrm rot="78698">
                <a:off x="1554" y="2578"/>
                <a:ext cx="82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25"/>
                  </a:cxn>
                  <a:cxn ang="0">
                    <a:pos x="121" y="230"/>
                  </a:cxn>
                  <a:cxn ang="0">
                    <a:pos x="85" y="0"/>
                  </a:cxn>
                </a:cxnLst>
                <a:rect l="0" t="0" r="r" b="b"/>
                <a:pathLst>
                  <a:path w="121" h="230">
                    <a:moveTo>
                      <a:pt x="85" y="0"/>
                    </a:moveTo>
                    <a:lnTo>
                      <a:pt x="0" y="25"/>
                    </a:lnTo>
                    <a:lnTo>
                      <a:pt x="121" y="23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0195" name="Group 99"/>
              <p:cNvGrpSpPr>
                <a:grpSpLocks/>
              </p:cNvGrpSpPr>
              <p:nvPr/>
            </p:nvGrpSpPr>
            <p:grpSpPr bwMode="auto">
              <a:xfrm>
                <a:off x="746" y="807"/>
                <a:ext cx="864" cy="1988"/>
                <a:chOff x="738" y="806"/>
                <a:chExt cx="864" cy="1988"/>
              </a:xfrm>
            </p:grpSpPr>
            <p:sp>
              <p:nvSpPr>
                <p:cNvPr id="900196" name="Freeform 100"/>
                <p:cNvSpPr>
                  <a:spLocks/>
                </p:cNvSpPr>
                <p:nvPr/>
              </p:nvSpPr>
              <p:spPr bwMode="auto">
                <a:xfrm rot="78698">
                  <a:off x="861" y="806"/>
                  <a:ext cx="741" cy="1595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00197" name="Group 101"/>
                <p:cNvGrpSpPr>
                  <a:grpSpLocks/>
                </p:cNvGrpSpPr>
                <p:nvPr/>
              </p:nvGrpSpPr>
              <p:grpSpPr bwMode="auto">
                <a:xfrm rot="78698">
                  <a:off x="738" y="936"/>
                  <a:ext cx="382" cy="1858"/>
                  <a:chOff x="1292" y="1570"/>
                  <a:chExt cx="363" cy="1905"/>
                </a:xfrm>
              </p:grpSpPr>
              <p:sp>
                <p:nvSpPr>
                  <p:cNvPr id="900198" name="Freeform 102"/>
                  <p:cNvSpPr>
                    <a:spLocks/>
                  </p:cNvSpPr>
                  <p:nvPr/>
                </p:nvSpPr>
                <p:spPr bwMode="auto">
                  <a:xfrm>
                    <a:off x="1292" y="1616"/>
                    <a:ext cx="227" cy="1859"/>
                  </a:xfrm>
                  <a:custGeom>
                    <a:avLst/>
                    <a:gdLst/>
                    <a:ahLst/>
                    <a:cxnLst>
                      <a:cxn ang="0">
                        <a:pos x="227" y="136"/>
                      </a:cxn>
                      <a:cxn ang="0">
                        <a:pos x="0" y="1859"/>
                      </a:cxn>
                      <a:cxn ang="0">
                        <a:pos x="0" y="1633"/>
                      </a:cxn>
                      <a:cxn ang="0">
                        <a:pos x="137" y="0"/>
                      </a:cxn>
                    </a:cxnLst>
                    <a:rect l="0" t="0" r="r" b="b"/>
                    <a:pathLst>
                      <a:path w="227" h="1859">
                        <a:moveTo>
                          <a:pt x="227" y="136"/>
                        </a:moveTo>
                        <a:lnTo>
                          <a:pt x="0" y="1859"/>
                        </a:lnTo>
                        <a:lnTo>
                          <a:pt x="0" y="1633"/>
                        </a:lnTo>
                        <a:lnTo>
                          <a:pt x="137" y="0"/>
                        </a:lnTo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0199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1570"/>
                    <a:ext cx="272" cy="27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900200" name="Group 104"/>
            <p:cNvGrpSpPr>
              <a:grpSpLocks/>
            </p:cNvGrpSpPr>
            <p:nvPr/>
          </p:nvGrpSpPr>
          <p:grpSpPr bwMode="auto">
            <a:xfrm rot="8565677">
              <a:off x="1111" y="3158"/>
              <a:ext cx="907" cy="1999"/>
              <a:chOff x="746" y="796"/>
              <a:chExt cx="903" cy="1999"/>
            </a:xfrm>
          </p:grpSpPr>
          <p:sp>
            <p:nvSpPr>
              <p:cNvPr id="900201" name="Freeform 105"/>
              <p:cNvSpPr>
                <a:spLocks/>
              </p:cNvSpPr>
              <p:nvPr/>
            </p:nvSpPr>
            <p:spPr bwMode="auto">
              <a:xfrm rot="78698">
                <a:off x="801" y="796"/>
                <a:ext cx="848" cy="1909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0202" name="Freeform 106"/>
              <p:cNvSpPr>
                <a:spLocks/>
              </p:cNvSpPr>
              <p:nvPr/>
            </p:nvSpPr>
            <p:spPr bwMode="auto">
              <a:xfrm rot="78698">
                <a:off x="1429" y="2356"/>
                <a:ext cx="214" cy="371"/>
              </a:xfrm>
              <a:custGeom>
                <a:avLst/>
                <a:gdLst/>
                <a:ahLst/>
                <a:cxnLst>
                  <a:cxn ang="0">
                    <a:pos x="316" y="608"/>
                  </a:cxn>
                  <a:cxn ang="0">
                    <a:pos x="227" y="0"/>
                  </a:cxn>
                  <a:cxn ang="0">
                    <a:pos x="0" y="90"/>
                  </a:cxn>
                  <a:cxn ang="0">
                    <a:pos x="316" y="608"/>
                  </a:cxn>
                </a:cxnLst>
                <a:rect l="0" t="0" r="r" b="b"/>
                <a:pathLst>
                  <a:path w="316" h="608">
                    <a:moveTo>
                      <a:pt x="316" y="608"/>
                    </a:moveTo>
                    <a:lnTo>
                      <a:pt x="227" y="0"/>
                    </a:lnTo>
                    <a:lnTo>
                      <a:pt x="0" y="90"/>
                    </a:lnTo>
                    <a:lnTo>
                      <a:pt x="316" y="608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0203" name="Freeform 107"/>
              <p:cNvSpPr>
                <a:spLocks/>
              </p:cNvSpPr>
              <p:nvPr/>
            </p:nvSpPr>
            <p:spPr bwMode="auto">
              <a:xfrm rot="78698">
                <a:off x="1554" y="2578"/>
                <a:ext cx="82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25"/>
                  </a:cxn>
                  <a:cxn ang="0">
                    <a:pos x="121" y="230"/>
                  </a:cxn>
                  <a:cxn ang="0">
                    <a:pos x="85" y="0"/>
                  </a:cxn>
                </a:cxnLst>
                <a:rect l="0" t="0" r="r" b="b"/>
                <a:pathLst>
                  <a:path w="121" h="230">
                    <a:moveTo>
                      <a:pt x="85" y="0"/>
                    </a:moveTo>
                    <a:lnTo>
                      <a:pt x="0" y="25"/>
                    </a:lnTo>
                    <a:lnTo>
                      <a:pt x="121" y="230"/>
                    </a:lnTo>
                    <a:lnTo>
                      <a:pt x="85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0204" name="Group 108"/>
              <p:cNvGrpSpPr>
                <a:grpSpLocks/>
              </p:cNvGrpSpPr>
              <p:nvPr/>
            </p:nvGrpSpPr>
            <p:grpSpPr bwMode="auto">
              <a:xfrm>
                <a:off x="746" y="807"/>
                <a:ext cx="864" cy="1988"/>
                <a:chOff x="738" y="806"/>
                <a:chExt cx="864" cy="1988"/>
              </a:xfrm>
            </p:grpSpPr>
            <p:sp>
              <p:nvSpPr>
                <p:cNvPr id="900205" name="Freeform 109"/>
                <p:cNvSpPr>
                  <a:spLocks/>
                </p:cNvSpPr>
                <p:nvPr/>
              </p:nvSpPr>
              <p:spPr bwMode="auto">
                <a:xfrm rot="78698">
                  <a:off x="861" y="806"/>
                  <a:ext cx="741" cy="1595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00206" name="Group 110"/>
                <p:cNvGrpSpPr>
                  <a:grpSpLocks/>
                </p:cNvGrpSpPr>
                <p:nvPr/>
              </p:nvGrpSpPr>
              <p:grpSpPr bwMode="auto">
                <a:xfrm rot="78698">
                  <a:off x="738" y="936"/>
                  <a:ext cx="382" cy="1858"/>
                  <a:chOff x="1292" y="1570"/>
                  <a:chExt cx="363" cy="1905"/>
                </a:xfrm>
              </p:grpSpPr>
              <p:sp>
                <p:nvSpPr>
                  <p:cNvPr id="900207" name="Freeform 111"/>
                  <p:cNvSpPr>
                    <a:spLocks/>
                  </p:cNvSpPr>
                  <p:nvPr/>
                </p:nvSpPr>
                <p:spPr bwMode="auto">
                  <a:xfrm>
                    <a:off x="1292" y="1616"/>
                    <a:ext cx="227" cy="1859"/>
                  </a:xfrm>
                  <a:custGeom>
                    <a:avLst/>
                    <a:gdLst/>
                    <a:ahLst/>
                    <a:cxnLst>
                      <a:cxn ang="0">
                        <a:pos x="227" y="136"/>
                      </a:cxn>
                      <a:cxn ang="0">
                        <a:pos x="0" y="1859"/>
                      </a:cxn>
                      <a:cxn ang="0">
                        <a:pos x="0" y="1633"/>
                      </a:cxn>
                      <a:cxn ang="0">
                        <a:pos x="137" y="0"/>
                      </a:cxn>
                    </a:cxnLst>
                    <a:rect l="0" t="0" r="r" b="b"/>
                    <a:pathLst>
                      <a:path w="227" h="1859">
                        <a:moveTo>
                          <a:pt x="227" y="136"/>
                        </a:moveTo>
                        <a:lnTo>
                          <a:pt x="0" y="1859"/>
                        </a:lnTo>
                        <a:lnTo>
                          <a:pt x="0" y="1633"/>
                        </a:lnTo>
                        <a:lnTo>
                          <a:pt x="137" y="0"/>
                        </a:lnTo>
                      </a:path>
                    </a:pathLst>
                  </a:cu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0208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1570"/>
                    <a:ext cx="272" cy="272"/>
                  </a:xfrm>
                  <a:prstGeom prst="ellips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</p:grpSp>
      </p:grpSp>
      <p:sp>
        <p:nvSpPr>
          <p:cNvPr id="900209" name="Oval 113"/>
          <p:cNvSpPr>
            <a:spLocks noChangeArrowheads="1"/>
          </p:cNvSpPr>
          <p:nvPr/>
        </p:nvSpPr>
        <p:spPr bwMode="auto">
          <a:xfrm>
            <a:off x="3059113" y="3695700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0210" name="Oval 114"/>
          <p:cNvSpPr>
            <a:spLocks noChangeArrowheads="1"/>
          </p:cNvSpPr>
          <p:nvPr/>
        </p:nvSpPr>
        <p:spPr bwMode="auto">
          <a:xfrm>
            <a:off x="5867400" y="3695700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900214" name="Group 118"/>
          <p:cNvGrpSpPr>
            <a:grpSpLocks/>
          </p:cNvGrpSpPr>
          <p:nvPr/>
        </p:nvGrpSpPr>
        <p:grpSpPr bwMode="auto">
          <a:xfrm>
            <a:off x="685800" y="1714500"/>
            <a:ext cx="1076325" cy="579438"/>
            <a:chOff x="521" y="981"/>
            <a:chExt cx="678" cy="365"/>
          </a:xfrm>
        </p:grpSpPr>
        <p:sp>
          <p:nvSpPr>
            <p:cNvPr id="900215" name="Text Box 119"/>
            <p:cNvSpPr txBox="1">
              <a:spLocks noChangeArrowheads="1"/>
            </p:cNvSpPr>
            <p:nvPr/>
          </p:nvSpPr>
          <p:spPr bwMode="auto">
            <a:xfrm>
              <a:off x="521" y="981"/>
              <a:ext cx="67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3200">
                  <a:solidFill>
                    <a:srgbClr val="FF0000"/>
                  </a:solidFill>
                  <a:effectLst/>
                  <a:latin typeface="Times New Roman" pitchFamily="18" charset="0"/>
                </a:rPr>
                <a:t>М   </a:t>
              </a:r>
              <a:r>
                <a:rPr lang="en-US" sz="3200" i="1">
                  <a:solidFill>
                    <a:srgbClr val="FF0000"/>
                  </a:solidFill>
                  <a:effectLst/>
                  <a:latin typeface="Times New Roman" pitchFamily="18" charset="0"/>
                </a:rPr>
                <a:t>a</a:t>
              </a:r>
              <a:endParaRPr lang="ru-RU" sz="3200"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900216" name="Object 120"/>
            <p:cNvGraphicFramePr>
              <a:graphicFrameLocks noChangeAspect="1"/>
            </p:cNvGraphicFramePr>
            <p:nvPr/>
          </p:nvGraphicFramePr>
          <p:xfrm>
            <a:off x="793" y="1071"/>
            <a:ext cx="226" cy="226"/>
          </p:xfrm>
          <a:graphic>
            <a:graphicData uri="http://schemas.openxmlformats.org/presentationml/2006/ole">
              <p:oleObj spid="_x0000_s900216" name="Формула" r:id="rId3" imgW="126720" imgH="126720" progId="Equation.3">
                <p:embed/>
              </p:oleObj>
            </a:graphicData>
          </a:graphic>
        </p:graphicFrame>
      </p:grpSp>
      <p:sp>
        <p:nvSpPr>
          <p:cNvPr id="900217" name="Rectangle 121"/>
          <p:cNvSpPr>
            <a:spLocks noChangeArrowheads="1"/>
          </p:cNvSpPr>
          <p:nvPr/>
        </p:nvSpPr>
        <p:spPr bwMode="auto">
          <a:xfrm>
            <a:off x="1371600" y="1524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>
                <a:solidFill>
                  <a:srgbClr val="FF0000"/>
                </a:solidFill>
                <a:effectLst/>
              </a:rPr>
              <a:t>Построение перпендикулярных прямых. </a:t>
            </a:r>
          </a:p>
        </p:txBody>
      </p:sp>
      <p:sp>
        <p:nvSpPr>
          <p:cNvPr id="900227" name="Freeform 131"/>
          <p:cNvSpPr>
            <a:spLocks/>
          </p:cNvSpPr>
          <p:nvPr/>
        </p:nvSpPr>
        <p:spPr bwMode="auto">
          <a:xfrm flipV="1">
            <a:off x="4572000" y="3551238"/>
            <a:ext cx="182563" cy="258762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115" y="163"/>
              </a:cxn>
              <a:cxn ang="0">
                <a:pos x="0" y="160"/>
              </a:cxn>
            </a:cxnLst>
            <a:rect l="0" t="0" r="r" b="b"/>
            <a:pathLst>
              <a:path w="115" h="163">
                <a:moveTo>
                  <a:pt x="112" y="0"/>
                </a:moveTo>
                <a:lnTo>
                  <a:pt x="115" y="163"/>
                </a:lnTo>
                <a:lnTo>
                  <a:pt x="0" y="16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900228" name="Rectangle 132"/>
          <p:cNvSpPr>
            <a:spLocks noChangeArrowheads="1"/>
          </p:cNvSpPr>
          <p:nvPr/>
        </p:nvSpPr>
        <p:spPr bwMode="auto">
          <a:xfrm>
            <a:off x="6781800" y="6096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Повторение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740000">
                                      <p:cBhvr>
                                        <p:cTn id="23" dur="500" fill="hold"/>
                                        <p:tgtEl>
                                          <p:spTgt spid="900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02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01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900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1" dur="500" fill="hold"/>
                                        <p:tgtEl>
                                          <p:spTgt spid="900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0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02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01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900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0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9000000">
                                      <p:cBhvr>
                                        <p:cTn id="132" dur="1000" fill="hold"/>
                                        <p:tgtEl>
                                          <p:spTgt spid="900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90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00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0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9000000">
                                      <p:cBhvr>
                                        <p:cTn id="146" dur="1000" fill="hold"/>
                                        <p:tgtEl>
                                          <p:spTgt spid="900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1000"/>
                                        <p:tgtEl>
                                          <p:spTgt spid="90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0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0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2000"/>
                                        <p:tgtEl>
                                          <p:spTgt spid="90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90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02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12" grpId="0" animBg="1"/>
      <p:bldP spid="900113" grpId="0" animBg="1"/>
      <p:bldP spid="900114" grpId="0" animBg="1"/>
      <p:bldP spid="900115" grpId="0" animBg="1"/>
      <p:bldP spid="900116" grpId="0"/>
      <p:bldP spid="900117" grpId="0"/>
      <p:bldP spid="900166" grpId="0" animBg="1"/>
      <p:bldP spid="900169" grpId="0" animBg="1"/>
      <p:bldP spid="900189" grpId="0" animBg="1"/>
      <p:bldP spid="900209" grpId="0" animBg="1"/>
      <p:bldP spid="900210" grpId="0" animBg="1"/>
      <p:bldP spid="9002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Freeform 2"/>
          <p:cNvSpPr>
            <a:spLocks/>
          </p:cNvSpPr>
          <p:nvPr/>
        </p:nvSpPr>
        <p:spPr bwMode="auto">
          <a:xfrm>
            <a:off x="4572000" y="863600"/>
            <a:ext cx="1588" cy="5734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12"/>
              </a:cxn>
            </a:cxnLst>
            <a:rect l="0" t="0" r="r" b="b"/>
            <a:pathLst>
              <a:path w="1" h="3612">
                <a:moveTo>
                  <a:pt x="0" y="0"/>
                </a:moveTo>
                <a:lnTo>
                  <a:pt x="0" y="36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899075" name="Line 3"/>
          <p:cNvSpPr>
            <a:spLocks noChangeShapeType="1"/>
          </p:cNvSpPr>
          <p:nvPr/>
        </p:nvSpPr>
        <p:spPr bwMode="auto">
          <a:xfrm>
            <a:off x="2124075" y="3552825"/>
            <a:ext cx="5616575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899076" name="Arc 4"/>
          <p:cNvSpPr>
            <a:spLocks/>
          </p:cNvSpPr>
          <p:nvPr/>
        </p:nvSpPr>
        <p:spPr bwMode="auto">
          <a:xfrm rot="4762327">
            <a:off x="3020219" y="724694"/>
            <a:ext cx="2789238" cy="4425950"/>
          </a:xfrm>
          <a:custGeom>
            <a:avLst/>
            <a:gdLst>
              <a:gd name="G0" fmla="+- 0 0 0"/>
              <a:gd name="G1" fmla="+- 14612 0 0"/>
              <a:gd name="G2" fmla="+- 21600 0 0"/>
              <a:gd name="T0" fmla="*/ 15907 w 21600"/>
              <a:gd name="T1" fmla="*/ 0 h 34205"/>
              <a:gd name="T2" fmla="*/ 9092 w 21600"/>
              <a:gd name="T3" fmla="*/ 34205 h 34205"/>
              <a:gd name="T4" fmla="*/ 0 w 21600"/>
              <a:gd name="T5" fmla="*/ 14612 h 3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4205" fill="none" extrusionOk="0">
                <a:moveTo>
                  <a:pt x="15907" y="-1"/>
                </a:moveTo>
                <a:cubicBezTo>
                  <a:pt x="19568" y="3985"/>
                  <a:pt x="21600" y="9200"/>
                  <a:pt x="21600" y="14612"/>
                </a:cubicBezTo>
                <a:cubicBezTo>
                  <a:pt x="21600" y="23020"/>
                  <a:pt x="16719" y="30665"/>
                  <a:pt x="9092" y="34205"/>
                </a:cubicBezTo>
              </a:path>
              <a:path w="21600" h="34205" stroke="0" extrusionOk="0">
                <a:moveTo>
                  <a:pt x="15907" y="-1"/>
                </a:moveTo>
                <a:cubicBezTo>
                  <a:pt x="19568" y="3985"/>
                  <a:pt x="21600" y="9200"/>
                  <a:pt x="21600" y="14612"/>
                </a:cubicBezTo>
                <a:cubicBezTo>
                  <a:pt x="21600" y="23020"/>
                  <a:pt x="16719" y="30665"/>
                  <a:pt x="9092" y="34205"/>
                </a:cubicBezTo>
                <a:lnTo>
                  <a:pt x="0" y="14612"/>
                </a:lnTo>
                <a:close/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99077" name="Arc 5"/>
          <p:cNvSpPr>
            <a:spLocks/>
          </p:cNvSpPr>
          <p:nvPr/>
        </p:nvSpPr>
        <p:spPr bwMode="auto">
          <a:xfrm rot="859367" flipH="1">
            <a:off x="3486150" y="1054100"/>
            <a:ext cx="3297238" cy="5141913"/>
          </a:xfrm>
          <a:custGeom>
            <a:avLst/>
            <a:gdLst>
              <a:gd name="G0" fmla="+- 2934 0 0"/>
              <a:gd name="G1" fmla="+- 17231 0 0"/>
              <a:gd name="G2" fmla="+- 21600 0 0"/>
              <a:gd name="T0" fmla="*/ 15959 w 24534"/>
              <a:gd name="T1" fmla="*/ 0 h 38831"/>
              <a:gd name="T2" fmla="*/ 0 w 24534"/>
              <a:gd name="T3" fmla="*/ 38631 h 38831"/>
              <a:gd name="T4" fmla="*/ 2934 w 24534"/>
              <a:gd name="T5" fmla="*/ 17231 h 38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34" h="38831" fill="none" extrusionOk="0">
                <a:moveTo>
                  <a:pt x="15959" y="-1"/>
                </a:moveTo>
                <a:cubicBezTo>
                  <a:pt x="21359" y="4082"/>
                  <a:pt x="24534" y="10460"/>
                  <a:pt x="24534" y="17231"/>
                </a:cubicBezTo>
                <a:cubicBezTo>
                  <a:pt x="24534" y="29160"/>
                  <a:pt x="14863" y="38831"/>
                  <a:pt x="2934" y="38831"/>
                </a:cubicBezTo>
                <a:cubicBezTo>
                  <a:pt x="1952" y="38831"/>
                  <a:pt x="972" y="38764"/>
                  <a:pt x="0" y="38630"/>
                </a:cubicBezTo>
              </a:path>
              <a:path w="24534" h="38831" stroke="0" extrusionOk="0">
                <a:moveTo>
                  <a:pt x="15959" y="-1"/>
                </a:moveTo>
                <a:cubicBezTo>
                  <a:pt x="21359" y="4082"/>
                  <a:pt x="24534" y="10460"/>
                  <a:pt x="24534" y="17231"/>
                </a:cubicBezTo>
                <a:cubicBezTo>
                  <a:pt x="24534" y="29160"/>
                  <a:pt x="14863" y="38831"/>
                  <a:pt x="2934" y="38831"/>
                </a:cubicBezTo>
                <a:cubicBezTo>
                  <a:pt x="1952" y="38831"/>
                  <a:pt x="972" y="38764"/>
                  <a:pt x="0" y="38630"/>
                </a:cubicBezTo>
                <a:lnTo>
                  <a:pt x="2934" y="17231"/>
                </a:lnTo>
                <a:close/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99078" name="Freeform 6"/>
          <p:cNvSpPr>
            <a:spLocks/>
          </p:cNvSpPr>
          <p:nvPr/>
        </p:nvSpPr>
        <p:spPr bwMode="auto">
          <a:xfrm flipV="1">
            <a:off x="4572000" y="3284538"/>
            <a:ext cx="182563" cy="258762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115" y="163"/>
              </a:cxn>
              <a:cxn ang="0">
                <a:pos x="0" y="160"/>
              </a:cxn>
            </a:cxnLst>
            <a:rect l="0" t="0" r="r" b="b"/>
            <a:pathLst>
              <a:path w="115" h="163">
                <a:moveTo>
                  <a:pt x="112" y="0"/>
                </a:moveTo>
                <a:lnTo>
                  <a:pt x="115" y="163"/>
                </a:lnTo>
                <a:lnTo>
                  <a:pt x="0" y="16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899079" name="Text Box 7"/>
          <p:cNvSpPr txBox="1">
            <a:spLocks noChangeArrowheads="1"/>
          </p:cNvSpPr>
          <p:nvPr/>
        </p:nvSpPr>
        <p:spPr bwMode="auto">
          <a:xfrm>
            <a:off x="7308850" y="3068638"/>
            <a:ext cx="38735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rgbClr val="FF0000"/>
                </a:solidFill>
                <a:effectLst/>
                <a:latin typeface="Times New Roman" pitchFamily="18" charset="0"/>
              </a:rPr>
              <a:t>a</a:t>
            </a:r>
            <a:endParaRPr lang="ru-RU" sz="320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899080" name="Text Box 8"/>
          <p:cNvSpPr txBox="1">
            <a:spLocks noChangeArrowheads="1"/>
          </p:cNvSpPr>
          <p:nvPr/>
        </p:nvSpPr>
        <p:spPr bwMode="auto">
          <a:xfrm>
            <a:off x="4643438" y="5589588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66"/>
                </a:solidFill>
                <a:effectLst/>
                <a:latin typeface="Times New Roman" pitchFamily="18" charset="0"/>
              </a:rPr>
              <a:t>N</a:t>
            </a:r>
            <a:endParaRPr lang="ru-RU">
              <a:solidFill>
                <a:srgbClr val="0000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99081" name="Arc 9"/>
          <p:cNvSpPr>
            <a:spLocks/>
          </p:cNvSpPr>
          <p:nvPr/>
        </p:nvSpPr>
        <p:spPr bwMode="auto">
          <a:xfrm rot="-1180078">
            <a:off x="2690813" y="919163"/>
            <a:ext cx="2903537" cy="5099050"/>
          </a:xfrm>
          <a:custGeom>
            <a:avLst/>
            <a:gdLst>
              <a:gd name="G0" fmla="+- 0 0 0"/>
              <a:gd name="G1" fmla="+- 16909 0 0"/>
              <a:gd name="G2" fmla="+- 21600 0 0"/>
              <a:gd name="T0" fmla="*/ 13441 w 21600"/>
              <a:gd name="T1" fmla="*/ 0 h 38505"/>
              <a:gd name="T2" fmla="*/ 426 w 21600"/>
              <a:gd name="T3" fmla="*/ 38505 h 38505"/>
              <a:gd name="T4" fmla="*/ 0 w 21600"/>
              <a:gd name="T5" fmla="*/ 16909 h 38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8505" fill="none" extrusionOk="0">
                <a:moveTo>
                  <a:pt x="13440" y="0"/>
                </a:moveTo>
                <a:cubicBezTo>
                  <a:pt x="18595" y="4098"/>
                  <a:pt x="21600" y="10323"/>
                  <a:pt x="21600" y="16909"/>
                </a:cubicBezTo>
                <a:cubicBezTo>
                  <a:pt x="21600" y="28672"/>
                  <a:pt x="12187" y="38272"/>
                  <a:pt x="425" y="38504"/>
                </a:cubicBezTo>
              </a:path>
              <a:path w="21600" h="38505" stroke="0" extrusionOk="0">
                <a:moveTo>
                  <a:pt x="13440" y="0"/>
                </a:moveTo>
                <a:cubicBezTo>
                  <a:pt x="18595" y="4098"/>
                  <a:pt x="21600" y="10323"/>
                  <a:pt x="21600" y="16909"/>
                </a:cubicBezTo>
                <a:cubicBezTo>
                  <a:pt x="21600" y="28672"/>
                  <a:pt x="12187" y="38272"/>
                  <a:pt x="425" y="38504"/>
                </a:cubicBezTo>
                <a:lnTo>
                  <a:pt x="0" y="16909"/>
                </a:lnTo>
                <a:close/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899083" name="Group 11"/>
          <p:cNvGrpSpPr>
            <a:grpSpLocks/>
          </p:cNvGrpSpPr>
          <p:nvPr/>
        </p:nvGrpSpPr>
        <p:grpSpPr bwMode="auto">
          <a:xfrm rot="4511413">
            <a:off x="1135062" y="-695324"/>
            <a:ext cx="6507163" cy="4386262"/>
            <a:chOff x="526" y="440"/>
            <a:chExt cx="4099" cy="2763"/>
          </a:xfrm>
        </p:grpSpPr>
        <p:grpSp>
          <p:nvGrpSpPr>
            <p:cNvPr id="899084" name="Group 12"/>
            <p:cNvGrpSpPr>
              <a:grpSpLocks/>
            </p:cNvGrpSpPr>
            <p:nvPr/>
          </p:nvGrpSpPr>
          <p:grpSpPr bwMode="auto">
            <a:xfrm rot="4399095">
              <a:off x="2982" y="1559"/>
              <a:ext cx="1406" cy="1881"/>
              <a:chOff x="703" y="1605"/>
              <a:chExt cx="1390" cy="1881"/>
            </a:xfrm>
          </p:grpSpPr>
          <p:sp>
            <p:nvSpPr>
              <p:cNvPr id="899085" name="Freeform 13"/>
              <p:cNvSpPr>
                <a:spLocks/>
              </p:cNvSpPr>
              <p:nvPr/>
            </p:nvSpPr>
            <p:spPr bwMode="auto">
              <a:xfrm rot="-598683">
                <a:off x="1158" y="1605"/>
                <a:ext cx="766" cy="1823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99086" name="Group 14"/>
              <p:cNvGrpSpPr>
                <a:grpSpLocks/>
              </p:cNvGrpSpPr>
              <p:nvPr/>
            </p:nvGrpSpPr>
            <p:grpSpPr bwMode="auto">
              <a:xfrm>
                <a:off x="703" y="1616"/>
                <a:ext cx="1390" cy="1870"/>
                <a:chOff x="703" y="1616"/>
                <a:chExt cx="1390" cy="1870"/>
              </a:xfrm>
            </p:grpSpPr>
            <p:grpSp>
              <p:nvGrpSpPr>
                <p:cNvPr id="899087" name="Group 15"/>
                <p:cNvGrpSpPr>
                  <a:grpSpLocks/>
                </p:cNvGrpSpPr>
                <p:nvPr/>
              </p:nvGrpSpPr>
              <p:grpSpPr bwMode="auto">
                <a:xfrm>
                  <a:off x="1848" y="3017"/>
                  <a:ext cx="245" cy="343"/>
                  <a:chOff x="1848" y="3017"/>
                  <a:chExt cx="245" cy="343"/>
                </a:xfrm>
              </p:grpSpPr>
              <p:sp>
                <p:nvSpPr>
                  <p:cNvPr id="899088" name="Freeform 16"/>
                  <p:cNvSpPr>
                    <a:spLocks/>
                  </p:cNvSpPr>
                  <p:nvPr/>
                </p:nvSpPr>
                <p:spPr bwMode="auto">
                  <a:xfrm>
                    <a:off x="1848" y="3017"/>
                    <a:ext cx="245" cy="339"/>
                  </a:xfrm>
                  <a:custGeom>
                    <a:avLst/>
                    <a:gdLst/>
                    <a:ahLst/>
                    <a:cxnLst>
                      <a:cxn ang="0">
                        <a:pos x="245" y="339"/>
                      </a:cxn>
                      <a:cxn ang="0">
                        <a:pos x="129" y="0"/>
                      </a:cxn>
                      <a:cxn ang="0">
                        <a:pos x="0" y="83"/>
                      </a:cxn>
                      <a:cxn ang="0">
                        <a:pos x="245" y="339"/>
                      </a:cxn>
                    </a:cxnLst>
                    <a:rect l="0" t="0" r="r" b="b"/>
                    <a:pathLst>
                      <a:path w="245" h="339">
                        <a:moveTo>
                          <a:pt x="245" y="339"/>
                        </a:moveTo>
                        <a:lnTo>
                          <a:pt x="129" y="0"/>
                        </a:lnTo>
                        <a:lnTo>
                          <a:pt x="0" y="83"/>
                        </a:lnTo>
                        <a:lnTo>
                          <a:pt x="245" y="339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/>
                      </a:gs>
                      <a:gs pos="50000">
                        <a:srgbClr val="FF9900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99089" name="Freeform 17"/>
                  <p:cNvSpPr>
                    <a:spLocks/>
                  </p:cNvSpPr>
                  <p:nvPr/>
                </p:nvSpPr>
                <p:spPr bwMode="auto">
                  <a:xfrm>
                    <a:off x="1980" y="3204"/>
                    <a:ext cx="112" cy="156"/>
                  </a:xfrm>
                  <a:custGeom>
                    <a:avLst/>
                    <a:gdLst/>
                    <a:ahLst/>
                    <a:cxnLst>
                      <a:cxn ang="0">
                        <a:pos x="56" y="0"/>
                      </a:cxn>
                      <a:cxn ang="0">
                        <a:pos x="0" y="36"/>
                      </a:cxn>
                      <a:cxn ang="0">
                        <a:pos x="112" y="156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12" h="156">
                        <a:moveTo>
                          <a:pt x="56" y="0"/>
                        </a:moveTo>
                        <a:lnTo>
                          <a:pt x="0" y="36"/>
                        </a:lnTo>
                        <a:lnTo>
                          <a:pt x="112" y="156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899090" name="Group 18"/>
                <p:cNvGrpSpPr>
                  <a:grpSpLocks/>
                </p:cNvGrpSpPr>
                <p:nvPr/>
              </p:nvGrpSpPr>
              <p:grpSpPr bwMode="auto">
                <a:xfrm>
                  <a:off x="703" y="1616"/>
                  <a:ext cx="1158" cy="1870"/>
                  <a:chOff x="2332" y="357"/>
                  <a:chExt cx="1158" cy="1870"/>
                </a:xfrm>
              </p:grpSpPr>
              <p:sp>
                <p:nvSpPr>
                  <p:cNvPr id="899091" name="Freeform 19"/>
                  <p:cNvSpPr>
                    <a:spLocks/>
                  </p:cNvSpPr>
                  <p:nvPr/>
                </p:nvSpPr>
                <p:spPr bwMode="auto">
                  <a:xfrm rot="-598683">
                    <a:off x="2820" y="357"/>
                    <a:ext cx="670" cy="1523"/>
                  </a:xfrm>
                  <a:custGeom>
                    <a:avLst/>
                    <a:gdLst/>
                    <a:ahLst/>
                    <a:cxnLst>
                      <a:cxn ang="0">
                        <a:pos x="867" y="2612"/>
                      </a:cxn>
                      <a:cxn ang="0">
                        <a:pos x="1094" y="2522"/>
                      </a:cxn>
                      <a:cxn ang="0">
                        <a:pos x="1016" y="2554"/>
                      </a:cxn>
                      <a:cxn ang="0">
                        <a:pos x="84" y="0"/>
                      </a:cxn>
                      <a:cxn ang="0">
                        <a:pos x="0" y="30"/>
                      </a:cxn>
                      <a:cxn ang="0">
                        <a:pos x="940" y="2584"/>
                      </a:cxn>
                    </a:cxnLst>
                    <a:rect l="0" t="0" r="r" b="b"/>
                    <a:pathLst>
                      <a:path w="1094" h="2612">
                        <a:moveTo>
                          <a:pt x="867" y="2612"/>
                        </a:moveTo>
                        <a:lnTo>
                          <a:pt x="1094" y="2522"/>
                        </a:lnTo>
                        <a:lnTo>
                          <a:pt x="1016" y="2554"/>
                        </a:lnTo>
                        <a:lnTo>
                          <a:pt x="84" y="0"/>
                        </a:lnTo>
                        <a:lnTo>
                          <a:pt x="0" y="30"/>
                        </a:lnTo>
                        <a:lnTo>
                          <a:pt x="940" y="2584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grpSp>
                <p:nvGrpSpPr>
                  <p:cNvPr id="899092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332" y="496"/>
                    <a:ext cx="657" cy="1731"/>
                    <a:chOff x="2332" y="496"/>
                    <a:chExt cx="657" cy="1731"/>
                  </a:xfrm>
                </p:grpSpPr>
                <p:sp>
                  <p:nvSpPr>
                    <p:cNvPr id="899093" name="Freeform 21"/>
                    <p:cNvSpPr>
                      <a:spLocks/>
                    </p:cNvSpPr>
                    <p:nvPr/>
                  </p:nvSpPr>
                  <p:spPr bwMode="auto">
                    <a:xfrm rot="1453774">
                      <a:off x="2332" y="496"/>
                      <a:ext cx="216" cy="1731"/>
                    </a:xfrm>
                    <a:custGeom>
                      <a:avLst/>
                      <a:gdLst/>
                      <a:ahLst/>
                      <a:cxnLst>
                        <a:cxn ang="0">
                          <a:pos x="227" y="136"/>
                        </a:cxn>
                        <a:cxn ang="0">
                          <a:pos x="0" y="1859"/>
                        </a:cxn>
                        <a:cxn ang="0">
                          <a:pos x="0" y="1633"/>
                        </a:cxn>
                        <a:cxn ang="0">
                          <a:pos x="137" y="0"/>
                        </a:cxn>
                      </a:cxnLst>
                      <a:rect l="0" t="0" r="r" b="b"/>
                      <a:pathLst>
                        <a:path w="227" h="1859">
                          <a:moveTo>
                            <a:pt x="227" y="136"/>
                          </a:moveTo>
                          <a:lnTo>
                            <a:pt x="0" y="1859"/>
                          </a:lnTo>
                          <a:lnTo>
                            <a:pt x="0" y="1633"/>
                          </a:lnTo>
                          <a:lnTo>
                            <a:pt x="137" y="0"/>
                          </a:lnTo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99094" name="Oval 22"/>
                    <p:cNvSpPr>
                      <a:spLocks noChangeArrowheads="1"/>
                    </p:cNvSpPr>
                    <p:nvPr/>
                  </p:nvSpPr>
                  <p:spPr bwMode="auto">
                    <a:xfrm rot="1453774">
                      <a:off x="2730" y="566"/>
                      <a:ext cx="259" cy="253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899095" name="Group 23"/>
            <p:cNvGrpSpPr>
              <a:grpSpLocks/>
            </p:cNvGrpSpPr>
            <p:nvPr/>
          </p:nvGrpSpPr>
          <p:grpSpPr bwMode="auto">
            <a:xfrm>
              <a:off x="526" y="440"/>
              <a:ext cx="2023" cy="1183"/>
              <a:chOff x="526" y="440"/>
              <a:chExt cx="2023" cy="1183"/>
            </a:xfrm>
          </p:grpSpPr>
          <p:sp>
            <p:nvSpPr>
              <p:cNvPr id="899096" name="Freeform 24"/>
              <p:cNvSpPr>
                <a:spLocks/>
              </p:cNvSpPr>
              <p:nvPr/>
            </p:nvSpPr>
            <p:spPr bwMode="auto">
              <a:xfrm rot="3800412" flipH="1" flipV="1">
                <a:off x="1050" y="-84"/>
                <a:ext cx="775" cy="1823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99097" name="Group 25"/>
              <p:cNvGrpSpPr>
                <a:grpSpLocks/>
              </p:cNvGrpSpPr>
              <p:nvPr/>
            </p:nvGrpSpPr>
            <p:grpSpPr bwMode="auto">
              <a:xfrm rot="4399095" flipH="1" flipV="1">
                <a:off x="1352" y="425"/>
                <a:ext cx="664" cy="1731"/>
                <a:chOff x="2332" y="496"/>
                <a:chExt cx="657" cy="1731"/>
              </a:xfrm>
            </p:grpSpPr>
            <p:sp>
              <p:nvSpPr>
                <p:cNvPr id="899098" name="Freeform 26"/>
                <p:cNvSpPr>
                  <a:spLocks/>
                </p:cNvSpPr>
                <p:nvPr/>
              </p:nvSpPr>
              <p:spPr bwMode="auto">
                <a:xfrm rot="1453774">
                  <a:off x="2332" y="496"/>
                  <a:ext cx="216" cy="1731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99099" name="Oval 27"/>
                <p:cNvSpPr>
                  <a:spLocks noChangeArrowheads="1"/>
                </p:cNvSpPr>
                <p:nvPr/>
              </p:nvSpPr>
              <p:spPr bwMode="auto">
                <a:xfrm rot="1453774">
                  <a:off x="2730" y="566"/>
                  <a:ext cx="259" cy="253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899100" name="Oval 28"/>
          <p:cNvSpPr>
            <a:spLocks noChangeArrowheads="1"/>
          </p:cNvSpPr>
          <p:nvPr/>
        </p:nvSpPr>
        <p:spPr bwMode="auto">
          <a:xfrm>
            <a:off x="4500563" y="1412875"/>
            <a:ext cx="142875" cy="1444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99101" name="Text Box 29"/>
          <p:cNvSpPr txBox="1">
            <a:spLocks noChangeArrowheads="1"/>
          </p:cNvSpPr>
          <p:nvPr/>
        </p:nvSpPr>
        <p:spPr bwMode="auto">
          <a:xfrm>
            <a:off x="3995738" y="1268413"/>
            <a:ext cx="568325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ru-RU" sz="3200">
                <a:solidFill>
                  <a:srgbClr val="FF0000"/>
                </a:solidFill>
                <a:effectLst/>
                <a:latin typeface="Times New Roman" pitchFamily="18" charset="0"/>
              </a:rPr>
              <a:t>М</a:t>
            </a:r>
          </a:p>
        </p:txBody>
      </p:sp>
      <p:grpSp>
        <p:nvGrpSpPr>
          <p:cNvPr id="899102" name="Group 30"/>
          <p:cNvGrpSpPr>
            <a:grpSpLocks/>
          </p:cNvGrpSpPr>
          <p:nvPr/>
        </p:nvGrpSpPr>
        <p:grpSpPr bwMode="auto">
          <a:xfrm rot="21167955">
            <a:off x="-900113" y="1330325"/>
            <a:ext cx="6985001" cy="4751388"/>
            <a:chOff x="526" y="440"/>
            <a:chExt cx="4099" cy="2763"/>
          </a:xfrm>
        </p:grpSpPr>
        <p:grpSp>
          <p:nvGrpSpPr>
            <p:cNvPr id="899103" name="Group 31"/>
            <p:cNvGrpSpPr>
              <a:grpSpLocks/>
            </p:cNvGrpSpPr>
            <p:nvPr/>
          </p:nvGrpSpPr>
          <p:grpSpPr bwMode="auto">
            <a:xfrm rot="4399095">
              <a:off x="2982" y="1559"/>
              <a:ext cx="1406" cy="1881"/>
              <a:chOff x="703" y="1605"/>
              <a:chExt cx="1390" cy="1881"/>
            </a:xfrm>
          </p:grpSpPr>
          <p:sp>
            <p:nvSpPr>
              <p:cNvPr id="899104" name="Freeform 32"/>
              <p:cNvSpPr>
                <a:spLocks/>
              </p:cNvSpPr>
              <p:nvPr/>
            </p:nvSpPr>
            <p:spPr bwMode="auto">
              <a:xfrm rot="-598683">
                <a:off x="1158" y="1605"/>
                <a:ext cx="766" cy="1823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99105" name="Group 33"/>
              <p:cNvGrpSpPr>
                <a:grpSpLocks/>
              </p:cNvGrpSpPr>
              <p:nvPr/>
            </p:nvGrpSpPr>
            <p:grpSpPr bwMode="auto">
              <a:xfrm>
                <a:off x="703" y="1616"/>
                <a:ext cx="1390" cy="1870"/>
                <a:chOff x="703" y="1616"/>
                <a:chExt cx="1390" cy="1870"/>
              </a:xfrm>
            </p:grpSpPr>
            <p:grpSp>
              <p:nvGrpSpPr>
                <p:cNvPr id="899106" name="Group 34"/>
                <p:cNvGrpSpPr>
                  <a:grpSpLocks/>
                </p:cNvGrpSpPr>
                <p:nvPr/>
              </p:nvGrpSpPr>
              <p:grpSpPr bwMode="auto">
                <a:xfrm>
                  <a:off x="1848" y="3017"/>
                  <a:ext cx="245" cy="343"/>
                  <a:chOff x="1848" y="3017"/>
                  <a:chExt cx="245" cy="343"/>
                </a:xfrm>
              </p:grpSpPr>
              <p:sp>
                <p:nvSpPr>
                  <p:cNvPr id="899107" name="Freeform 35"/>
                  <p:cNvSpPr>
                    <a:spLocks/>
                  </p:cNvSpPr>
                  <p:nvPr/>
                </p:nvSpPr>
                <p:spPr bwMode="auto">
                  <a:xfrm>
                    <a:off x="1848" y="3017"/>
                    <a:ext cx="245" cy="339"/>
                  </a:xfrm>
                  <a:custGeom>
                    <a:avLst/>
                    <a:gdLst/>
                    <a:ahLst/>
                    <a:cxnLst>
                      <a:cxn ang="0">
                        <a:pos x="245" y="339"/>
                      </a:cxn>
                      <a:cxn ang="0">
                        <a:pos x="129" y="0"/>
                      </a:cxn>
                      <a:cxn ang="0">
                        <a:pos x="0" y="83"/>
                      </a:cxn>
                      <a:cxn ang="0">
                        <a:pos x="245" y="339"/>
                      </a:cxn>
                    </a:cxnLst>
                    <a:rect l="0" t="0" r="r" b="b"/>
                    <a:pathLst>
                      <a:path w="245" h="339">
                        <a:moveTo>
                          <a:pt x="245" y="339"/>
                        </a:moveTo>
                        <a:lnTo>
                          <a:pt x="129" y="0"/>
                        </a:lnTo>
                        <a:lnTo>
                          <a:pt x="0" y="83"/>
                        </a:lnTo>
                        <a:lnTo>
                          <a:pt x="245" y="339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/>
                      </a:gs>
                      <a:gs pos="50000">
                        <a:srgbClr val="FF9900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99108" name="Freeform 36"/>
                  <p:cNvSpPr>
                    <a:spLocks/>
                  </p:cNvSpPr>
                  <p:nvPr/>
                </p:nvSpPr>
                <p:spPr bwMode="auto">
                  <a:xfrm>
                    <a:off x="1980" y="3204"/>
                    <a:ext cx="112" cy="156"/>
                  </a:xfrm>
                  <a:custGeom>
                    <a:avLst/>
                    <a:gdLst/>
                    <a:ahLst/>
                    <a:cxnLst>
                      <a:cxn ang="0">
                        <a:pos x="56" y="0"/>
                      </a:cxn>
                      <a:cxn ang="0">
                        <a:pos x="0" y="36"/>
                      </a:cxn>
                      <a:cxn ang="0">
                        <a:pos x="112" y="156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12" h="156">
                        <a:moveTo>
                          <a:pt x="56" y="0"/>
                        </a:moveTo>
                        <a:lnTo>
                          <a:pt x="0" y="36"/>
                        </a:lnTo>
                        <a:lnTo>
                          <a:pt x="112" y="156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899109" name="Group 37"/>
                <p:cNvGrpSpPr>
                  <a:grpSpLocks/>
                </p:cNvGrpSpPr>
                <p:nvPr/>
              </p:nvGrpSpPr>
              <p:grpSpPr bwMode="auto">
                <a:xfrm>
                  <a:off x="703" y="1616"/>
                  <a:ext cx="1158" cy="1870"/>
                  <a:chOff x="2332" y="357"/>
                  <a:chExt cx="1158" cy="1870"/>
                </a:xfrm>
              </p:grpSpPr>
              <p:sp>
                <p:nvSpPr>
                  <p:cNvPr id="899110" name="Freeform 38"/>
                  <p:cNvSpPr>
                    <a:spLocks/>
                  </p:cNvSpPr>
                  <p:nvPr/>
                </p:nvSpPr>
                <p:spPr bwMode="auto">
                  <a:xfrm rot="-598683">
                    <a:off x="2820" y="357"/>
                    <a:ext cx="670" cy="1523"/>
                  </a:xfrm>
                  <a:custGeom>
                    <a:avLst/>
                    <a:gdLst/>
                    <a:ahLst/>
                    <a:cxnLst>
                      <a:cxn ang="0">
                        <a:pos x="867" y="2612"/>
                      </a:cxn>
                      <a:cxn ang="0">
                        <a:pos x="1094" y="2522"/>
                      </a:cxn>
                      <a:cxn ang="0">
                        <a:pos x="1016" y="2554"/>
                      </a:cxn>
                      <a:cxn ang="0">
                        <a:pos x="84" y="0"/>
                      </a:cxn>
                      <a:cxn ang="0">
                        <a:pos x="0" y="30"/>
                      </a:cxn>
                      <a:cxn ang="0">
                        <a:pos x="940" y="2584"/>
                      </a:cxn>
                    </a:cxnLst>
                    <a:rect l="0" t="0" r="r" b="b"/>
                    <a:pathLst>
                      <a:path w="1094" h="2612">
                        <a:moveTo>
                          <a:pt x="867" y="2612"/>
                        </a:moveTo>
                        <a:lnTo>
                          <a:pt x="1094" y="2522"/>
                        </a:lnTo>
                        <a:lnTo>
                          <a:pt x="1016" y="2554"/>
                        </a:lnTo>
                        <a:lnTo>
                          <a:pt x="84" y="0"/>
                        </a:lnTo>
                        <a:lnTo>
                          <a:pt x="0" y="30"/>
                        </a:lnTo>
                        <a:lnTo>
                          <a:pt x="940" y="2584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grpSp>
                <p:nvGrpSpPr>
                  <p:cNvPr id="899111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332" y="496"/>
                    <a:ext cx="657" cy="1731"/>
                    <a:chOff x="2332" y="496"/>
                    <a:chExt cx="657" cy="1731"/>
                  </a:xfrm>
                </p:grpSpPr>
                <p:sp>
                  <p:nvSpPr>
                    <p:cNvPr id="899112" name="Freeform 40"/>
                    <p:cNvSpPr>
                      <a:spLocks/>
                    </p:cNvSpPr>
                    <p:nvPr/>
                  </p:nvSpPr>
                  <p:spPr bwMode="auto">
                    <a:xfrm rot="1453774">
                      <a:off x="2332" y="496"/>
                      <a:ext cx="216" cy="1731"/>
                    </a:xfrm>
                    <a:custGeom>
                      <a:avLst/>
                      <a:gdLst/>
                      <a:ahLst/>
                      <a:cxnLst>
                        <a:cxn ang="0">
                          <a:pos x="227" y="136"/>
                        </a:cxn>
                        <a:cxn ang="0">
                          <a:pos x="0" y="1859"/>
                        </a:cxn>
                        <a:cxn ang="0">
                          <a:pos x="0" y="1633"/>
                        </a:cxn>
                        <a:cxn ang="0">
                          <a:pos x="137" y="0"/>
                        </a:cxn>
                      </a:cxnLst>
                      <a:rect l="0" t="0" r="r" b="b"/>
                      <a:pathLst>
                        <a:path w="227" h="1859">
                          <a:moveTo>
                            <a:pt x="227" y="136"/>
                          </a:moveTo>
                          <a:lnTo>
                            <a:pt x="0" y="1859"/>
                          </a:lnTo>
                          <a:lnTo>
                            <a:pt x="0" y="1633"/>
                          </a:lnTo>
                          <a:lnTo>
                            <a:pt x="137" y="0"/>
                          </a:lnTo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99113" name="Oval 41"/>
                    <p:cNvSpPr>
                      <a:spLocks noChangeArrowheads="1"/>
                    </p:cNvSpPr>
                    <p:nvPr/>
                  </p:nvSpPr>
                  <p:spPr bwMode="auto">
                    <a:xfrm rot="1453774">
                      <a:off x="2730" y="566"/>
                      <a:ext cx="259" cy="253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899114" name="Group 42"/>
            <p:cNvGrpSpPr>
              <a:grpSpLocks/>
            </p:cNvGrpSpPr>
            <p:nvPr/>
          </p:nvGrpSpPr>
          <p:grpSpPr bwMode="auto">
            <a:xfrm>
              <a:off x="526" y="440"/>
              <a:ext cx="2023" cy="1183"/>
              <a:chOff x="526" y="440"/>
              <a:chExt cx="2023" cy="1183"/>
            </a:xfrm>
          </p:grpSpPr>
          <p:sp>
            <p:nvSpPr>
              <p:cNvPr id="899115" name="Freeform 43"/>
              <p:cNvSpPr>
                <a:spLocks/>
              </p:cNvSpPr>
              <p:nvPr/>
            </p:nvSpPr>
            <p:spPr bwMode="auto">
              <a:xfrm rot="3800412" flipH="1" flipV="1">
                <a:off x="1050" y="-84"/>
                <a:ext cx="775" cy="1823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99116" name="Group 44"/>
              <p:cNvGrpSpPr>
                <a:grpSpLocks/>
              </p:cNvGrpSpPr>
              <p:nvPr/>
            </p:nvGrpSpPr>
            <p:grpSpPr bwMode="auto">
              <a:xfrm rot="4399095" flipH="1" flipV="1">
                <a:off x="1352" y="425"/>
                <a:ext cx="664" cy="1731"/>
                <a:chOff x="2332" y="496"/>
                <a:chExt cx="657" cy="1731"/>
              </a:xfrm>
            </p:grpSpPr>
            <p:sp>
              <p:nvSpPr>
                <p:cNvPr id="899117" name="Freeform 45"/>
                <p:cNvSpPr>
                  <a:spLocks/>
                </p:cNvSpPr>
                <p:nvPr/>
              </p:nvSpPr>
              <p:spPr bwMode="auto">
                <a:xfrm rot="1453774">
                  <a:off x="2332" y="496"/>
                  <a:ext cx="216" cy="1731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99118" name="Oval 46"/>
                <p:cNvSpPr>
                  <a:spLocks noChangeArrowheads="1"/>
                </p:cNvSpPr>
                <p:nvPr/>
              </p:nvSpPr>
              <p:spPr bwMode="auto">
                <a:xfrm rot="1453774">
                  <a:off x="2730" y="566"/>
                  <a:ext cx="259" cy="253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  <p:grpSp>
        <p:nvGrpSpPr>
          <p:cNvPr id="899119" name="Group 47"/>
          <p:cNvGrpSpPr>
            <a:grpSpLocks/>
          </p:cNvGrpSpPr>
          <p:nvPr/>
        </p:nvGrpSpPr>
        <p:grpSpPr bwMode="auto">
          <a:xfrm rot="10367750" flipV="1">
            <a:off x="3132138" y="1341438"/>
            <a:ext cx="6705600" cy="4679950"/>
            <a:chOff x="526" y="440"/>
            <a:chExt cx="4099" cy="2763"/>
          </a:xfrm>
        </p:grpSpPr>
        <p:grpSp>
          <p:nvGrpSpPr>
            <p:cNvPr id="899120" name="Group 48"/>
            <p:cNvGrpSpPr>
              <a:grpSpLocks/>
            </p:cNvGrpSpPr>
            <p:nvPr/>
          </p:nvGrpSpPr>
          <p:grpSpPr bwMode="auto">
            <a:xfrm rot="4399095">
              <a:off x="2982" y="1559"/>
              <a:ext cx="1406" cy="1881"/>
              <a:chOff x="703" y="1605"/>
              <a:chExt cx="1390" cy="1881"/>
            </a:xfrm>
          </p:grpSpPr>
          <p:sp>
            <p:nvSpPr>
              <p:cNvPr id="899121" name="Freeform 49"/>
              <p:cNvSpPr>
                <a:spLocks/>
              </p:cNvSpPr>
              <p:nvPr/>
            </p:nvSpPr>
            <p:spPr bwMode="auto">
              <a:xfrm rot="-598683">
                <a:off x="1158" y="1605"/>
                <a:ext cx="766" cy="1823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99122" name="Group 50"/>
              <p:cNvGrpSpPr>
                <a:grpSpLocks/>
              </p:cNvGrpSpPr>
              <p:nvPr/>
            </p:nvGrpSpPr>
            <p:grpSpPr bwMode="auto">
              <a:xfrm>
                <a:off x="703" y="1616"/>
                <a:ext cx="1390" cy="1870"/>
                <a:chOff x="703" y="1616"/>
                <a:chExt cx="1390" cy="1870"/>
              </a:xfrm>
            </p:grpSpPr>
            <p:grpSp>
              <p:nvGrpSpPr>
                <p:cNvPr id="899123" name="Group 51"/>
                <p:cNvGrpSpPr>
                  <a:grpSpLocks/>
                </p:cNvGrpSpPr>
                <p:nvPr/>
              </p:nvGrpSpPr>
              <p:grpSpPr bwMode="auto">
                <a:xfrm>
                  <a:off x="1848" y="3017"/>
                  <a:ext cx="245" cy="343"/>
                  <a:chOff x="1848" y="3017"/>
                  <a:chExt cx="245" cy="343"/>
                </a:xfrm>
              </p:grpSpPr>
              <p:sp>
                <p:nvSpPr>
                  <p:cNvPr id="899124" name="Freeform 52"/>
                  <p:cNvSpPr>
                    <a:spLocks/>
                  </p:cNvSpPr>
                  <p:nvPr/>
                </p:nvSpPr>
                <p:spPr bwMode="auto">
                  <a:xfrm>
                    <a:off x="1848" y="3017"/>
                    <a:ext cx="245" cy="339"/>
                  </a:xfrm>
                  <a:custGeom>
                    <a:avLst/>
                    <a:gdLst/>
                    <a:ahLst/>
                    <a:cxnLst>
                      <a:cxn ang="0">
                        <a:pos x="245" y="339"/>
                      </a:cxn>
                      <a:cxn ang="0">
                        <a:pos x="129" y="0"/>
                      </a:cxn>
                      <a:cxn ang="0">
                        <a:pos x="0" y="83"/>
                      </a:cxn>
                      <a:cxn ang="0">
                        <a:pos x="245" y="339"/>
                      </a:cxn>
                    </a:cxnLst>
                    <a:rect l="0" t="0" r="r" b="b"/>
                    <a:pathLst>
                      <a:path w="245" h="339">
                        <a:moveTo>
                          <a:pt x="245" y="339"/>
                        </a:moveTo>
                        <a:lnTo>
                          <a:pt x="129" y="0"/>
                        </a:lnTo>
                        <a:lnTo>
                          <a:pt x="0" y="83"/>
                        </a:lnTo>
                        <a:lnTo>
                          <a:pt x="245" y="339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/>
                      </a:gs>
                      <a:gs pos="50000">
                        <a:srgbClr val="FF9900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99125" name="Freeform 53"/>
                  <p:cNvSpPr>
                    <a:spLocks/>
                  </p:cNvSpPr>
                  <p:nvPr/>
                </p:nvSpPr>
                <p:spPr bwMode="auto">
                  <a:xfrm>
                    <a:off x="1980" y="3204"/>
                    <a:ext cx="112" cy="156"/>
                  </a:xfrm>
                  <a:custGeom>
                    <a:avLst/>
                    <a:gdLst/>
                    <a:ahLst/>
                    <a:cxnLst>
                      <a:cxn ang="0">
                        <a:pos x="56" y="0"/>
                      </a:cxn>
                      <a:cxn ang="0">
                        <a:pos x="0" y="36"/>
                      </a:cxn>
                      <a:cxn ang="0">
                        <a:pos x="112" y="156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12" h="156">
                        <a:moveTo>
                          <a:pt x="56" y="0"/>
                        </a:moveTo>
                        <a:lnTo>
                          <a:pt x="0" y="36"/>
                        </a:lnTo>
                        <a:lnTo>
                          <a:pt x="112" y="156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899126" name="Group 54"/>
                <p:cNvGrpSpPr>
                  <a:grpSpLocks/>
                </p:cNvGrpSpPr>
                <p:nvPr/>
              </p:nvGrpSpPr>
              <p:grpSpPr bwMode="auto">
                <a:xfrm>
                  <a:off x="703" y="1616"/>
                  <a:ext cx="1158" cy="1870"/>
                  <a:chOff x="2332" y="357"/>
                  <a:chExt cx="1158" cy="1870"/>
                </a:xfrm>
              </p:grpSpPr>
              <p:sp>
                <p:nvSpPr>
                  <p:cNvPr id="899127" name="Freeform 55"/>
                  <p:cNvSpPr>
                    <a:spLocks/>
                  </p:cNvSpPr>
                  <p:nvPr/>
                </p:nvSpPr>
                <p:spPr bwMode="auto">
                  <a:xfrm rot="-598683">
                    <a:off x="2820" y="357"/>
                    <a:ext cx="670" cy="1523"/>
                  </a:xfrm>
                  <a:custGeom>
                    <a:avLst/>
                    <a:gdLst/>
                    <a:ahLst/>
                    <a:cxnLst>
                      <a:cxn ang="0">
                        <a:pos x="867" y="2612"/>
                      </a:cxn>
                      <a:cxn ang="0">
                        <a:pos x="1094" y="2522"/>
                      </a:cxn>
                      <a:cxn ang="0">
                        <a:pos x="1016" y="2554"/>
                      </a:cxn>
                      <a:cxn ang="0">
                        <a:pos x="84" y="0"/>
                      </a:cxn>
                      <a:cxn ang="0">
                        <a:pos x="0" y="30"/>
                      </a:cxn>
                      <a:cxn ang="0">
                        <a:pos x="940" y="2584"/>
                      </a:cxn>
                    </a:cxnLst>
                    <a:rect l="0" t="0" r="r" b="b"/>
                    <a:pathLst>
                      <a:path w="1094" h="2612">
                        <a:moveTo>
                          <a:pt x="867" y="2612"/>
                        </a:moveTo>
                        <a:lnTo>
                          <a:pt x="1094" y="2522"/>
                        </a:lnTo>
                        <a:lnTo>
                          <a:pt x="1016" y="2554"/>
                        </a:lnTo>
                        <a:lnTo>
                          <a:pt x="84" y="0"/>
                        </a:lnTo>
                        <a:lnTo>
                          <a:pt x="0" y="30"/>
                        </a:lnTo>
                        <a:lnTo>
                          <a:pt x="940" y="2584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grpSp>
                <p:nvGrpSpPr>
                  <p:cNvPr id="899128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2332" y="496"/>
                    <a:ext cx="657" cy="1731"/>
                    <a:chOff x="2332" y="496"/>
                    <a:chExt cx="657" cy="1731"/>
                  </a:xfrm>
                </p:grpSpPr>
                <p:sp>
                  <p:nvSpPr>
                    <p:cNvPr id="899129" name="Freeform 57"/>
                    <p:cNvSpPr>
                      <a:spLocks/>
                    </p:cNvSpPr>
                    <p:nvPr/>
                  </p:nvSpPr>
                  <p:spPr bwMode="auto">
                    <a:xfrm rot="1453774">
                      <a:off x="2332" y="496"/>
                      <a:ext cx="216" cy="1731"/>
                    </a:xfrm>
                    <a:custGeom>
                      <a:avLst/>
                      <a:gdLst/>
                      <a:ahLst/>
                      <a:cxnLst>
                        <a:cxn ang="0">
                          <a:pos x="227" y="136"/>
                        </a:cxn>
                        <a:cxn ang="0">
                          <a:pos x="0" y="1859"/>
                        </a:cxn>
                        <a:cxn ang="0">
                          <a:pos x="0" y="1633"/>
                        </a:cxn>
                        <a:cxn ang="0">
                          <a:pos x="137" y="0"/>
                        </a:cxn>
                      </a:cxnLst>
                      <a:rect l="0" t="0" r="r" b="b"/>
                      <a:pathLst>
                        <a:path w="227" h="1859">
                          <a:moveTo>
                            <a:pt x="227" y="136"/>
                          </a:moveTo>
                          <a:lnTo>
                            <a:pt x="0" y="1859"/>
                          </a:lnTo>
                          <a:lnTo>
                            <a:pt x="0" y="1633"/>
                          </a:lnTo>
                          <a:lnTo>
                            <a:pt x="137" y="0"/>
                          </a:lnTo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99130" name="Oval 58"/>
                    <p:cNvSpPr>
                      <a:spLocks noChangeArrowheads="1"/>
                    </p:cNvSpPr>
                    <p:nvPr/>
                  </p:nvSpPr>
                  <p:spPr bwMode="auto">
                    <a:xfrm rot="1453774">
                      <a:off x="2730" y="566"/>
                      <a:ext cx="259" cy="253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899131" name="Group 59"/>
            <p:cNvGrpSpPr>
              <a:grpSpLocks/>
            </p:cNvGrpSpPr>
            <p:nvPr/>
          </p:nvGrpSpPr>
          <p:grpSpPr bwMode="auto">
            <a:xfrm>
              <a:off x="526" y="440"/>
              <a:ext cx="2023" cy="1183"/>
              <a:chOff x="526" y="440"/>
              <a:chExt cx="2023" cy="1183"/>
            </a:xfrm>
          </p:grpSpPr>
          <p:sp>
            <p:nvSpPr>
              <p:cNvPr id="899132" name="Freeform 60"/>
              <p:cNvSpPr>
                <a:spLocks/>
              </p:cNvSpPr>
              <p:nvPr/>
            </p:nvSpPr>
            <p:spPr bwMode="auto">
              <a:xfrm rot="3800412" flipH="1" flipV="1">
                <a:off x="1050" y="-84"/>
                <a:ext cx="775" cy="1823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99133" name="Group 61"/>
              <p:cNvGrpSpPr>
                <a:grpSpLocks/>
              </p:cNvGrpSpPr>
              <p:nvPr/>
            </p:nvGrpSpPr>
            <p:grpSpPr bwMode="auto">
              <a:xfrm rot="4399095" flipH="1" flipV="1">
                <a:off x="1352" y="425"/>
                <a:ext cx="664" cy="1731"/>
                <a:chOff x="2332" y="496"/>
                <a:chExt cx="657" cy="1731"/>
              </a:xfrm>
            </p:grpSpPr>
            <p:sp>
              <p:nvSpPr>
                <p:cNvPr id="899134" name="Freeform 62"/>
                <p:cNvSpPr>
                  <a:spLocks/>
                </p:cNvSpPr>
                <p:nvPr/>
              </p:nvSpPr>
              <p:spPr bwMode="auto">
                <a:xfrm rot="1453774">
                  <a:off x="2332" y="496"/>
                  <a:ext cx="216" cy="1731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99135" name="Oval 63"/>
                <p:cNvSpPr>
                  <a:spLocks noChangeArrowheads="1"/>
                </p:cNvSpPr>
                <p:nvPr/>
              </p:nvSpPr>
              <p:spPr bwMode="auto">
                <a:xfrm rot="1453774">
                  <a:off x="2730" y="566"/>
                  <a:ext cx="259" cy="253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  <p:grpSp>
        <p:nvGrpSpPr>
          <p:cNvPr id="899136" name="Group 64"/>
          <p:cNvGrpSpPr>
            <a:grpSpLocks/>
          </p:cNvGrpSpPr>
          <p:nvPr/>
        </p:nvGrpSpPr>
        <p:grpSpPr bwMode="auto">
          <a:xfrm>
            <a:off x="2555875" y="3500438"/>
            <a:ext cx="3889375" cy="73025"/>
            <a:chOff x="1655" y="2205"/>
            <a:chExt cx="2405" cy="46"/>
          </a:xfrm>
        </p:grpSpPr>
        <p:sp>
          <p:nvSpPr>
            <p:cNvPr id="899137" name="Oval 65"/>
            <p:cNvSpPr>
              <a:spLocks noChangeArrowheads="1"/>
            </p:cNvSpPr>
            <p:nvPr/>
          </p:nvSpPr>
          <p:spPr bwMode="auto">
            <a:xfrm>
              <a:off x="4014" y="2205"/>
              <a:ext cx="46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9138" name="Oval 66"/>
            <p:cNvSpPr>
              <a:spLocks noChangeArrowheads="1"/>
            </p:cNvSpPr>
            <p:nvPr/>
          </p:nvSpPr>
          <p:spPr bwMode="auto">
            <a:xfrm>
              <a:off x="1655" y="2205"/>
              <a:ext cx="45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899139" name="Rectangle 67"/>
          <p:cNvSpPr>
            <a:spLocks noChangeArrowheads="1"/>
          </p:cNvSpPr>
          <p:nvPr/>
        </p:nvSpPr>
        <p:spPr bwMode="auto">
          <a:xfrm>
            <a:off x="609600" y="152400"/>
            <a:ext cx="648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0000"/>
                </a:solidFill>
                <a:effectLst/>
              </a:rPr>
              <a:t>Построение перпендикулярных прямых. </a:t>
            </a:r>
          </a:p>
        </p:txBody>
      </p:sp>
      <p:grpSp>
        <p:nvGrpSpPr>
          <p:cNvPr id="899145" name="Group 73"/>
          <p:cNvGrpSpPr>
            <a:grpSpLocks/>
          </p:cNvGrpSpPr>
          <p:nvPr/>
        </p:nvGrpSpPr>
        <p:grpSpPr bwMode="auto">
          <a:xfrm>
            <a:off x="1042988" y="1773238"/>
            <a:ext cx="1076325" cy="579437"/>
            <a:chOff x="295" y="210"/>
            <a:chExt cx="678" cy="365"/>
          </a:xfrm>
        </p:grpSpPr>
        <p:sp>
          <p:nvSpPr>
            <p:cNvPr id="899146" name="Text Box 74"/>
            <p:cNvSpPr txBox="1">
              <a:spLocks noChangeArrowheads="1"/>
            </p:cNvSpPr>
            <p:nvPr/>
          </p:nvSpPr>
          <p:spPr bwMode="auto">
            <a:xfrm>
              <a:off x="295" y="210"/>
              <a:ext cx="67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3200">
                  <a:solidFill>
                    <a:srgbClr val="FF0000"/>
                  </a:solidFill>
                  <a:effectLst/>
                  <a:latin typeface="Times New Roman" pitchFamily="18" charset="0"/>
                </a:rPr>
                <a:t>М   </a:t>
              </a:r>
              <a:r>
                <a:rPr lang="en-US" sz="3200" i="1">
                  <a:solidFill>
                    <a:srgbClr val="FF0000"/>
                  </a:solidFill>
                  <a:effectLst/>
                  <a:latin typeface="Times New Roman" pitchFamily="18" charset="0"/>
                </a:rPr>
                <a:t>a</a:t>
              </a:r>
              <a:endParaRPr lang="ru-RU" sz="3200"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899147" name="Object 75"/>
            <p:cNvGraphicFramePr>
              <a:graphicFrameLocks noChangeAspect="1"/>
            </p:cNvGraphicFramePr>
            <p:nvPr/>
          </p:nvGraphicFramePr>
          <p:xfrm>
            <a:off x="567" y="255"/>
            <a:ext cx="264" cy="317"/>
          </p:xfrm>
          <a:graphic>
            <a:graphicData uri="http://schemas.openxmlformats.org/presentationml/2006/ole">
              <p:oleObj spid="_x0000_s899147" name="Формула" r:id="rId3" imgW="126720" imgH="152280" progId="Equation.3">
                <p:embed/>
              </p:oleObj>
            </a:graphicData>
          </a:graphic>
        </p:graphicFrame>
      </p:grpSp>
      <p:sp>
        <p:nvSpPr>
          <p:cNvPr id="899157" name="Rectangle 85"/>
          <p:cNvSpPr>
            <a:spLocks noChangeArrowheads="1"/>
          </p:cNvSpPr>
          <p:nvPr/>
        </p:nvSpPr>
        <p:spPr bwMode="auto">
          <a:xfrm>
            <a:off x="6781800" y="6096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Повторение </a:t>
            </a:r>
          </a:p>
        </p:txBody>
      </p:sp>
      <p:sp>
        <p:nvSpPr>
          <p:cNvPr id="899082" name="Oval 10"/>
          <p:cNvSpPr>
            <a:spLocks noChangeArrowheads="1"/>
          </p:cNvSpPr>
          <p:nvPr/>
        </p:nvSpPr>
        <p:spPr bwMode="auto">
          <a:xfrm>
            <a:off x="4500563" y="5734050"/>
            <a:ext cx="142875" cy="1428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600000">
                                      <p:cBhvr>
                                        <p:cTn id="10" dur="2000" fill="hold"/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9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9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899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9000000">
                                      <p:cBhvr>
                                        <p:cTn id="40" dur="2000" fill="hold"/>
                                        <p:tgtEl>
                                          <p:spTgt spid="899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89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899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8100000">
                                      <p:cBhvr>
                                        <p:cTn id="54" dur="2000" fill="hold"/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89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000"/>
                                        <p:tgtEl>
                                          <p:spTgt spid="8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899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4" grpId="0" animBg="1"/>
      <p:bldP spid="899076" grpId="0" animBg="1"/>
      <p:bldP spid="899077" grpId="0" animBg="1"/>
      <p:bldP spid="899078" grpId="0" animBg="1"/>
      <p:bldP spid="899080" grpId="0"/>
      <p:bldP spid="899081" grpId="0" animBg="1"/>
      <p:bldP spid="8990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76" name="Freeform 156"/>
          <p:cNvSpPr>
            <a:spLocks/>
          </p:cNvSpPr>
          <p:nvPr/>
        </p:nvSpPr>
        <p:spPr bwMode="auto">
          <a:xfrm>
            <a:off x="3236913" y="6018213"/>
            <a:ext cx="1438275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906" y="0"/>
              </a:cxn>
            </a:cxnLst>
            <a:rect l="0" t="0" r="r" b="b"/>
            <a:pathLst>
              <a:path w="906" h="6">
                <a:moveTo>
                  <a:pt x="0" y="6"/>
                </a:moveTo>
                <a:lnTo>
                  <a:pt x="90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1216" name="Freeform 96"/>
          <p:cNvSpPr>
            <a:spLocks/>
          </p:cNvSpPr>
          <p:nvPr/>
        </p:nvSpPr>
        <p:spPr bwMode="auto">
          <a:xfrm>
            <a:off x="1798638" y="6022975"/>
            <a:ext cx="14097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88" y="2"/>
              </a:cxn>
            </a:cxnLst>
            <a:rect l="0" t="0" r="r" b="b"/>
            <a:pathLst>
              <a:path w="888" h="2">
                <a:moveTo>
                  <a:pt x="0" y="0"/>
                </a:moveTo>
                <a:lnTo>
                  <a:pt x="888" y="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1217" name="Freeform 97"/>
          <p:cNvSpPr>
            <a:spLocks/>
          </p:cNvSpPr>
          <p:nvPr/>
        </p:nvSpPr>
        <p:spPr bwMode="auto">
          <a:xfrm>
            <a:off x="342900" y="6018213"/>
            <a:ext cx="14224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6" y="0"/>
              </a:cxn>
            </a:cxnLst>
            <a:rect l="0" t="0" r="r" b="b"/>
            <a:pathLst>
              <a:path w="896" h="1">
                <a:moveTo>
                  <a:pt x="0" y="0"/>
                </a:moveTo>
                <a:lnTo>
                  <a:pt x="89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1219" name="Text Box 99"/>
          <p:cNvSpPr txBox="1">
            <a:spLocks noChangeArrowheads="1"/>
          </p:cNvSpPr>
          <p:nvPr/>
        </p:nvSpPr>
        <p:spPr bwMode="auto">
          <a:xfrm>
            <a:off x="1562100" y="6056313"/>
            <a:ext cx="387350" cy="579437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901239" name="Oval 119"/>
          <p:cNvSpPr>
            <a:spLocks noChangeArrowheads="1"/>
          </p:cNvSpPr>
          <p:nvPr/>
        </p:nvSpPr>
        <p:spPr bwMode="auto">
          <a:xfrm>
            <a:off x="279400" y="596741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1248" name="Arc 128"/>
          <p:cNvSpPr>
            <a:spLocks/>
          </p:cNvSpPr>
          <p:nvPr/>
        </p:nvSpPr>
        <p:spPr bwMode="auto">
          <a:xfrm rot="1258856">
            <a:off x="3278188" y="5365750"/>
            <a:ext cx="1520825" cy="920750"/>
          </a:xfrm>
          <a:custGeom>
            <a:avLst/>
            <a:gdLst>
              <a:gd name="G0" fmla="+- 0 0 0"/>
              <a:gd name="G1" fmla="+- 13377 0 0"/>
              <a:gd name="G2" fmla="+- 21600 0 0"/>
              <a:gd name="T0" fmla="*/ 16959 w 21558"/>
              <a:gd name="T1" fmla="*/ 0 h 13377"/>
              <a:gd name="T2" fmla="*/ 21558 w 21558"/>
              <a:gd name="T3" fmla="*/ 12035 h 13377"/>
              <a:gd name="T4" fmla="*/ 0 w 21558"/>
              <a:gd name="T5" fmla="*/ 13377 h 13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8" h="13377" fill="none" extrusionOk="0">
                <a:moveTo>
                  <a:pt x="16959" y="-1"/>
                </a:moveTo>
                <a:cubicBezTo>
                  <a:pt x="19680" y="3450"/>
                  <a:pt x="21285" y="7648"/>
                  <a:pt x="21558" y="12034"/>
                </a:cubicBezTo>
              </a:path>
              <a:path w="21558" h="13377" stroke="0" extrusionOk="0">
                <a:moveTo>
                  <a:pt x="16959" y="-1"/>
                </a:moveTo>
                <a:cubicBezTo>
                  <a:pt x="19680" y="3450"/>
                  <a:pt x="21285" y="7648"/>
                  <a:pt x="21558" y="12034"/>
                </a:cubicBezTo>
                <a:lnTo>
                  <a:pt x="0" y="1337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1249" name="Arc 129"/>
          <p:cNvSpPr>
            <a:spLocks/>
          </p:cNvSpPr>
          <p:nvPr/>
        </p:nvSpPr>
        <p:spPr bwMode="auto">
          <a:xfrm rot="1412862">
            <a:off x="1830388" y="5403850"/>
            <a:ext cx="1520825" cy="920750"/>
          </a:xfrm>
          <a:custGeom>
            <a:avLst/>
            <a:gdLst>
              <a:gd name="G0" fmla="+- 0 0 0"/>
              <a:gd name="G1" fmla="+- 13377 0 0"/>
              <a:gd name="G2" fmla="+- 21600 0 0"/>
              <a:gd name="T0" fmla="*/ 16959 w 21558"/>
              <a:gd name="T1" fmla="*/ 0 h 13377"/>
              <a:gd name="T2" fmla="*/ 21558 w 21558"/>
              <a:gd name="T3" fmla="*/ 12035 h 13377"/>
              <a:gd name="T4" fmla="*/ 0 w 21558"/>
              <a:gd name="T5" fmla="*/ 13377 h 13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8" h="13377" fill="none" extrusionOk="0">
                <a:moveTo>
                  <a:pt x="16959" y="-1"/>
                </a:moveTo>
                <a:cubicBezTo>
                  <a:pt x="19680" y="3450"/>
                  <a:pt x="21285" y="7648"/>
                  <a:pt x="21558" y="12034"/>
                </a:cubicBezTo>
              </a:path>
              <a:path w="21558" h="13377" stroke="0" extrusionOk="0">
                <a:moveTo>
                  <a:pt x="16959" y="-1"/>
                </a:moveTo>
                <a:cubicBezTo>
                  <a:pt x="19680" y="3450"/>
                  <a:pt x="21285" y="7648"/>
                  <a:pt x="21558" y="12034"/>
                </a:cubicBezTo>
                <a:lnTo>
                  <a:pt x="0" y="1337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1271" name="Oval 151"/>
          <p:cNvSpPr>
            <a:spLocks noChangeArrowheads="1"/>
          </p:cNvSpPr>
          <p:nvPr/>
        </p:nvSpPr>
        <p:spPr bwMode="auto">
          <a:xfrm>
            <a:off x="1771650" y="598011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1274" name="Oval 154"/>
          <p:cNvSpPr>
            <a:spLocks noChangeArrowheads="1"/>
          </p:cNvSpPr>
          <p:nvPr/>
        </p:nvSpPr>
        <p:spPr bwMode="auto">
          <a:xfrm>
            <a:off x="3181350" y="5980113"/>
            <a:ext cx="101600" cy="101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1275" name="Oval 155"/>
          <p:cNvSpPr>
            <a:spLocks noChangeArrowheads="1"/>
          </p:cNvSpPr>
          <p:nvPr/>
        </p:nvSpPr>
        <p:spPr bwMode="auto">
          <a:xfrm>
            <a:off x="4616450" y="5954713"/>
            <a:ext cx="101600" cy="101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1123" name="Freeform 3"/>
          <p:cNvSpPr>
            <a:spLocks/>
          </p:cNvSpPr>
          <p:nvPr/>
        </p:nvSpPr>
        <p:spPr bwMode="auto">
          <a:xfrm>
            <a:off x="3332163" y="4164013"/>
            <a:ext cx="5584825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3518" y="0"/>
              </a:cxn>
            </a:cxnLst>
            <a:rect l="0" t="0" r="r" b="b"/>
            <a:pathLst>
              <a:path w="3518" h="6">
                <a:moveTo>
                  <a:pt x="0" y="6"/>
                </a:moveTo>
                <a:lnTo>
                  <a:pt x="3518" y="0"/>
                </a:lnTo>
              </a:path>
            </a:pathLst>
          </a:custGeom>
          <a:noFill/>
          <a:ln w="2857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1202" name="Freeform 82"/>
          <p:cNvSpPr>
            <a:spLocks/>
          </p:cNvSpPr>
          <p:nvPr/>
        </p:nvSpPr>
        <p:spPr bwMode="auto">
          <a:xfrm>
            <a:off x="4970463" y="887413"/>
            <a:ext cx="25400" cy="4559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2872"/>
              </a:cxn>
            </a:cxnLst>
            <a:rect l="0" t="0" r="r" b="b"/>
            <a:pathLst>
              <a:path w="16" h="2872">
                <a:moveTo>
                  <a:pt x="0" y="0"/>
                </a:moveTo>
                <a:lnTo>
                  <a:pt x="16" y="2872"/>
                </a:lnTo>
              </a:path>
            </a:pathLst>
          </a:custGeom>
          <a:noFill/>
          <a:ln w="2857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901243" name="Group 123"/>
          <p:cNvGrpSpPr>
            <a:grpSpLocks/>
          </p:cNvGrpSpPr>
          <p:nvPr/>
        </p:nvGrpSpPr>
        <p:grpSpPr bwMode="auto">
          <a:xfrm rot="5400000">
            <a:off x="3527425" y="2593975"/>
            <a:ext cx="2900363" cy="214313"/>
            <a:chOff x="126" y="3411"/>
            <a:chExt cx="1827" cy="135"/>
          </a:xfrm>
        </p:grpSpPr>
        <p:sp>
          <p:nvSpPr>
            <p:cNvPr id="901244" name="Freeform 124"/>
            <p:cNvSpPr>
              <a:spLocks/>
            </p:cNvSpPr>
            <p:nvPr/>
          </p:nvSpPr>
          <p:spPr bwMode="auto">
            <a:xfrm>
              <a:off x="128" y="3480"/>
              <a:ext cx="181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6" y="0"/>
                </a:cxn>
              </a:cxnLst>
              <a:rect l="0" t="0" r="r" b="b"/>
              <a:pathLst>
                <a:path w="1816" h="1">
                  <a:moveTo>
                    <a:pt x="0" y="0"/>
                  </a:moveTo>
                  <a:lnTo>
                    <a:pt x="1816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1245" name="Freeform 125"/>
            <p:cNvSpPr>
              <a:spLocks/>
            </p:cNvSpPr>
            <p:nvPr/>
          </p:nvSpPr>
          <p:spPr bwMode="auto">
            <a:xfrm>
              <a:off x="1950" y="3417"/>
              <a:ext cx="3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17"/>
                </a:cxn>
              </a:cxnLst>
              <a:rect l="0" t="0" r="r" b="b"/>
              <a:pathLst>
                <a:path w="3" h="117">
                  <a:moveTo>
                    <a:pt x="0" y="0"/>
                  </a:moveTo>
                  <a:lnTo>
                    <a:pt x="3" y="11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1246" name="Freeform 126"/>
            <p:cNvSpPr>
              <a:spLocks/>
            </p:cNvSpPr>
            <p:nvPr/>
          </p:nvSpPr>
          <p:spPr bwMode="auto">
            <a:xfrm>
              <a:off x="1065" y="3414"/>
              <a:ext cx="1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2"/>
                </a:cxn>
              </a:cxnLst>
              <a:rect l="0" t="0" r="r" b="b"/>
              <a:pathLst>
                <a:path w="1" h="132">
                  <a:moveTo>
                    <a:pt x="0" y="0"/>
                  </a:moveTo>
                  <a:lnTo>
                    <a:pt x="0" y="13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1247" name="Freeform 127"/>
            <p:cNvSpPr>
              <a:spLocks/>
            </p:cNvSpPr>
            <p:nvPr/>
          </p:nvSpPr>
          <p:spPr bwMode="auto">
            <a:xfrm>
              <a:off x="126" y="3411"/>
              <a:ext cx="6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26"/>
                </a:cxn>
              </a:cxnLst>
              <a:rect l="0" t="0" r="r" b="b"/>
              <a:pathLst>
                <a:path w="6" h="126">
                  <a:moveTo>
                    <a:pt x="0" y="0"/>
                  </a:moveTo>
                  <a:lnTo>
                    <a:pt x="6" y="12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901300" name="Arc 180"/>
          <p:cNvSpPr>
            <a:spLocks/>
          </p:cNvSpPr>
          <p:nvPr/>
        </p:nvSpPr>
        <p:spPr bwMode="auto">
          <a:xfrm rot="-4526571">
            <a:off x="4079082" y="1621631"/>
            <a:ext cx="1524000" cy="639763"/>
          </a:xfrm>
          <a:custGeom>
            <a:avLst/>
            <a:gdLst>
              <a:gd name="G0" fmla="+- 0 0 0"/>
              <a:gd name="G1" fmla="+- 9293 0 0"/>
              <a:gd name="G2" fmla="+- 21600 0 0"/>
              <a:gd name="T0" fmla="*/ 19499 w 21558"/>
              <a:gd name="T1" fmla="*/ 0 h 9293"/>
              <a:gd name="T2" fmla="*/ 21558 w 21558"/>
              <a:gd name="T3" fmla="*/ 7951 h 9293"/>
              <a:gd name="T4" fmla="*/ 0 w 21558"/>
              <a:gd name="T5" fmla="*/ 9293 h 9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8" h="9293" fill="none" extrusionOk="0">
                <a:moveTo>
                  <a:pt x="19498" y="0"/>
                </a:moveTo>
                <a:cubicBezTo>
                  <a:pt x="20687" y="2494"/>
                  <a:pt x="21386" y="5193"/>
                  <a:pt x="21558" y="7950"/>
                </a:cubicBezTo>
              </a:path>
              <a:path w="21558" h="9293" stroke="0" extrusionOk="0">
                <a:moveTo>
                  <a:pt x="19498" y="0"/>
                </a:moveTo>
                <a:cubicBezTo>
                  <a:pt x="20687" y="2494"/>
                  <a:pt x="21386" y="5193"/>
                  <a:pt x="21558" y="7950"/>
                </a:cubicBezTo>
                <a:lnTo>
                  <a:pt x="0" y="9293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901309" name="Group 189"/>
          <p:cNvGrpSpPr>
            <a:grpSpLocks/>
          </p:cNvGrpSpPr>
          <p:nvPr/>
        </p:nvGrpSpPr>
        <p:grpSpPr bwMode="auto">
          <a:xfrm>
            <a:off x="4903788" y="1189038"/>
            <a:ext cx="3286125" cy="3051175"/>
            <a:chOff x="3150" y="438"/>
            <a:chExt cx="2070" cy="1922"/>
          </a:xfrm>
        </p:grpSpPr>
        <p:sp>
          <p:nvSpPr>
            <p:cNvPr id="901303" name="Freeform 183"/>
            <p:cNvSpPr>
              <a:spLocks/>
            </p:cNvSpPr>
            <p:nvPr/>
          </p:nvSpPr>
          <p:spPr bwMode="auto">
            <a:xfrm>
              <a:off x="3194" y="478"/>
              <a:ext cx="1992" cy="1840"/>
            </a:xfrm>
            <a:custGeom>
              <a:avLst/>
              <a:gdLst/>
              <a:ahLst/>
              <a:cxnLst>
                <a:cxn ang="0">
                  <a:pos x="1992" y="1840"/>
                </a:cxn>
                <a:cxn ang="0">
                  <a:pos x="0" y="0"/>
                </a:cxn>
              </a:cxnLst>
              <a:rect l="0" t="0" r="r" b="b"/>
              <a:pathLst>
                <a:path w="1992" h="1840">
                  <a:moveTo>
                    <a:pt x="1992" y="184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1304" name="Freeform 184"/>
            <p:cNvSpPr>
              <a:spLocks/>
            </p:cNvSpPr>
            <p:nvPr/>
          </p:nvSpPr>
          <p:spPr bwMode="auto">
            <a:xfrm>
              <a:off x="3150" y="438"/>
              <a:ext cx="80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80" y="0"/>
                </a:cxn>
              </a:cxnLst>
              <a:rect l="0" t="0" r="r" b="b"/>
              <a:pathLst>
                <a:path w="80" h="84">
                  <a:moveTo>
                    <a:pt x="0" y="84"/>
                  </a:moveTo>
                  <a:lnTo>
                    <a:pt x="8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1305" name="Freeform 185"/>
            <p:cNvSpPr>
              <a:spLocks/>
            </p:cNvSpPr>
            <p:nvPr/>
          </p:nvSpPr>
          <p:spPr bwMode="auto">
            <a:xfrm rot="13395934">
              <a:off x="3848" y="1020"/>
              <a:ext cx="1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2"/>
                </a:cxn>
              </a:cxnLst>
              <a:rect l="0" t="0" r="r" b="b"/>
              <a:pathLst>
                <a:path w="1" h="132">
                  <a:moveTo>
                    <a:pt x="0" y="0"/>
                  </a:moveTo>
                  <a:lnTo>
                    <a:pt x="0" y="132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1306" name="Freeform 186"/>
            <p:cNvSpPr>
              <a:spLocks/>
            </p:cNvSpPr>
            <p:nvPr/>
          </p:nvSpPr>
          <p:spPr bwMode="auto">
            <a:xfrm rot="13395934">
              <a:off x="4525" y="1669"/>
              <a:ext cx="6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26"/>
                </a:cxn>
              </a:cxnLst>
              <a:rect l="0" t="0" r="r" b="b"/>
              <a:pathLst>
                <a:path w="6" h="126">
                  <a:moveTo>
                    <a:pt x="0" y="0"/>
                  </a:moveTo>
                  <a:lnTo>
                    <a:pt x="6" y="12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1307" name="Freeform 187"/>
            <p:cNvSpPr>
              <a:spLocks/>
            </p:cNvSpPr>
            <p:nvPr/>
          </p:nvSpPr>
          <p:spPr bwMode="auto">
            <a:xfrm>
              <a:off x="5152" y="2276"/>
              <a:ext cx="68" cy="84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68" y="0"/>
                </a:cxn>
              </a:cxnLst>
              <a:rect l="0" t="0" r="r" b="b"/>
              <a:pathLst>
                <a:path w="68" h="84">
                  <a:moveTo>
                    <a:pt x="0" y="84"/>
                  </a:moveTo>
                  <a:lnTo>
                    <a:pt x="68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901352" name="Arc 232"/>
          <p:cNvSpPr>
            <a:spLocks/>
          </p:cNvSpPr>
          <p:nvPr/>
        </p:nvSpPr>
        <p:spPr bwMode="auto">
          <a:xfrm rot="-19049914">
            <a:off x="6808788" y="3465513"/>
            <a:ext cx="1524000" cy="552450"/>
          </a:xfrm>
          <a:custGeom>
            <a:avLst/>
            <a:gdLst>
              <a:gd name="G0" fmla="+- 0 0 0"/>
              <a:gd name="G1" fmla="+- 8027 0 0"/>
              <a:gd name="G2" fmla="+- 21600 0 0"/>
              <a:gd name="T0" fmla="*/ 20053 w 21558"/>
              <a:gd name="T1" fmla="*/ 0 h 8027"/>
              <a:gd name="T2" fmla="*/ 21558 w 21558"/>
              <a:gd name="T3" fmla="*/ 6685 h 8027"/>
              <a:gd name="T4" fmla="*/ 0 w 21558"/>
              <a:gd name="T5" fmla="*/ 8027 h 8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8" h="8027" fill="none" extrusionOk="0">
                <a:moveTo>
                  <a:pt x="20053" y="-1"/>
                </a:moveTo>
                <a:cubicBezTo>
                  <a:pt x="20907" y="2134"/>
                  <a:pt x="21415" y="4390"/>
                  <a:pt x="21558" y="6684"/>
                </a:cubicBezTo>
              </a:path>
              <a:path w="21558" h="8027" stroke="0" extrusionOk="0">
                <a:moveTo>
                  <a:pt x="20053" y="-1"/>
                </a:moveTo>
                <a:cubicBezTo>
                  <a:pt x="20907" y="2134"/>
                  <a:pt x="21415" y="4390"/>
                  <a:pt x="21558" y="6684"/>
                </a:cubicBezTo>
                <a:lnTo>
                  <a:pt x="0" y="802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1187" name="Rectangle 67"/>
          <p:cNvSpPr>
            <a:spLocks noChangeArrowheads="1"/>
          </p:cNvSpPr>
          <p:nvPr/>
        </p:nvSpPr>
        <p:spPr bwMode="auto">
          <a:xfrm>
            <a:off x="609600" y="152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№ 1017</a:t>
            </a:r>
          </a:p>
        </p:txBody>
      </p:sp>
      <p:graphicFrame>
        <p:nvGraphicFramePr>
          <p:cNvPr id="901201" name="Object 81"/>
          <p:cNvGraphicFramePr>
            <a:graphicFrameLocks noChangeAspect="1"/>
          </p:cNvGraphicFramePr>
          <p:nvPr/>
        </p:nvGraphicFramePr>
        <p:xfrm>
          <a:off x="1122363" y="1484313"/>
          <a:ext cx="1524000" cy="984250"/>
        </p:xfrm>
        <a:graphic>
          <a:graphicData uri="http://schemas.openxmlformats.org/presentationml/2006/ole">
            <p:oleObj spid="_x0000_s901201" name="Формула" r:id="rId3" imgW="609480" imgH="393480" progId="Equation.3">
              <p:embed/>
            </p:oleObj>
          </a:graphicData>
        </a:graphic>
      </p:graphicFrame>
      <p:sp>
        <p:nvSpPr>
          <p:cNvPr id="901353" name="Rectangle 233"/>
          <p:cNvSpPr>
            <a:spLocks noChangeArrowheads="1"/>
          </p:cNvSpPr>
          <p:nvPr/>
        </p:nvSpPr>
        <p:spPr bwMode="auto">
          <a:xfrm>
            <a:off x="207963" y="1103313"/>
            <a:ext cx="4135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>
                <a:solidFill>
                  <a:schemeClr val="tx2"/>
                </a:solidFill>
                <a:effectLst/>
              </a:rPr>
              <a:t>a) </a:t>
            </a:r>
            <a:r>
              <a:rPr lang="ru-RU" b="0">
                <a:solidFill>
                  <a:schemeClr val="tx2"/>
                </a:solidFill>
                <a:effectLst/>
              </a:rPr>
              <a:t>Постройте угол А, если  </a:t>
            </a:r>
            <a:endParaRPr lang="ru-RU">
              <a:solidFill>
                <a:srgbClr val="FF0000"/>
              </a:solidFill>
              <a:effectLst/>
            </a:endParaRPr>
          </a:p>
        </p:txBody>
      </p:sp>
      <p:sp>
        <p:nvSpPr>
          <p:cNvPr id="901354" name="Freeform 234"/>
          <p:cNvSpPr>
            <a:spLocks/>
          </p:cNvSpPr>
          <p:nvPr/>
        </p:nvSpPr>
        <p:spPr bwMode="auto">
          <a:xfrm>
            <a:off x="7302500" y="3651250"/>
            <a:ext cx="260350" cy="501650"/>
          </a:xfrm>
          <a:custGeom>
            <a:avLst/>
            <a:gdLst/>
            <a:ahLst/>
            <a:cxnLst>
              <a:cxn ang="0">
                <a:pos x="164" y="0"/>
              </a:cxn>
              <a:cxn ang="0">
                <a:pos x="32" y="124"/>
              </a:cxn>
              <a:cxn ang="0">
                <a:pos x="0" y="316"/>
              </a:cxn>
            </a:cxnLst>
            <a:rect l="0" t="0" r="r" b="b"/>
            <a:pathLst>
              <a:path w="164" h="316">
                <a:moveTo>
                  <a:pt x="164" y="0"/>
                </a:moveTo>
                <a:cubicBezTo>
                  <a:pt x="142" y="20"/>
                  <a:pt x="59" y="71"/>
                  <a:pt x="32" y="124"/>
                </a:cubicBezTo>
                <a:cubicBezTo>
                  <a:pt x="5" y="177"/>
                  <a:pt x="7" y="276"/>
                  <a:pt x="0" y="316"/>
                </a:cubicBezTo>
              </a:path>
            </a:pathLst>
          </a:custGeom>
          <a:noFill/>
          <a:ln w="38100" cap="flat" cmpd="sng">
            <a:solidFill>
              <a:srgbClr val="660066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01355" name="Rectangle 235"/>
          <p:cNvSpPr>
            <a:spLocks noChangeArrowheads="1"/>
          </p:cNvSpPr>
          <p:nvPr/>
        </p:nvSpPr>
        <p:spPr bwMode="auto">
          <a:xfrm>
            <a:off x="8001000" y="4038600"/>
            <a:ext cx="5508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endParaRPr lang="ru-RU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01356" name="Rectangle 236"/>
          <p:cNvSpPr>
            <a:spLocks noChangeArrowheads="1"/>
          </p:cNvSpPr>
          <p:nvPr/>
        </p:nvSpPr>
        <p:spPr bwMode="auto">
          <a:xfrm>
            <a:off x="4419600" y="4114800"/>
            <a:ext cx="5508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endParaRPr lang="ru-RU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01357" name="Rectangle 237"/>
          <p:cNvSpPr>
            <a:spLocks noChangeArrowheads="1"/>
          </p:cNvSpPr>
          <p:nvPr/>
        </p:nvSpPr>
        <p:spPr bwMode="auto">
          <a:xfrm>
            <a:off x="4419600" y="533400"/>
            <a:ext cx="52228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endParaRPr lang="ru-RU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901251" name="Group 131"/>
          <p:cNvGrpSpPr>
            <a:grpSpLocks/>
          </p:cNvGrpSpPr>
          <p:nvPr/>
        </p:nvGrpSpPr>
        <p:grpSpPr bwMode="auto">
          <a:xfrm rot="2449570">
            <a:off x="-706438" y="2743200"/>
            <a:ext cx="2160588" cy="6629400"/>
            <a:chOff x="657" y="981"/>
            <a:chExt cx="1361" cy="4176"/>
          </a:xfrm>
        </p:grpSpPr>
        <p:grpSp>
          <p:nvGrpSpPr>
            <p:cNvPr id="901252" name="Group 132"/>
            <p:cNvGrpSpPr>
              <a:grpSpLocks/>
            </p:cNvGrpSpPr>
            <p:nvPr/>
          </p:nvGrpSpPr>
          <p:grpSpPr bwMode="auto">
            <a:xfrm rot="-2175827">
              <a:off x="657" y="981"/>
              <a:ext cx="907" cy="1999"/>
              <a:chOff x="746" y="796"/>
              <a:chExt cx="903" cy="1999"/>
            </a:xfrm>
          </p:grpSpPr>
          <p:sp>
            <p:nvSpPr>
              <p:cNvPr id="901253" name="Freeform 133"/>
              <p:cNvSpPr>
                <a:spLocks/>
              </p:cNvSpPr>
              <p:nvPr/>
            </p:nvSpPr>
            <p:spPr bwMode="auto">
              <a:xfrm rot="78698">
                <a:off x="801" y="796"/>
                <a:ext cx="848" cy="1909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1254" name="Freeform 134"/>
              <p:cNvSpPr>
                <a:spLocks/>
              </p:cNvSpPr>
              <p:nvPr/>
            </p:nvSpPr>
            <p:spPr bwMode="auto">
              <a:xfrm rot="78698">
                <a:off x="1429" y="2356"/>
                <a:ext cx="214" cy="371"/>
              </a:xfrm>
              <a:custGeom>
                <a:avLst/>
                <a:gdLst/>
                <a:ahLst/>
                <a:cxnLst>
                  <a:cxn ang="0">
                    <a:pos x="316" y="608"/>
                  </a:cxn>
                  <a:cxn ang="0">
                    <a:pos x="227" y="0"/>
                  </a:cxn>
                  <a:cxn ang="0">
                    <a:pos x="0" y="90"/>
                  </a:cxn>
                  <a:cxn ang="0">
                    <a:pos x="316" y="608"/>
                  </a:cxn>
                </a:cxnLst>
                <a:rect l="0" t="0" r="r" b="b"/>
                <a:pathLst>
                  <a:path w="316" h="608">
                    <a:moveTo>
                      <a:pt x="316" y="608"/>
                    </a:moveTo>
                    <a:lnTo>
                      <a:pt x="227" y="0"/>
                    </a:lnTo>
                    <a:lnTo>
                      <a:pt x="0" y="90"/>
                    </a:lnTo>
                    <a:lnTo>
                      <a:pt x="316" y="6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50000">
                    <a:srgbClr val="FF9900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1255" name="Freeform 135"/>
              <p:cNvSpPr>
                <a:spLocks/>
              </p:cNvSpPr>
              <p:nvPr/>
            </p:nvSpPr>
            <p:spPr bwMode="auto">
              <a:xfrm rot="78698">
                <a:off x="1554" y="2578"/>
                <a:ext cx="82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25"/>
                  </a:cxn>
                  <a:cxn ang="0">
                    <a:pos x="121" y="230"/>
                  </a:cxn>
                  <a:cxn ang="0">
                    <a:pos x="85" y="0"/>
                  </a:cxn>
                </a:cxnLst>
                <a:rect l="0" t="0" r="r" b="b"/>
                <a:pathLst>
                  <a:path w="121" h="230">
                    <a:moveTo>
                      <a:pt x="85" y="0"/>
                    </a:moveTo>
                    <a:lnTo>
                      <a:pt x="0" y="25"/>
                    </a:lnTo>
                    <a:lnTo>
                      <a:pt x="121" y="23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1256" name="Group 136"/>
              <p:cNvGrpSpPr>
                <a:grpSpLocks/>
              </p:cNvGrpSpPr>
              <p:nvPr/>
            </p:nvGrpSpPr>
            <p:grpSpPr bwMode="auto">
              <a:xfrm>
                <a:off x="746" y="807"/>
                <a:ext cx="864" cy="1988"/>
                <a:chOff x="738" y="806"/>
                <a:chExt cx="864" cy="1988"/>
              </a:xfrm>
            </p:grpSpPr>
            <p:sp>
              <p:nvSpPr>
                <p:cNvPr id="901257" name="Freeform 137"/>
                <p:cNvSpPr>
                  <a:spLocks/>
                </p:cNvSpPr>
                <p:nvPr/>
              </p:nvSpPr>
              <p:spPr bwMode="auto">
                <a:xfrm rot="78698">
                  <a:off x="861" y="806"/>
                  <a:ext cx="741" cy="1595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01258" name="Group 138"/>
                <p:cNvGrpSpPr>
                  <a:grpSpLocks/>
                </p:cNvGrpSpPr>
                <p:nvPr/>
              </p:nvGrpSpPr>
              <p:grpSpPr bwMode="auto">
                <a:xfrm rot="78698">
                  <a:off x="738" y="936"/>
                  <a:ext cx="382" cy="1858"/>
                  <a:chOff x="1292" y="1570"/>
                  <a:chExt cx="363" cy="1905"/>
                </a:xfrm>
              </p:grpSpPr>
              <p:sp>
                <p:nvSpPr>
                  <p:cNvPr id="901259" name="Freeform 139"/>
                  <p:cNvSpPr>
                    <a:spLocks/>
                  </p:cNvSpPr>
                  <p:nvPr/>
                </p:nvSpPr>
                <p:spPr bwMode="auto">
                  <a:xfrm>
                    <a:off x="1292" y="1616"/>
                    <a:ext cx="227" cy="1859"/>
                  </a:xfrm>
                  <a:custGeom>
                    <a:avLst/>
                    <a:gdLst/>
                    <a:ahLst/>
                    <a:cxnLst>
                      <a:cxn ang="0">
                        <a:pos x="227" y="136"/>
                      </a:cxn>
                      <a:cxn ang="0">
                        <a:pos x="0" y="1859"/>
                      </a:cxn>
                      <a:cxn ang="0">
                        <a:pos x="0" y="1633"/>
                      </a:cxn>
                      <a:cxn ang="0">
                        <a:pos x="137" y="0"/>
                      </a:cxn>
                    </a:cxnLst>
                    <a:rect l="0" t="0" r="r" b="b"/>
                    <a:pathLst>
                      <a:path w="227" h="1859">
                        <a:moveTo>
                          <a:pt x="227" y="136"/>
                        </a:moveTo>
                        <a:lnTo>
                          <a:pt x="0" y="1859"/>
                        </a:lnTo>
                        <a:lnTo>
                          <a:pt x="0" y="1633"/>
                        </a:lnTo>
                        <a:lnTo>
                          <a:pt x="137" y="0"/>
                        </a:lnTo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1260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1570"/>
                    <a:ext cx="272" cy="27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901261" name="Group 141"/>
            <p:cNvGrpSpPr>
              <a:grpSpLocks/>
            </p:cNvGrpSpPr>
            <p:nvPr/>
          </p:nvGrpSpPr>
          <p:grpSpPr bwMode="auto">
            <a:xfrm rot="8565677">
              <a:off x="1111" y="3158"/>
              <a:ext cx="907" cy="1999"/>
              <a:chOff x="746" y="796"/>
              <a:chExt cx="903" cy="1999"/>
            </a:xfrm>
          </p:grpSpPr>
          <p:sp>
            <p:nvSpPr>
              <p:cNvPr id="901262" name="Freeform 142"/>
              <p:cNvSpPr>
                <a:spLocks/>
              </p:cNvSpPr>
              <p:nvPr/>
            </p:nvSpPr>
            <p:spPr bwMode="auto">
              <a:xfrm rot="78698">
                <a:off x="801" y="796"/>
                <a:ext cx="848" cy="1909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1263" name="Freeform 143"/>
              <p:cNvSpPr>
                <a:spLocks/>
              </p:cNvSpPr>
              <p:nvPr/>
            </p:nvSpPr>
            <p:spPr bwMode="auto">
              <a:xfrm rot="78698">
                <a:off x="1429" y="2356"/>
                <a:ext cx="214" cy="371"/>
              </a:xfrm>
              <a:custGeom>
                <a:avLst/>
                <a:gdLst/>
                <a:ahLst/>
                <a:cxnLst>
                  <a:cxn ang="0">
                    <a:pos x="316" y="608"/>
                  </a:cxn>
                  <a:cxn ang="0">
                    <a:pos x="227" y="0"/>
                  </a:cxn>
                  <a:cxn ang="0">
                    <a:pos x="0" y="90"/>
                  </a:cxn>
                  <a:cxn ang="0">
                    <a:pos x="316" y="608"/>
                  </a:cxn>
                </a:cxnLst>
                <a:rect l="0" t="0" r="r" b="b"/>
                <a:pathLst>
                  <a:path w="316" h="608">
                    <a:moveTo>
                      <a:pt x="316" y="608"/>
                    </a:moveTo>
                    <a:lnTo>
                      <a:pt x="227" y="0"/>
                    </a:lnTo>
                    <a:lnTo>
                      <a:pt x="0" y="90"/>
                    </a:lnTo>
                    <a:lnTo>
                      <a:pt x="316" y="608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1264" name="Freeform 144"/>
              <p:cNvSpPr>
                <a:spLocks/>
              </p:cNvSpPr>
              <p:nvPr/>
            </p:nvSpPr>
            <p:spPr bwMode="auto">
              <a:xfrm rot="78698">
                <a:off x="1554" y="2578"/>
                <a:ext cx="82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25"/>
                  </a:cxn>
                  <a:cxn ang="0">
                    <a:pos x="121" y="230"/>
                  </a:cxn>
                  <a:cxn ang="0">
                    <a:pos x="85" y="0"/>
                  </a:cxn>
                </a:cxnLst>
                <a:rect l="0" t="0" r="r" b="b"/>
                <a:pathLst>
                  <a:path w="121" h="230">
                    <a:moveTo>
                      <a:pt x="85" y="0"/>
                    </a:moveTo>
                    <a:lnTo>
                      <a:pt x="0" y="25"/>
                    </a:lnTo>
                    <a:lnTo>
                      <a:pt x="121" y="230"/>
                    </a:lnTo>
                    <a:lnTo>
                      <a:pt x="85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1265" name="Group 145"/>
              <p:cNvGrpSpPr>
                <a:grpSpLocks/>
              </p:cNvGrpSpPr>
              <p:nvPr/>
            </p:nvGrpSpPr>
            <p:grpSpPr bwMode="auto">
              <a:xfrm>
                <a:off x="746" y="807"/>
                <a:ext cx="864" cy="1988"/>
                <a:chOff x="738" y="806"/>
                <a:chExt cx="864" cy="1988"/>
              </a:xfrm>
            </p:grpSpPr>
            <p:sp>
              <p:nvSpPr>
                <p:cNvPr id="901266" name="Freeform 146"/>
                <p:cNvSpPr>
                  <a:spLocks/>
                </p:cNvSpPr>
                <p:nvPr/>
              </p:nvSpPr>
              <p:spPr bwMode="auto">
                <a:xfrm rot="78698">
                  <a:off x="861" y="806"/>
                  <a:ext cx="741" cy="1595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01267" name="Group 147"/>
                <p:cNvGrpSpPr>
                  <a:grpSpLocks/>
                </p:cNvGrpSpPr>
                <p:nvPr/>
              </p:nvGrpSpPr>
              <p:grpSpPr bwMode="auto">
                <a:xfrm rot="78698">
                  <a:off x="738" y="936"/>
                  <a:ext cx="382" cy="1858"/>
                  <a:chOff x="1292" y="1570"/>
                  <a:chExt cx="363" cy="1905"/>
                </a:xfrm>
              </p:grpSpPr>
              <p:sp>
                <p:nvSpPr>
                  <p:cNvPr id="901268" name="Freeform 148"/>
                  <p:cNvSpPr>
                    <a:spLocks/>
                  </p:cNvSpPr>
                  <p:nvPr/>
                </p:nvSpPr>
                <p:spPr bwMode="auto">
                  <a:xfrm>
                    <a:off x="1292" y="1616"/>
                    <a:ext cx="227" cy="1859"/>
                  </a:xfrm>
                  <a:custGeom>
                    <a:avLst/>
                    <a:gdLst/>
                    <a:ahLst/>
                    <a:cxnLst>
                      <a:cxn ang="0">
                        <a:pos x="227" y="136"/>
                      </a:cxn>
                      <a:cxn ang="0">
                        <a:pos x="0" y="1859"/>
                      </a:cxn>
                      <a:cxn ang="0">
                        <a:pos x="0" y="1633"/>
                      </a:cxn>
                      <a:cxn ang="0">
                        <a:pos x="137" y="0"/>
                      </a:cxn>
                    </a:cxnLst>
                    <a:rect l="0" t="0" r="r" b="b"/>
                    <a:pathLst>
                      <a:path w="227" h="1859">
                        <a:moveTo>
                          <a:pt x="227" y="136"/>
                        </a:moveTo>
                        <a:lnTo>
                          <a:pt x="0" y="1859"/>
                        </a:lnTo>
                        <a:lnTo>
                          <a:pt x="0" y="1633"/>
                        </a:lnTo>
                        <a:lnTo>
                          <a:pt x="137" y="0"/>
                        </a:lnTo>
                      </a:path>
                    </a:pathLst>
                  </a:cu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1269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383" y="1570"/>
                    <a:ext cx="272" cy="272"/>
                  </a:xfrm>
                  <a:prstGeom prst="ellipse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</p:grpSp>
        </p:grpSp>
      </p:grpSp>
      <p:grpSp>
        <p:nvGrpSpPr>
          <p:cNvPr id="901277" name="Group 157"/>
          <p:cNvGrpSpPr>
            <a:grpSpLocks/>
          </p:cNvGrpSpPr>
          <p:nvPr/>
        </p:nvGrpSpPr>
        <p:grpSpPr bwMode="auto">
          <a:xfrm rot="1273567">
            <a:off x="-1697038" y="2911475"/>
            <a:ext cx="4038601" cy="6367463"/>
            <a:chOff x="1643" y="161"/>
            <a:chExt cx="2700" cy="4284"/>
          </a:xfrm>
        </p:grpSpPr>
        <p:grpSp>
          <p:nvGrpSpPr>
            <p:cNvPr id="901278" name="Group 158"/>
            <p:cNvGrpSpPr>
              <a:grpSpLocks/>
            </p:cNvGrpSpPr>
            <p:nvPr/>
          </p:nvGrpSpPr>
          <p:grpSpPr bwMode="auto">
            <a:xfrm rot="-1255004">
              <a:off x="3027" y="161"/>
              <a:ext cx="1316" cy="1996"/>
              <a:chOff x="793" y="300"/>
              <a:chExt cx="1316" cy="1930"/>
            </a:xfrm>
          </p:grpSpPr>
          <p:grpSp>
            <p:nvGrpSpPr>
              <p:cNvPr id="901279" name="Group 159"/>
              <p:cNvGrpSpPr>
                <a:grpSpLocks/>
              </p:cNvGrpSpPr>
              <p:nvPr/>
            </p:nvGrpSpPr>
            <p:grpSpPr bwMode="auto">
              <a:xfrm rot="-848641">
                <a:off x="1262" y="300"/>
                <a:ext cx="847" cy="1823"/>
                <a:chOff x="1665" y="-108"/>
                <a:chExt cx="852" cy="1913"/>
              </a:xfrm>
            </p:grpSpPr>
            <p:grpSp>
              <p:nvGrpSpPr>
                <p:cNvPr id="901280" name="Group 160"/>
                <p:cNvGrpSpPr>
                  <a:grpSpLocks/>
                </p:cNvGrpSpPr>
                <p:nvPr/>
              </p:nvGrpSpPr>
              <p:grpSpPr bwMode="auto">
                <a:xfrm>
                  <a:off x="1665" y="-108"/>
                  <a:ext cx="852" cy="1909"/>
                  <a:chOff x="1665" y="-108"/>
                  <a:chExt cx="852" cy="1909"/>
                </a:xfrm>
              </p:grpSpPr>
              <p:sp>
                <p:nvSpPr>
                  <p:cNvPr id="901281" name="Freeform 161"/>
                  <p:cNvSpPr>
                    <a:spLocks/>
                  </p:cNvSpPr>
                  <p:nvPr/>
                </p:nvSpPr>
                <p:spPr bwMode="auto">
                  <a:xfrm rot="78698">
                    <a:off x="1665" y="-108"/>
                    <a:ext cx="852" cy="1909"/>
                  </a:xfrm>
                  <a:custGeom>
                    <a:avLst/>
                    <a:gdLst/>
                    <a:ahLst/>
                    <a:cxnLst>
                      <a:cxn ang="0">
                        <a:pos x="0" y="90"/>
                      </a:cxn>
                      <a:cxn ang="0">
                        <a:pos x="227" y="0"/>
                      </a:cxn>
                      <a:cxn ang="0">
                        <a:pos x="1179" y="2540"/>
                      </a:cxn>
                      <a:cxn ang="0">
                        <a:pos x="1252" y="3125"/>
                      </a:cxn>
                      <a:cxn ang="0">
                        <a:pos x="952" y="2630"/>
                      </a:cxn>
                      <a:cxn ang="0">
                        <a:pos x="0" y="90"/>
                      </a:cxn>
                    </a:cxnLst>
                    <a:rect l="0" t="0" r="r" b="b"/>
                    <a:pathLst>
                      <a:path w="1252" h="3125">
                        <a:moveTo>
                          <a:pt x="0" y="90"/>
                        </a:moveTo>
                        <a:lnTo>
                          <a:pt x="227" y="0"/>
                        </a:lnTo>
                        <a:lnTo>
                          <a:pt x="1179" y="2540"/>
                        </a:lnTo>
                        <a:lnTo>
                          <a:pt x="1252" y="3125"/>
                        </a:lnTo>
                        <a:lnTo>
                          <a:pt x="952" y="2630"/>
                        </a:lnTo>
                        <a:lnTo>
                          <a:pt x="0" y="9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1282" name="Freeform 162"/>
                  <p:cNvSpPr>
                    <a:spLocks/>
                  </p:cNvSpPr>
                  <p:nvPr/>
                </p:nvSpPr>
                <p:spPr bwMode="auto">
                  <a:xfrm rot="78698">
                    <a:off x="1734" y="-97"/>
                    <a:ext cx="744" cy="1595"/>
                  </a:xfrm>
                  <a:custGeom>
                    <a:avLst/>
                    <a:gdLst/>
                    <a:ahLst/>
                    <a:cxnLst>
                      <a:cxn ang="0">
                        <a:pos x="867" y="2612"/>
                      </a:cxn>
                      <a:cxn ang="0">
                        <a:pos x="1094" y="2522"/>
                      </a:cxn>
                      <a:cxn ang="0">
                        <a:pos x="1016" y="2554"/>
                      </a:cxn>
                      <a:cxn ang="0">
                        <a:pos x="84" y="0"/>
                      </a:cxn>
                      <a:cxn ang="0">
                        <a:pos x="0" y="30"/>
                      </a:cxn>
                      <a:cxn ang="0">
                        <a:pos x="940" y="2584"/>
                      </a:cxn>
                    </a:cxnLst>
                    <a:rect l="0" t="0" r="r" b="b"/>
                    <a:pathLst>
                      <a:path w="1094" h="2612">
                        <a:moveTo>
                          <a:pt x="867" y="2612"/>
                        </a:moveTo>
                        <a:lnTo>
                          <a:pt x="1094" y="2522"/>
                        </a:lnTo>
                        <a:lnTo>
                          <a:pt x="1016" y="2554"/>
                        </a:lnTo>
                        <a:lnTo>
                          <a:pt x="84" y="0"/>
                        </a:lnTo>
                        <a:lnTo>
                          <a:pt x="0" y="30"/>
                        </a:lnTo>
                        <a:lnTo>
                          <a:pt x="940" y="2584"/>
                        </a:lnTo>
                      </a:path>
                    </a:pathLst>
                  </a:custGeom>
                  <a:gradFill rotWithShape="1">
                    <a:gsLst>
                      <a:gs pos="0">
                        <a:schemeClr val="bg1"/>
                      </a:gs>
                      <a:gs pos="50000">
                        <a:srgbClr val="FF0000"/>
                      </a:gs>
                      <a:gs pos="100000">
                        <a:schemeClr val="bg1"/>
                      </a:gs>
                    </a:gsLst>
                    <a:lin ang="1890000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901283" name="Group 163"/>
                <p:cNvGrpSpPr>
                  <a:grpSpLocks/>
                </p:cNvGrpSpPr>
                <p:nvPr/>
              </p:nvGrpSpPr>
              <p:grpSpPr bwMode="auto">
                <a:xfrm>
                  <a:off x="2290" y="1434"/>
                  <a:ext cx="215" cy="371"/>
                  <a:chOff x="2296" y="1452"/>
                  <a:chExt cx="215" cy="371"/>
                </a:xfrm>
              </p:grpSpPr>
              <p:sp>
                <p:nvSpPr>
                  <p:cNvPr id="901284" name="Freeform 164"/>
                  <p:cNvSpPr>
                    <a:spLocks/>
                  </p:cNvSpPr>
                  <p:nvPr/>
                </p:nvSpPr>
                <p:spPr bwMode="auto">
                  <a:xfrm rot="78698">
                    <a:off x="2296" y="1452"/>
                    <a:ext cx="215" cy="371"/>
                  </a:xfrm>
                  <a:custGeom>
                    <a:avLst/>
                    <a:gdLst/>
                    <a:ahLst/>
                    <a:cxnLst>
                      <a:cxn ang="0">
                        <a:pos x="316" y="608"/>
                      </a:cxn>
                      <a:cxn ang="0">
                        <a:pos x="227" y="0"/>
                      </a:cxn>
                      <a:cxn ang="0">
                        <a:pos x="0" y="90"/>
                      </a:cxn>
                      <a:cxn ang="0">
                        <a:pos x="316" y="608"/>
                      </a:cxn>
                    </a:cxnLst>
                    <a:rect l="0" t="0" r="r" b="b"/>
                    <a:pathLst>
                      <a:path w="316" h="608">
                        <a:moveTo>
                          <a:pt x="316" y="608"/>
                        </a:moveTo>
                        <a:lnTo>
                          <a:pt x="227" y="0"/>
                        </a:lnTo>
                        <a:lnTo>
                          <a:pt x="0" y="90"/>
                        </a:lnTo>
                        <a:lnTo>
                          <a:pt x="316" y="608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/>
                      </a:gs>
                      <a:gs pos="50000">
                        <a:srgbClr val="FF9900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1285" name="Freeform 165"/>
                  <p:cNvSpPr>
                    <a:spLocks/>
                  </p:cNvSpPr>
                  <p:nvPr/>
                </p:nvSpPr>
                <p:spPr bwMode="auto">
                  <a:xfrm rot="78698">
                    <a:off x="2422" y="1674"/>
                    <a:ext cx="82" cy="141"/>
                  </a:xfrm>
                  <a:custGeom>
                    <a:avLst/>
                    <a:gdLst/>
                    <a:ahLst/>
                    <a:cxnLst>
                      <a:cxn ang="0">
                        <a:pos x="85" y="0"/>
                      </a:cxn>
                      <a:cxn ang="0">
                        <a:pos x="0" y="25"/>
                      </a:cxn>
                      <a:cxn ang="0">
                        <a:pos x="121" y="230"/>
                      </a:cxn>
                      <a:cxn ang="0">
                        <a:pos x="85" y="0"/>
                      </a:cxn>
                    </a:cxnLst>
                    <a:rect l="0" t="0" r="r" b="b"/>
                    <a:pathLst>
                      <a:path w="121" h="230">
                        <a:moveTo>
                          <a:pt x="85" y="0"/>
                        </a:moveTo>
                        <a:lnTo>
                          <a:pt x="0" y="25"/>
                        </a:lnTo>
                        <a:lnTo>
                          <a:pt x="121" y="230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901286" name="Group 166"/>
              <p:cNvGrpSpPr>
                <a:grpSpLocks/>
              </p:cNvGrpSpPr>
              <p:nvPr/>
            </p:nvGrpSpPr>
            <p:grpSpPr bwMode="auto">
              <a:xfrm rot="1801003">
                <a:off x="793" y="527"/>
                <a:ext cx="348" cy="1703"/>
                <a:chOff x="1292" y="1570"/>
                <a:chExt cx="363" cy="1905"/>
              </a:xfrm>
            </p:grpSpPr>
            <p:sp>
              <p:nvSpPr>
                <p:cNvPr id="901287" name="Freeform 167"/>
                <p:cNvSpPr>
                  <a:spLocks/>
                </p:cNvSpPr>
                <p:nvPr/>
              </p:nvSpPr>
              <p:spPr bwMode="auto">
                <a:xfrm>
                  <a:off x="1292" y="1616"/>
                  <a:ext cx="227" cy="1859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1288" name="Oval 168"/>
                <p:cNvSpPr>
                  <a:spLocks noChangeArrowheads="1"/>
                </p:cNvSpPr>
                <p:nvPr/>
              </p:nvSpPr>
              <p:spPr bwMode="auto">
                <a:xfrm>
                  <a:off x="1383" y="1570"/>
                  <a:ext cx="272" cy="272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901289" name="Group 169"/>
            <p:cNvGrpSpPr>
              <a:grpSpLocks/>
            </p:cNvGrpSpPr>
            <p:nvPr/>
          </p:nvGrpSpPr>
          <p:grpSpPr bwMode="auto">
            <a:xfrm rot="9241718">
              <a:off x="1643" y="2470"/>
              <a:ext cx="1361" cy="1975"/>
              <a:chOff x="793" y="300"/>
              <a:chExt cx="1316" cy="1930"/>
            </a:xfrm>
          </p:grpSpPr>
          <p:grpSp>
            <p:nvGrpSpPr>
              <p:cNvPr id="901290" name="Group 170"/>
              <p:cNvGrpSpPr>
                <a:grpSpLocks/>
              </p:cNvGrpSpPr>
              <p:nvPr/>
            </p:nvGrpSpPr>
            <p:grpSpPr bwMode="auto">
              <a:xfrm rot="-848641">
                <a:off x="1262" y="300"/>
                <a:ext cx="847" cy="1823"/>
                <a:chOff x="1665" y="-108"/>
                <a:chExt cx="852" cy="1913"/>
              </a:xfrm>
            </p:grpSpPr>
            <p:grpSp>
              <p:nvGrpSpPr>
                <p:cNvPr id="901291" name="Group 171"/>
                <p:cNvGrpSpPr>
                  <a:grpSpLocks/>
                </p:cNvGrpSpPr>
                <p:nvPr/>
              </p:nvGrpSpPr>
              <p:grpSpPr bwMode="auto">
                <a:xfrm>
                  <a:off x="1665" y="-108"/>
                  <a:ext cx="852" cy="1909"/>
                  <a:chOff x="1665" y="-108"/>
                  <a:chExt cx="852" cy="1909"/>
                </a:xfrm>
              </p:grpSpPr>
              <p:sp>
                <p:nvSpPr>
                  <p:cNvPr id="901292" name="Freeform 172"/>
                  <p:cNvSpPr>
                    <a:spLocks/>
                  </p:cNvSpPr>
                  <p:nvPr/>
                </p:nvSpPr>
                <p:spPr bwMode="auto">
                  <a:xfrm rot="78698">
                    <a:off x="1665" y="-108"/>
                    <a:ext cx="852" cy="1909"/>
                  </a:xfrm>
                  <a:custGeom>
                    <a:avLst/>
                    <a:gdLst/>
                    <a:ahLst/>
                    <a:cxnLst>
                      <a:cxn ang="0">
                        <a:pos x="0" y="90"/>
                      </a:cxn>
                      <a:cxn ang="0">
                        <a:pos x="227" y="0"/>
                      </a:cxn>
                      <a:cxn ang="0">
                        <a:pos x="1179" y="2540"/>
                      </a:cxn>
                      <a:cxn ang="0">
                        <a:pos x="1252" y="3125"/>
                      </a:cxn>
                      <a:cxn ang="0">
                        <a:pos x="952" y="2630"/>
                      </a:cxn>
                      <a:cxn ang="0">
                        <a:pos x="0" y="90"/>
                      </a:cxn>
                    </a:cxnLst>
                    <a:rect l="0" t="0" r="r" b="b"/>
                    <a:pathLst>
                      <a:path w="1252" h="3125">
                        <a:moveTo>
                          <a:pt x="0" y="90"/>
                        </a:moveTo>
                        <a:lnTo>
                          <a:pt x="227" y="0"/>
                        </a:lnTo>
                        <a:lnTo>
                          <a:pt x="1179" y="2540"/>
                        </a:lnTo>
                        <a:lnTo>
                          <a:pt x="1252" y="3125"/>
                        </a:lnTo>
                        <a:lnTo>
                          <a:pt x="952" y="2630"/>
                        </a:lnTo>
                        <a:lnTo>
                          <a:pt x="0" y="9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1293" name="Freeform 173"/>
                  <p:cNvSpPr>
                    <a:spLocks/>
                  </p:cNvSpPr>
                  <p:nvPr/>
                </p:nvSpPr>
                <p:spPr bwMode="auto">
                  <a:xfrm rot="78698">
                    <a:off x="1734" y="-97"/>
                    <a:ext cx="744" cy="1595"/>
                  </a:xfrm>
                  <a:custGeom>
                    <a:avLst/>
                    <a:gdLst/>
                    <a:ahLst/>
                    <a:cxnLst>
                      <a:cxn ang="0">
                        <a:pos x="867" y="2612"/>
                      </a:cxn>
                      <a:cxn ang="0">
                        <a:pos x="1094" y="2522"/>
                      </a:cxn>
                      <a:cxn ang="0">
                        <a:pos x="1016" y="2554"/>
                      </a:cxn>
                      <a:cxn ang="0">
                        <a:pos x="84" y="0"/>
                      </a:cxn>
                      <a:cxn ang="0">
                        <a:pos x="0" y="30"/>
                      </a:cxn>
                      <a:cxn ang="0">
                        <a:pos x="940" y="2584"/>
                      </a:cxn>
                    </a:cxnLst>
                    <a:rect l="0" t="0" r="r" b="b"/>
                    <a:pathLst>
                      <a:path w="1094" h="2612">
                        <a:moveTo>
                          <a:pt x="867" y="2612"/>
                        </a:moveTo>
                        <a:lnTo>
                          <a:pt x="1094" y="2522"/>
                        </a:lnTo>
                        <a:lnTo>
                          <a:pt x="1016" y="2554"/>
                        </a:lnTo>
                        <a:lnTo>
                          <a:pt x="84" y="0"/>
                        </a:lnTo>
                        <a:lnTo>
                          <a:pt x="0" y="30"/>
                        </a:lnTo>
                        <a:lnTo>
                          <a:pt x="940" y="2584"/>
                        </a:lnTo>
                      </a:path>
                    </a:pathLst>
                  </a:cu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901294" name="Group 174"/>
                <p:cNvGrpSpPr>
                  <a:grpSpLocks/>
                </p:cNvGrpSpPr>
                <p:nvPr/>
              </p:nvGrpSpPr>
              <p:grpSpPr bwMode="auto">
                <a:xfrm>
                  <a:off x="2290" y="1434"/>
                  <a:ext cx="215" cy="371"/>
                  <a:chOff x="2296" y="1452"/>
                  <a:chExt cx="215" cy="371"/>
                </a:xfrm>
              </p:grpSpPr>
              <p:sp>
                <p:nvSpPr>
                  <p:cNvPr id="901295" name="Freeform 175"/>
                  <p:cNvSpPr>
                    <a:spLocks/>
                  </p:cNvSpPr>
                  <p:nvPr/>
                </p:nvSpPr>
                <p:spPr bwMode="auto">
                  <a:xfrm rot="78698">
                    <a:off x="2296" y="1452"/>
                    <a:ext cx="215" cy="371"/>
                  </a:xfrm>
                  <a:custGeom>
                    <a:avLst/>
                    <a:gdLst/>
                    <a:ahLst/>
                    <a:cxnLst>
                      <a:cxn ang="0">
                        <a:pos x="316" y="608"/>
                      </a:cxn>
                      <a:cxn ang="0">
                        <a:pos x="227" y="0"/>
                      </a:cxn>
                      <a:cxn ang="0">
                        <a:pos x="0" y="90"/>
                      </a:cxn>
                      <a:cxn ang="0">
                        <a:pos x="316" y="608"/>
                      </a:cxn>
                    </a:cxnLst>
                    <a:rect l="0" t="0" r="r" b="b"/>
                    <a:pathLst>
                      <a:path w="316" h="608">
                        <a:moveTo>
                          <a:pt x="316" y="608"/>
                        </a:moveTo>
                        <a:lnTo>
                          <a:pt x="227" y="0"/>
                        </a:lnTo>
                        <a:lnTo>
                          <a:pt x="0" y="90"/>
                        </a:lnTo>
                        <a:lnTo>
                          <a:pt x="316" y="608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1296" name="Freeform 176"/>
                  <p:cNvSpPr>
                    <a:spLocks/>
                  </p:cNvSpPr>
                  <p:nvPr/>
                </p:nvSpPr>
                <p:spPr bwMode="auto">
                  <a:xfrm rot="78698">
                    <a:off x="2422" y="1674"/>
                    <a:ext cx="82" cy="141"/>
                  </a:xfrm>
                  <a:custGeom>
                    <a:avLst/>
                    <a:gdLst/>
                    <a:ahLst/>
                    <a:cxnLst>
                      <a:cxn ang="0">
                        <a:pos x="85" y="0"/>
                      </a:cxn>
                      <a:cxn ang="0">
                        <a:pos x="0" y="25"/>
                      </a:cxn>
                      <a:cxn ang="0">
                        <a:pos x="121" y="230"/>
                      </a:cxn>
                      <a:cxn ang="0">
                        <a:pos x="85" y="0"/>
                      </a:cxn>
                    </a:cxnLst>
                    <a:rect l="0" t="0" r="r" b="b"/>
                    <a:pathLst>
                      <a:path w="121" h="230">
                        <a:moveTo>
                          <a:pt x="85" y="0"/>
                        </a:moveTo>
                        <a:lnTo>
                          <a:pt x="0" y="25"/>
                        </a:lnTo>
                        <a:lnTo>
                          <a:pt x="121" y="230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901297" name="Group 177"/>
              <p:cNvGrpSpPr>
                <a:grpSpLocks/>
              </p:cNvGrpSpPr>
              <p:nvPr/>
            </p:nvGrpSpPr>
            <p:grpSpPr bwMode="auto">
              <a:xfrm rot="1801003">
                <a:off x="793" y="527"/>
                <a:ext cx="348" cy="1703"/>
                <a:chOff x="1292" y="1570"/>
                <a:chExt cx="363" cy="1905"/>
              </a:xfrm>
            </p:grpSpPr>
            <p:sp>
              <p:nvSpPr>
                <p:cNvPr id="901298" name="Freeform 178"/>
                <p:cNvSpPr>
                  <a:spLocks/>
                </p:cNvSpPr>
                <p:nvPr/>
              </p:nvSpPr>
              <p:spPr bwMode="auto">
                <a:xfrm>
                  <a:off x="1292" y="1616"/>
                  <a:ext cx="227" cy="1859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1299" name="Oval 179"/>
                <p:cNvSpPr>
                  <a:spLocks noChangeArrowheads="1"/>
                </p:cNvSpPr>
                <p:nvPr/>
              </p:nvSpPr>
              <p:spPr bwMode="auto">
                <a:xfrm>
                  <a:off x="1383" y="1570"/>
                  <a:ext cx="272" cy="272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  <p:grpSp>
        <p:nvGrpSpPr>
          <p:cNvPr id="901331" name="Group 211"/>
          <p:cNvGrpSpPr>
            <a:grpSpLocks/>
          </p:cNvGrpSpPr>
          <p:nvPr/>
        </p:nvGrpSpPr>
        <p:grpSpPr bwMode="auto">
          <a:xfrm>
            <a:off x="-3657600" y="3465513"/>
            <a:ext cx="7980363" cy="5038725"/>
            <a:chOff x="-2400" y="1914"/>
            <a:chExt cx="5027" cy="3174"/>
          </a:xfrm>
        </p:grpSpPr>
        <p:grpSp>
          <p:nvGrpSpPr>
            <p:cNvPr id="901332" name="Group 212"/>
            <p:cNvGrpSpPr>
              <a:grpSpLocks/>
            </p:cNvGrpSpPr>
            <p:nvPr/>
          </p:nvGrpSpPr>
          <p:grpSpPr bwMode="auto">
            <a:xfrm>
              <a:off x="672" y="1914"/>
              <a:ext cx="1955" cy="1974"/>
              <a:chOff x="672" y="1914"/>
              <a:chExt cx="1955" cy="1974"/>
            </a:xfrm>
          </p:grpSpPr>
          <p:grpSp>
            <p:nvGrpSpPr>
              <p:cNvPr id="901333" name="Group 213"/>
              <p:cNvGrpSpPr>
                <a:grpSpLocks/>
              </p:cNvGrpSpPr>
              <p:nvPr/>
            </p:nvGrpSpPr>
            <p:grpSpPr bwMode="auto">
              <a:xfrm rot="20618295" flipH="1">
                <a:off x="1584" y="1914"/>
                <a:ext cx="1043" cy="1878"/>
                <a:chOff x="1200" y="504"/>
                <a:chExt cx="1043" cy="1878"/>
              </a:xfrm>
            </p:grpSpPr>
            <p:sp>
              <p:nvSpPr>
                <p:cNvPr id="901334" name="Freeform 214"/>
                <p:cNvSpPr>
                  <a:spLocks/>
                </p:cNvSpPr>
                <p:nvPr/>
              </p:nvSpPr>
              <p:spPr bwMode="auto">
                <a:xfrm rot="11609289" flipV="1">
                  <a:off x="1416" y="504"/>
                  <a:ext cx="827" cy="1878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227" y="0"/>
                    </a:cxn>
                    <a:cxn ang="0">
                      <a:pos x="1179" y="2540"/>
                    </a:cxn>
                    <a:cxn ang="0">
                      <a:pos x="1252" y="3125"/>
                    </a:cxn>
                    <a:cxn ang="0">
                      <a:pos x="952" y="2630"/>
                    </a:cxn>
                    <a:cxn ang="0">
                      <a:pos x="0" y="90"/>
                    </a:cxn>
                  </a:cxnLst>
                  <a:rect l="0" t="0" r="r" b="b"/>
                  <a:pathLst>
                    <a:path w="1252" h="3125">
                      <a:moveTo>
                        <a:pt x="0" y="90"/>
                      </a:moveTo>
                      <a:lnTo>
                        <a:pt x="227" y="0"/>
                      </a:lnTo>
                      <a:lnTo>
                        <a:pt x="1179" y="2540"/>
                      </a:lnTo>
                      <a:lnTo>
                        <a:pt x="1252" y="3125"/>
                      </a:lnTo>
                      <a:lnTo>
                        <a:pt x="952" y="263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01335" name="Group 215"/>
                <p:cNvGrpSpPr>
                  <a:grpSpLocks/>
                </p:cNvGrpSpPr>
                <p:nvPr/>
              </p:nvGrpSpPr>
              <p:grpSpPr bwMode="auto">
                <a:xfrm rot="11010605" flipV="1">
                  <a:off x="1200" y="1927"/>
                  <a:ext cx="264" cy="353"/>
                  <a:chOff x="1848" y="3017"/>
                  <a:chExt cx="245" cy="343"/>
                </a:xfrm>
              </p:grpSpPr>
              <p:sp>
                <p:nvSpPr>
                  <p:cNvPr id="901336" name="Freeform 216"/>
                  <p:cNvSpPr>
                    <a:spLocks/>
                  </p:cNvSpPr>
                  <p:nvPr/>
                </p:nvSpPr>
                <p:spPr bwMode="auto">
                  <a:xfrm>
                    <a:off x="1848" y="3017"/>
                    <a:ext cx="245" cy="339"/>
                  </a:xfrm>
                  <a:custGeom>
                    <a:avLst/>
                    <a:gdLst/>
                    <a:ahLst/>
                    <a:cxnLst>
                      <a:cxn ang="0">
                        <a:pos x="245" y="339"/>
                      </a:cxn>
                      <a:cxn ang="0">
                        <a:pos x="129" y="0"/>
                      </a:cxn>
                      <a:cxn ang="0">
                        <a:pos x="0" y="83"/>
                      </a:cxn>
                      <a:cxn ang="0">
                        <a:pos x="245" y="339"/>
                      </a:cxn>
                    </a:cxnLst>
                    <a:rect l="0" t="0" r="r" b="b"/>
                    <a:pathLst>
                      <a:path w="245" h="339">
                        <a:moveTo>
                          <a:pt x="245" y="339"/>
                        </a:moveTo>
                        <a:lnTo>
                          <a:pt x="129" y="0"/>
                        </a:lnTo>
                        <a:lnTo>
                          <a:pt x="0" y="83"/>
                        </a:lnTo>
                        <a:lnTo>
                          <a:pt x="245" y="339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/>
                      </a:gs>
                      <a:gs pos="50000">
                        <a:srgbClr val="FF9900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1337" name="Freeform 217"/>
                  <p:cNvSpPr>
                    <a:spLocks/>
                  </p:cNvSpPr>
                  <p:nvPr/>
                </p:nvSpPr>
                <p:spPr bwMode="auto">
                  <a:xfrm>
                    <a:off x="1980" y="3204"/>
                    <a:ext cx="112" cy="156"/>
                  </a:xfrm>
                  <a:custGeom>
                    <a:avLst/>
                    <a:gdLst/>
                    <a:ahLst/>
                    <a:cxnLst>
                      <a:cxn ang="0">
                        <a:pos x="56" y="0"/>
                      </a:cxn>
                      <a:cxn ang="0">
                        <a:pos x="0" y="36"/>
                      </a:cxn>
                      <a:cxn ang="0">
                        <a:pos x="112" y="156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12" h="156">
                        <a:moveTo>
                          <a:pt x="56" y="0"/>
                        </a:moveTo>
                        <a:lnTo>
                          <a:pt x="0" y="36"/>
                        </a:lnTo>
                        <a:lnTo>
                          <a:pt x="112" y="156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901338" name="Freeform 218"/>
                <p:cNvSpPr>
                  <a:spLocks/>
                </p:cNvSpPr>
                <p:nvPr/>
              </p:nvSpPr>
              <p:spPr bwMode="auto">
                <a:xfrm rot="11609289" flipV="1">
                  <a:off x="1491" y="514"/>
                  <a:ext cx="723" cy="1569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1339" name="Group 219"/>
              <p:cNvGrpSpPr>
                <a:grpSpLocks/>
              </p:cNvGrpSpPr>
              <p:nvPr/>
            </p:nvGrpSpPr>
            <p:grpSpPr bwMode="auto">
              <a:xfrm rot="11882967" flipH="1" flipV="1">
                <a:off x="672" y="2104"/>
                <a:ext cx="709" cy="1784"/>
                <a:chOff x="2332" y="496"/>
                <a:chExt cx="657" cy="1731"/>
              </a:xfrm>
            </p:grpSpPr>
            <p:sp>
              <p:nvSpPr>
                <p:cNvPr id="901340" name="Freeform 220"/>
                <p:cNvSpPr>
                  <a:spLocks/>
                </p:cNvSpPr>
                <p:nvPr/>
              </p:nvSpPr>
              <p:spPr bwMode="auto">
                <a:xfrm rot="1453774">
                  <a:off x="2332" y="496"/>
                  <a:ext cx="216" cy="1731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1341" name="Oval 221"/>
                <p:cNvSpPr>
                  <a:spLocks noChangeArrowheads="1"/>
                </p:cNvSpPr>
                <p:nvPr/>
              </p:nvSpPr>
              <p:spPr bwMode="auto">
                <a:xfrm rot="1453774">
                  <a:off x="2730" y="566"/>
                  <a:ext cx="259" cy="25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901342" name="Group 222"/>
            <p:cNvGrpSpPr>
              <a:grpSpLocks/>
            </p:cNvGrpSpPr>
            <p:nvPr/>
          </p:nvGrpSpPr>
          <p:grpSpPr bwMode="auto">
            <a:xfrm flipH="1" flipV="1">
              <a:off x="-2400" y="3114"/>
              <a:ext cx="1955" cy="1974"/>
              <a:chOff x="672" y="1914"/>
              <a:chExt cx="1955" cy="1974"/>
            </a:xfrm>
          </p:grpSpPr>
          <p:grpSp>
            <p:nvGrpSpPr>
              <p:cNvPr id="901343" name="Group 223"/>
              <p:cNvGrpSpPr>
                <a:grpSpLocks/>
              </p:cNvGrpSpPr>
              <p:nvPr/>
            </p:nvGrpSpPr>
            <p:grpSpPr bwMode="auto">
              <a:xfrm rot="20618295" flipH="1">
                <a:off x="1584" y="1914"/>
                <a:ext cx="1043" cy="1878"/>
                <a:chOff x="1200" y="504"/>
                <a:chExt cx="1043" cy="1878"/>
              </a:xfrm>
            </p:grpSpPr>
            <p:sp>
              <p:nvSpPr>
                <p:cNvPr id="901344" name="Freeform 224"/>
                <p:cNvSpPr>
                  <a:spLocks/>
                </p:cNvSpPr>
                <p:nvPr/>
              </p:nvSpPr>
              <p:spPr bwMode="auto">
                <a:xfrm rot="11609289" flipV="1">
                  <a:off x="1416" y="504"/>
                  <a:ext cx="827" cy="1878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227" y="0"/>
                    </a:cxn>
                    <a:cxn ang="0">
                      <a:pos x="1179" y="2540"/>
                    </a:cxn>
                    <a:cxn ang="0">
                      <a:pos x="1252" y="3125"/>
                    </a:cxn>
                    <a:cxn ang="0">
                      <a:pos x="952" y="2630"/>
                    </a:cxn>
                    <a:cxn ang="0">
                      <a:pos x="0" y="90"/>
                    </a:cxn>
                  </a:cxnLst>
                  <a:rect l="0" t="0" r="r" b="b"/>
                  <a:pathLst>
                    <a:path w="1252" h="3125">
                      <a:moveTo>
                        <a:pt x="0" y="90"/>
                      </a:moveTo>
                      <a:lnTo>
                        <a:pt x="227" y="0"/>
                      </a:lnTo>
                      <a:lnTo>
                        <a:pt x="1179" y="2540"/>
                      </a:lnTo>
                      <a:lnTo>
                        <a:pt x="1252" y="3125"/>
                      </a:lnTo>
                      <a:lnTo>
                        <a:pt x="952" y="263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01345" name="Group 225"/>
                <p:cNvGrpSpPr>
                  <a:grpSpLocks/>
                </p:cNvGrpSpPr>
                <p:nvPr/>
              </p:nvGrpSpPr>
              <p:grpSpPr bwMode="auto">
                <a:xfrm rot="11010605" flipV="1">
                  <a:off x="1200" y="1927"/>
                  <a:ext cx="264" cy="353"/>
                  <a:chOff x="1848" y="3017"/>
                  <a:chExt cx="245" cy="343"/>
                </a:xfrm>
              </p:grpSpPr>
              <p:sp>
                <p:nvSpPr>
                  <p:cNvPr id="901346" name="Freeform 226"/>
                  <p:cNvSpPr>
                    <a:spLocks/>
                  </p:cNvSpPr>
                  <p:nvPr/>
                </p:nvSpPr>
                <p:spPr bwMode="auto">
                  <a:xfrm>
                    <a:off x="1848" y="3017"/>
                    <a:ext cx="245" cy="339"/>
                  </a:xfrm>
                  <a:custGeom>
                    <a:avLst/>
                    <a:gdLst/>
                    <a:ahLst/>
                    <a:cxnLst>
                      <a:cxn ang="0">
                        <a:pos x="245" y="339"/>
                      </a:cxn>
                      <a:cxn ang="0">
                        <a:pos x="129" y="0"/>
                      </a:cxn>
                      <a:cxn ang="0">
                        <a:pos x="0" y="83"/>
                      </a:cxn>
                      <a:cxn ang="0">
                        <a:pos x="245" y="339"/>
                      </a:cxn>
                    </a:cxnLst>
                    <a:rect l="0" t="0" r="r" b="b"/>
                    <a:pathLst>
                      <a:path w="245" h="339">
                        <a:moveTo>
                          <a:pt x="245" y="339"/>
                        </a:moveTo>
                        <a:lnTo>
                          <a:pt x="129" y="0"/>
                        </a:lnTo>
                        <a:lnTo>
                          <a:pt x="0" y="83"/>
                        </a:lnTo>
                        <a:lnTo>
                          <a:pt x="245" y="339"/>
                        </a:lnTo>
                        <a:close/>
                      </a:path>
                    </a:pathLst>
                  </a:cu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1347" name="Freeform 227"/>
                  <p:cNvSpPr>
                    <a:spLocks/>
                  </p:cNvSpPr>
                  <p:nvPr/>
                </p:nvSpPr>
                <p:spPr bwMode="auto">
                  <a:xfrm>
                    <a:off x="1980" y="3204"/>
                    <a:ext cx="112" cy="156"/>
                  </a:xfrm>
                  <a:custGeom>
                    <a:avLst/>
                    <a:gdLst/>
                    <a:ahLst/>
                    <a:cxnLst>
                      <a:cxn ang="0">
                        <a:pos x="56" y="0"/>
                      </a:cxn>
                      <a:cxn ang="0">
                        <a:pos x="0" y="36"/>
                      </a:cxn>
                      <a:cxn ang="0">
                        <a:pos x="112" y="156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12" h="156">
                        <a:moveTo>
                          <a:pt x="56" y="0"/>
                        </a:moveTo>
                        <a:lnTo>
                          <a:pt x="0" y="36"/>
                        </a:lnTo>
                        <a:lnTo>
                          <a:pt x="112" y="156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901348" name="Freeform 228"/>
                <p:cNvSpPr>
                  <a:spLocks/>
                </p:cNvSpPr>
                <p:nvPr/>
              </p:nvSpPr>
              <p:spPr bwMode="auto">
                <a:xfrm rot="11609289" flipV="1">
                  <a:off x="1491" y="514"/>
                  <a:ext cx="723" cy="1569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1349" name="Group 229"/>
              <p:cNvGrpSpPr>
                <a:grpSpLocks/>
              </p:cNvGrpSpPr>
              <p:nvPr/>
            </p:nvGrpSpPr>
            <p:grpSpPr bwMode="auto">
              <a:xfrm rot="11882967" flipH="1" flipV="1">
                <a:off x="672" y="2104"/>
                <a:ext cx="709" cy="1784"/>
                <a:chOff x="2332" y="496"/>
                <a:chExt cx="657" cy="1731"/>
              </a:xfrm>
            </p:grpSpPr>
            <p:sp>
              <p:nvSpPr>
                <p:cNvPr id="901350" name="Freeform 230"/>
                <p:cNvSpPr>
                  <a:spLocks/>
                </p:cNvSpPr>
                <p:nvPr/>
              </p:nvSpPr>
              <p:spPr bwMode="auto">
                <a:xfrm rot="1453774">
                  <a:off x="2332" y="496"/>
                  <a:ext cx="216" cy="1731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1351" name="Oval 231"/>
                <p:cNvSpPr>
                  <a:spLocks noChangeArrowheads="1"/>
                </p:cNvSpPr>
                <p:nvPr/>
              </p:nvSpPr>
              <p:spPr bwMode="auto">
                <a:xfrm rot="1453774">
                  <a:off x="2730" y="566"/>
                  <a:ext cx="259" cy="253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901126" name="Freeform 6"/>
          <p:cNvSpPr>
            <a:spLocks/>
          </p:cNvSpPr>
          <p:nvPr/>
        </p:nvSpPr>
        <p:spPr bwMode="auto">
          <a:xfrm>
            <a:off x="4978400" y="3897313"/>
            <a:ext cx="258763" cy="279400"/>
          </a:xfrm>
          <a:custGeom>
            <a:avLst/>
            <a:gdLst/>
            <a:ahLst/>
            <a:cxnLst>
              <a:cxn ang="0">
                <a:pos x="155" y="176"/>
              </a:cxn>
              <a:cxn ang="0">
                <a:pos x="163" y="0"/>
              </a:cxn>
              <a:cxn ang="0">
                <a:pos x="0" y="4"/>
              </a:cxn>
            </a:cxnLst>
            <a:rect l="0" t="0" r="r" b="b"/>
            <a:pathLst>
              <a:path w="163" h="176">
                <a:moveTo>
                  <a:pt x="155" y="176"/>
                </a:moveTo>
                <a:lnTo>
                  <a:pt x="163" y="0"/>
                </a:lnTo>
                <a:lnTo>
                  <a:pt x="0" y="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901301" name="Oval 181"/>
          <p:cNvSpPr>
            <a:spLocks noChangeArrowheads="1"/>
          </p:cNvSpPr>
          <p:nvPr/>
        </p:nvSpPr>
        <p:spPr bwMode="auto">
          <a:xfrm>
            <a:off x="4932363" y="4125913"/>
            <a:ext cx="101600" cy="101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0.15555 -4.44444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901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25" dur="500" fill="hold"/>
                                        <p:tgtEl>
                                          <p:spTgt spid="901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">
                                      <p:cBhvr>
                                        <p:cTn id="28" dur="1000" fill="hold"/>
                                        <p:tgtEl>
                                          <p:spTgt spid="901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90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0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12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55 -1.11111E-6 L 0.31666 -1.11111E-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901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55" dur="1000" fill="hold"/>
                                        <p:tgtEl>
                                          <p:spTgt spid="901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040000">
                                      <p:cBhvr>
                                        <p:cTn id="58" dur="1000" fill="hold"/>
                                        <p:tgtEl>
                                          <p:spTgt spid="901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90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12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90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01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35573 -0.18195 L 0.51268 -0.28009 " pathEditMode="relative" rAng="0" ptsTypes="AAA">
                                      <p:cBhvr>
                                        <p:cTn id="105" dur="2000" fill="hold"/>
                                        <p:tgtEl>
                                          <p:spTgt spid="901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-14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4920000">
                                      <p:cBhvr>
                                        <p:cTn id="107" dur="500" fill="hold"/>
                                        <p:tgtEl>
                                          <p:spTgt spid="901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720000">
                                      <p:cBhvr>
                                        <p:cTn id="110" dur="1000" fill="hold"/>
                                        <p:tgtEl>
                                          <p:spTgt spid="901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90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0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0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0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0.3665 -0.49862 L 0.48733 -0.69491 " pathEditMode="relative" rAng="0" ptsTypes="AAA">
                                      <p:cBhvr>
                                        <p:cTn id="147" dur="1000" fill="hold"/>
                                        <p:tgtEl>
                                          <p:spTgt spid="901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" y="-347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9" dur="500" fill="hold"/>
                                        <p:tgtEl>
                                          <p:spTgt spid="9013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300000">
                                      <p:cBhvr>
                                        <p:cTn id="152" dur="1000" fill="hold"/>
                                        <p:tgtEl>
                                          <p:spTgt spid="9013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1000"/>
                                        <p:tgtEl>
                                          <p:spTgt spid="90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90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0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901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0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76" grpId="0" animBg="1"/>
      <p:bldP spid="901216" grpId="0" animBg="1"/>
      <p:bldP spid="901248" grpId="0" animBg="1"/>
      <p:bldP spid="901249" grpId="0" animBg="1"/>
      <p:bldP spid="901274" grpId="0" animBg="1"/>
      <p:bldP spid="901275" grpId="0" animBg="1"/>
      <p:bldP spid="901300" grpId="0" animBg="1"/>
      <p:bldP spid="901352" grpId="0" animBg="1"/>
      <p:bldP spid="901354" grpId="0" animBg="1"/>
      <p:bldP spid="901355" grpId="0"/>
      <p:bldP spid="9013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362" name="Freeform 98"/>
          <p:cNvSpPr>
            <a:spLocks/>
          </p:cNvSpPr>
          <p:nvPr/>
        </p:nvSpPr>
        <p:spPr bwMode="auto">
          <a:xfrm>
            <a:off x="7556500" y="4175125"/>
            <a:ext cx="204788" cy="368300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55" y="48"/>
              </a:cxn>
              <a:cxn ang="0">
                <a:pos x="9" y="127"/>
              </a:cxn>
              <a:cxn ang="0">
                <a:pos x="1" y="232"/>
              </a:cxn>
            </a:cxnLst>
            <a:rect l="0" t="0" r="r" b="b"/>
            <a:pathLst>
              <a:path w="129" h="232">
                <a:moveTo>
                  <a:pt x="129" y="0"/>
                </a:moveTo>
                <a:cubicBezTo>
                  <a:pt x="117" y="8"/>
                  <a:pt x="75" y="27"/>
                  <a:pt x="55" y="48"/>
                </a:cubicBezTo>
                <a:cubicBezTo>
                  <a:pt x="35" y="69"/>
                  <a:pt x="18" y="96"/>
                  <a:pt x="9" y="127"/>
                </a:cubicBezTo>
                <a:cubicBezTo>
                  <a:pt x="0" y="158"/>
                  <a:pt x="3" y="210"/>
                  <a:pt x="1" y="232"/>
                </a:cubicBezTo>
              </a:path>
            </a:pathLst>
          </a:custGeom>
          <a:noFill/>
          <a:ln w="38100" cap="flat" cmpd="sng">
            <a:solidFill>
              <a:srgbClr val="660066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07267" name="Freeform 3"/>
          <p:cNvSpPr>
            <a:spLocks/>
          </p:cNvSpPr>
          <p:nvPr/>
        </p:nvSpPr>
        <p:spPr bwMode="auto">
          <a:xfrm>
            <a:off x="3095625" y="6467475"/>
            <a:ext cx="1114425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2" y="6"/>
              </a:cxn>
            </a:cxnLst>
            <a:rect l="0" t="0" r="r" b="b"/>
            <a:pathLst>
              <a:path w="702" h="6">
                <a:moveTo>
                  <a:pt x="0" y="0"/>
                </a:moveTo>
                <a:lnTo>
                  <a:pt x="702" y="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7268" name="Freeform 4"/>
          <p:cNvSpPr>
            <a:spLocks/>
          </p:cNvSpPr>
          <p:nvPr/>
        </p:nvSpPr>
        <p:spPr bwMode="auto">
          <a:xfrm>
            <a:off x="2000250" y="6472238"/>
            <a:ext cx="10858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4" y="0"/>
              </a:cxn>
            </a:cxnLst>
            <a:rect l="0" t="0" r="r" b="b"/>
            <a:pathLst>
              <a:path w="684" h="1">
                <a:moveTo>
                  <a:pt x="0" y="0"/>
                </a:moveTo>
                <a:lnTo>
                  <a:pt x="68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7269" name="Freeform 5"/>
          <p:cNvSpPr>
            <a:spLocks/>
          </p:cNvSpPr>
          <p:nvPr/>
        </p:nvSpPr>
        <p:spPr bwMode="auto">
          <a:xfrm>
            <a:off x="927100" y="6472238"/>
            <a:ext cx="1054100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664" y="0"/>
              </a:cxn>
            </a:cxnLst>
            <a:rect l="0" t="0" r="r" b="b"/>
            <a:pathLst>
              <a:path w="664" h="2">
                <a:moveTo>
                  <a:pt x="0" y="2"/>
                </a:moveTo>
                <a:lnTo>
                  <a:pt x="66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7270" name="Text Box 6"/>
          <p:cNvSpPr txBox="1">
            <a:spLocks noChangeArrowheads="1"/>
          </p:cNvSpPr>
          <p:nvPr/>
        </p:nvSpPr>
        <p:spPr bwMode="auto">
          <a:xfrm>
            <a:off x="1803400" y="5867400"/>
            <a:ext cx="387350" cy="57943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907271" name="Oval 7"/>
          <p:cNvSpPr>
            <a:spLocks noChangeArrowheads="1"/>
          </p:cNvSpPr>
          <p:nvPr/>
        </p:nvSpPr>
        <p:spPr bwMode="auto">
          <a:xfrm>
            <a:off x="863600" y="642461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7272" name="Arc 8"/>
          <p:cNvSpPr>
            <a:spLocks/>
          </p:cNvSpPr>
          <p:nvPr/>
        </p:nvSpPr>
        <p:spPr bwMode="auto">
          <a:xfrm rot="1258856">
            <a:off x="2760663" y="6051550"/>
            <a:ext cx="1473200" cy="730250"/>
          </a:xfrm>
          <a:custGeom>
            <a:avLst/>
            <a:gdLst>
              <a:gd name="G0" fmla="+- 0 0 0"/>
              <a:gd name="G1" fmla="+- 10600 0 0"/>
              <a:gd name="G2" fmla="+- 21600 0 0"/>
              <a:gd name="T0" fmla="*/ 18820 w 20874"/>
              <a:gd name="T1" fmla="*/ 0 h 10600"/>
              <a:gd name="T2" fmla="*/ 20874 w 20874"/>
              <a:gd name="T3" fmla="*/ 5045 h 10600"/>
              <a:gd name="T4" fmla="*/ 0 w 20874"/>
              <a:gd name="T5" fmla="*/ 10600 h 10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74" h="10600" fill="none" extrusionOk="0">
                <a:moveTo>
                  <a:pt x="18820" y="-1"/>
                </a:moveTo>
                <a:cubicBezTo>
                  <a:pt x="19714" y="1588"/>
                  <a:pt x="20404" y="3283"/>
                  <a:pt x="20873" y="5045"/>
                </a:cubicBezTo>
              </a:path>
              <a:path w="20874" h="10600" stroke="0" extrusionOk="0">
                <a:moveTo>
                  <a:pt x="18820" y="-1"/>
                </a:moveTo>
                <a:cubicBezTo>
                  <a:pt x="19714" y="1588"/>
                  <a:pt x="20404" y="3283"/>
                  <a:pt x="20873" y="5045"/>
                </a:cubicBezTo>
                <a:lnTo>
                  <a:pt x="0" y="10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7273" name="Arc 9"/>
          <p:cNvSpPr>
            <a:spLocks/>
          </p:cNvSpPr>
          <p:nvPr/>
        </p:nvSpPr>
        <p:spPr bwMode="auto">
          <a:xfrm rot="1242663">
            <a:off x="1651000" y="6019800"/>
            <a:ext cx="1482725" cy="704850"/>
          </a:xfrm>
          <a:custGeom>
            <a:avLst/>
            <a:gdLst>
              <a:gd name="G0" fmla="+- 0 0 0"/>
              <a:gd name="G1" fmla="+- 10242 0 0"/>
              <a:gd name="G2" fmla="+- 21600 0 0"/>
              <a:gd name="T0" fmla="*/ 19018 w 21026"/>
              <a:gd name="T1" fmla="*/ 0 h 10242"/>
              <a:gd name="T2" fmla="*/ 21026 w 21026"/>
              <a:gd name="T3" fmla="*/ 5297 h 10242"/>
              <a:gd name="T4" fmla="*/ 0 w 21026"/>
              <a:gd name="T5" fmla="*/ 10242 h 10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26" h="10242" fill="none" extrusionOk="0">
                <a:moveTo>
                  <a:pt x="19017" y="0"/>
                </a:moveTo>
                <a:cubicBezTo>
                  <a:pt x="19916" y="1669"/>
                  <a:pt x="20592" y="3450"/>
                  <a:pt x="21026" y="5296"/>
                </a:cubicBezTo>
              </a:path>
              <a:path w="21026" h="10242" stroke="0" extrusionOk="0">
                <a:moveTo>
                  <a:pt x="19017" y="0"/>
                </a:moveTo>
                <a:cubicBezTo>
                  <a:pt x="19916" y="1669"/>
                  <a:pt x="20592" y="3450"/>
                  <a:pt x="21026" y="5296"/>
                </a:cubicBezTo>
                <a:lnTo>
                  <a:pt x="0" y="10242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7274" name="Rectangle 10"/>
          <p:cNvSpPr>
            <a:spLocks noChangeArrowheads="1"/>
          </p:cNvSpPr>
          <p:nvPr/>
        </p:nvSpPr>
        <p:spPr bwMode="auto">
          <a:xfrm>
            <a:off x="609600" y="152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№ 1017</a:t>
            </a:r>
          </a:p>
        </p:txBody>
      </p:sp>
      <p:graphicFrame>
        <p:nvGraphicFramePr>
          <p:cNvPr id="907275" name="Object 11"/>
          <p:cNvGraphicFramePr>
            <a:graphicFrameLocks noChangeAspect="1"/>
          </p:cNvGraphicFramePr>
          <p:nvPr/>
        </p:nvGraphicFramePr>
        <p:xfrm>
          <a:off x="1106488" y="1484313"/>
          <a:ext cx="1555750" cy="984250"/>
        </p:xfrm>
        <a:graphic>
          <a:graphicData uri="http://schemas.openxmlformats.org/presentationml/2006/ole">
            <p:oleObj spid="_x0000_s907275" name="Формула" r:id="rId3" imgW="622080" imgH="393480" progId="Equation.3">
              <p:embed/>
            </p:oleObj>
          </a:graphicData>
        </a:graphic>
      </p:graphicFrame>
      <p:sp>
        <p:nvSpPr>
          <p:cNvPr id="907276" name="Rectangle 12"/>
          <p:cNvSpPr>
            <a:spLocks noChangeArrowheads="1"/>
          </p:cNvSpPr>
          <p:nvPr/>
        </p:nvSpPr>
        <p:spPr bwMode="auto">
          <a:xfrm>
            <a:off x="207963" y="1103313"/>
            <a:ext cx="4135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b="0">
                <a:solidFill>
                  <a:schemeClr val="tx2"/>
                </a:solidFill>
                <a:effectLst/>
              </a:rPr>
              <a:t>б) Постройте угол А, если  </a:t>
            </a:r>
            <a:endParaRPr lang="ru-RU">
              <a:solidFill>
                <a:srgbClr val="FF0000"/>
              </a:solidFill>
              <a:effectLst/>
            </a:endParaRPr>
          </a:p>
        </p:txBody>
      </p:sp>
      <p:sp>
        <p:nvSpPr>
          <p:cNvPr id="907277" name="Freeform 13"/>
          <p:cNvSpPr>
            <a:spLocks/>
          </p:cNvSpPr>
          <p:nvPr/>
        </p:nvSpPr>
        <p:spPr bwMode="auto">
          <a:xfrm>
            <a:off x="4191000" y="6486525"/>
            <a:ext cx="11144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2" y="0"/>
              </a:cxn>
            </a:cxnLst>
            <a:rect l="0" t="0" r="r" b="b"/>
            <a:pathLst>
              <a:path w="702" h="1">
                <a:moveTo>
                  <a:pt x="0" y="0"/>
                </a:moveTo>
                <a:lnTo>
                  <a:pt x="70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7278" name="Arc 14"/>
          <p:cNvSpPr>
            <a:spLocks/>
          </p:cNvSpPr>
          <p:nvPr/>
        </p:nvSpPr>
        <p:spPr bwMode="auto">
          <a:xfrm rot="1258856">
            <a:off x="3860800" y="6051550"/>
            <a:ext cx="1473200" cy="730250"/>
          </a:xfrm>
          <a:custGeom>
            <a:avLst/>
            <a:gdLst>
              <a:gd name="G0" fmla="+- 0 0 0"/>
              <a:gd name="G1" fmla="+- 10600 0 0"/>
              <a:gd name="G2" fmla="+- 21600 0 0"/>
              <a:gd name="T0" fmla="*/ 18820 w 20874"/>
              <a:gd name="T1" fmla="*/ 0 h 10600"/>
              <a:gd name="T2" fmla="*/ 20874 w 20874"/>
              <a:gd name="T3" fmla="*/ 5045 h 10600"/>
              <a:gd name="T4" fmla="*/ 0 w 20874"/>
              <a:gd name="T5" fmla="*/ 10600 h 10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74" h="10600" fill="none" extrusionOk="0">
                <a:moveTo>
                  <a:pt x="18820" y="-1"/>
                </a:moveTo>
                <a:cubicBezTo>
                  <a:pt x="19714" y="1588"/>
                  <a:pt x="20404" y="3283"/>
                  <a:pt x="20873" y="5045"/>
                </a:cubicBezTo>
              </a:path>
              <a:path w="20874" h="10600" stroke="0" extrusionOk="0">
                <a:moveTo>
                  <a:pt x="18820" y="-1"/>
                </a:moveTo>
                <a:cubicBezTo>
                  <a:pt x="19714" y="1588"/>
                  <a:pt x="20404" y="3283"/>
                  <a:pt x="20873" y="5045"/>
                </a:cubicBezTo>
                <a:lnTo>
                  <a:pt x="0" y="10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7288" name="Rectangle 24"/>
          <p:cNvSpPr>
            <a:spLocks noChangeArrowheads="1"/>
          </p:cNvSpPr>
          <p:nvPr/>
        </p:nvSpPr>
        <p:spPr bwMode="auto">
          <a:xfrm>
            <a:off x="7896225" y="4708525"/>
            <a:ext cx="5508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endParaRPr lang="ru-RU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07289" name="Rectangle 25"/>
          <p:cNvSpPr>
            <a:spLocks noChangeArrowheads="1"/>
          </p:cNvSpPr>
          <p:nvPr/>
        </p:nvSpPr>
        <p:spPr bwMode="auto">
          <a:xfrm>
            <a:off x="4332288" y="3886200"/>
            <a:ext cx="550862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endParaRPr lang="ru-RU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07290" name="Rectangle 26"/>
          <p:cNvSpPr>
            <a:spLocks noChangeArrowheads="1"/>
          </p:cNvSpPr>
          <p:nvPr/>
        </p:nvSpPr>
        <p:spPr bwMode="auto">
          <a:xfrm>
            <a:off x="4191000" y="990600"/>
            <a:ext cx="52228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endParaRPr lang="ru-RU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07293" name="Freeform 29"/>
          <p:cNvSpPr>
            <a:spLocks/>
          </p:cNvSpPr>
          <p:nvPr/>
        </p:nvSpPr>
        <p:spPr bwMode="auto">
          <a:xfrm>
            <a:off x="4114800" y="4533900"/>
            <a:ext cx="4687888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53" y="16"/>
              </a:cxn>
            </a:cxnLst>
            <a:rect l="0" t="0" r="r" b="b"/>
            <a:pathLst>
              <a:path w="2953" h="16">
                <a:moveTo>
                  <a:pt x="0" y="0"/>
                </a:moveTo>
                <a:lnTo>
                  <a:pt x="2953" y="16"/>
                </a:lnTo>
              </a:path>
            </a:pathLst>
          </a:custGeom>
          <a:noFill/>
          <a:ln w="2857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7294" name="Freeform 30"/>
          <p:cNvSpPr>
            <a:spLocks/>
          </p:cNvSpPr>
          <p:nvPr/>
        </p:nvSpPr>
        <p:spPr bwMode="auto">
          <a:xfrm>
            <a:off x="4876800" y="419100"/>
            <a:ext cx="25400" cy="5143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3240"/>
              </a:cxn>
            </a:cxnLst>
            <a:rect l="0" t="0" r="r" b="b"/>
            <a:pathLst>
              <a:path w="16" h="3240">
                <a:moveTo>
                  <a:pt x="0" y="0"/>
                </a:moveTo>
                <a:lnTo>
                  <a:pt x="16" y="3240"/>
                </a:lnTo>
              </a:path>
            </a:pathLst>
          </a:custGeom>
          <a:noFill/>
          <a:ln w="2857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7299" name="Freeform 35"/>
          <p:cNvSpPr>
            <a:spLocks/>
          </p:cNvSpPr>
          <p:nvPr/>
        </p:nvSpPr>
        <p:spPr bwMode="auto">
          <a:xfrm>
            <a:off x="4889500" y="4252913"/>
            <a:ext cx="258763" cy="279400"/>
          </a:xfrm>
          <a:custGeom>
            <a:avLst/>
            <a:gdLst/>
            <a:ahLst/>
            <a:cxnLst>
              <a:cxn ang="0">
                <a:pos x="155" y="176"/>
              </a:cxn>
              <a:cxn ang="0">
                <a:pos x="163" y="0"/>
              </a:cxn>
              <a:cxn ang="0">
                <a:pos x="0" y="4"/>
              </a:cxn>
            </a:cxnLst>
            <a:rect l="0" t="0" r="r" b="b"/>
            <a:pathLst>
              <a:path w="163" h="176">
                <a:moveTo>
                  <a:pt x="155" y="176"/>
                </a:moveTo>
                <a:lnTo>
                  <a:pt x="163" y="0"/>
                </a:lnTo>
                <a:lnTo>
                  <a:pt x="0" y="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ru-RU"/>
          </a:p>
        </p:txBody>
      </p:sp>
      <p:grpSp>
        <p:nvGrpSpPr>
          <p:cNvPr id="907388" name="Group 124"/>
          <p:cNvGrpSpPr>
            <a:grpSpLocks/>
          </p:cNvGrpSpPr>
          <p:nvPr/>
        </p:nvGrpSpPr>
        <p:grpSpPr bwMode="auto">
          <a:xfrm rot="2468503">
            <a:off x="4343400" y="2982913"/>
            <a:ext cx="4394200" cy="217487"/>
            <a:chOff x="568" y="4439"/>
            <a:chExt cx="2768" cy="137"/>
          </a:xfrm>
        </p:grpSpPr>
        <p:sp>
          <p:nvSpPr>
            <p:cNvPr id="907301" name="Freeform 37"/>
            <p:cNvSpPr>
              <a:spLocks/>
            </p:cNvSpPr>
            <p:nvPr/>
          </p:nvSpPr>
          <p:spPr bwMode="auto">
            <a:xfrm>
              <a:off x="585" y="4502"/>
              <a:ext cx="2751" cy="10"/>
            </a:xfrm>
            <a:custGeom>
              <a:avLst/>
              <a:gdLst/>
              <a:ahLst/>
              <a:cxnLst>
                <a:cxn ang="0">
                  <a:pos x="2751" y="10"/>
                </a:cxn>
                <a:cxn ang="0">
                  <a:pos x="0" y="0"/>
                </a:cxn>
              </a:cxnLst>
              <a:rect l="0" t="0" r="r" b="b"/>
              <a:pathLst>
                <a:path w="2751" h="10">
                  <a:moveTo>
                    <a:pt x="2751" y="1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7302" name="Freeform 38"/>
            <p:cNvSpPr>
              <a:spLocks/>
            </p:cNvSpPr>
            <p:nvPr/>
          </p:nvSpPr>
          <p:spPr bwMode="auto">
            <a:xfrm rot="123598">
              <a:off x="2632" y="4443"/>
              <a:ext cx="1" cy="126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0" y="0"/>
                </a:cxn>
              </a:cxnLst>
              <a:rect l="0" t="0" r="r" b="b"/>
              <a:pathLst>
                <a:path w="1" h="126">
                  <a:moveTo>
                    <a:pt x="0" y="12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7303" name="Freeform 39"/>
            <p:cNvSpPr>
              <a:spLocks/>
            </p:cNvSpPr>
            <p:nvPr/>
          </p:nvSpPr>
          <p:spPr bwMode="auto">
            <a:xfrm rot="123598">
              <a:off x="1955" y="4452"/>
              <a:ext cx="1" cy="124"/>
            </a:xfrm>
            <a:custGeom>
              <a:avLst/>
              <a:gdLst/>
              <a:ahLst/>
              <a:cxnLst>
                <a:cxn ang="0">
                  <a:pos x="0" y="124"/>
                </a:cxn>
                <a:cxn ang="0">
                  <a:pos x="0" y="0"/>
                </a:cxn>
              </a:cxnLst>
              <a:rect l="0" t="0" r="r" b="b"/>
              <a:pathLst>
                <a:path w="1" h="124">
                  <a:moveTo>
                    <a:pt x="0" y="12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7304" name="Freeform 40"/>
            <p:cNvSpPr>
              <a:spLocks/>
            </p:cNvSpPr>
            <p:nvPr/>
          </p:nvSpPr>
          <p:spPr bwMode="auto">
            <a:xfrm rot="123598">
              <a:off x="1259" y="4439"/>
              <a:ext cx="1" cy="11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0"/>
                </a:cxn>
              </a:cxnLst>
              <a:rect l="0" t="0" r="r" b="b"/>
              <a:pathLst>
                <a:path w="1" h="110">
                  <a:moveTo>
                    <a:pt x="0" y="11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7305" name="Freeform 41"/>
            <p:cNvSpPr>
              <a:spLocks/>
            </p:cNvSpPr>
            <p:nvPr/>
          </p:nvSpPr>
          <p:spPr bwMode="auto">
            <a:xfrm rot="123598">
              <a:off x="568" y="4440"/>
              <a:ext cx="3" cy="126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3" y="0"/>
                </a:cxn>
              </a:cxnLst>
              <a:rect l="0" t="0" r="r" b="b"/>
              <a:pathLst>
                <a:path w="3" h="126">
                  <a:moveTo>
                    <a:pt x="0" y="126"/>
                  </a:moveTo>
                  <a:lnTo>
                    <a:pt x="3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7306" name="Freeform 42"/>
            <p:cNvSpPr>
              <a:spLocks/>
            </p:cNvSpPr>
            <p:nvPr/>
          </p:nvSpPr>
          <p:spPr bwMode="auto">
            <a:xfrm rot="123598">
              <a:off x="3328" y="4447"/>
              <a:ext cx="1" cy="126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0" y="0"/>
                </a:cxn>
              </a:cxnLst>
              <a:rect l="0" t="0" r="r" b="b"/>
              <a:pathLst>
                <a:path w="1" h="126">
                  <a:moveTo>
                    <a:pt x="0" y="12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907309" name="Arc 45"/>
          <p:cNvSpPr>
            <a:spLocks/>
          </p:cNvSpPr>
          <p:nvPr/>
        </p:nvSpPr>
        <p:spPr bwMode="auto">
          <a:xfrm rot="-28652975">
            <a:off x="4448175" y="2009775"/>
            <a:ext cx="1524000" cy="552450"/>
          </a:xfrm>
          <a:custGeom>
            <a:avLst/>
            <a:gdLst>
              <a:gd name="G0" fmla="+- 0 0 0"/>
              <a:gd name="G1" fmla="+- 8027 0 0"/>
              <a:gd name="G2" fmla="+- 21600 0 0"/>
              <a:gd name="T0" fmla="*/ 20053 w 21558"/>
              <a:gd name="T1" fmla="*/ 0 h 8027"/>
              <a:gd name="T2" fmla="*/ 21558 w 21558"/>
              <a:gd name="T3" fmla="*/ 6685 h 8027"/>
              <a:gd name="T4" fmla="*/ 0 w 21558"/>
              <a:gd name="T5" fmla="*/ 8027 h 8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8" h="8027" fill="none" extrusionOk="0">
                <a:moveTo>
                  <a:pt x="20053" y="-1"/>
                </a:moveTo>
                <a:cubicBezTo>
                  <a:pt x="20907" y="2134"/>
                  <a:pt x="21415" y="4390"/>
                  <a:pt x="21558" y="6684"/>
                </a:cubicBezTo>
              </a:path>
              <a:path w="21558" h="8027" stroke="0" extrusionOk="0">
                <a:moveTo>
                  <a:pt x="20053" y="-1"/>
                </a:moveTo>
                <a:cubicBezTo>
                  <a:pt x="20907" y="2134"/>
                  <a:pt x="21415" y="4390"/>
                  <a:pt x="21558" y="6684"/>
                </a:cubicBezTo>
                <a:lnTo>
                  <a:pt x="0" y="802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7310" name="Oval 46"/>
          <p:cNvSpPr>
            <a:spLocks noChangeArrowheads="1"/>
          </p:cNvSpPr>
          <p:nvPr/>
        </p:nvSpPr>
        <p:spPr bwMode="auto">
          <a:xfrm>
            <a:off x="4843463" y="4481513"/>
            <a:ext cx="101600" cy="101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7311" name="Oval 47"/>
          <p:cNvSpPr>
            <a:spLocks noChangeArrowheads="1"/>
          </p:cNvSpPr>
          <p:nvPr/>
        </p:nvSpPr>
        <p:spPr bwMode="auto">
          <a:xfrm>
            <a:off x="1943100" y="6438900"/>
            <a:ext cx="63500" cy="7778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907331" name="Group 67"/>
          <p:cNvGrpSpPr>
            <a:grpSpLocks/>
          </p:cNvGrpSpPr>
          <p:nvPr/>
        </p:nvGrpSpPr>
        <p:grpSpPr bwMode="auto">
          <a:xfrm flipH="1" flipV="1">
            <a:off x="-1295400" y="4700588"/>
            <a:ext cx="1752600" cy="3154362"/>
            <a:chOff x="816" y="2175"/>
            <a:chExt cx="1104" cy="1987"/>
          </a:xfrm>
        </p:grpSpPr>
        <p:grpSp>
          <p:nvGrpSpPr>
            <p:cNvPr id="907332" name="Group 68"/>
            <p:cNvGrpSpPr>
              <a:grpSpLocks/>
            </p:cNvGrpSpPr>
            <p:nvPr/>
          </p:nvGrpSpPr>
          <p:grpSpPr bwMode="auto">
            <a:xfrm rot="-424176">
              <a:off x="1068" y="2175"/>
              <a:ext cx="852" cy="1953"/>
              <a:chOff x="730" y="2066"/>
              <a:chExt cx="852" cy="1953"/>
            </a:xfrm>
          </p:grpSpPr>
          <p:sp>
            <p:nvSpPr>
              <p:cNvPr id="907333" name="Freeform 69"/>
              <p:cNvSpPr>
                <a:spLocks/>
              </p:cNvSpPr>
              <p:nvPr/>
            </p:nvSpPr>
            <p:spPr bwMode="auto">
              <a:xfrm rot="352441">
                <a:off x="730" y="2066"/>
                <a:ext cx="852" cy="1909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7334" name="Freeform 70"/>
              <p:cNvSpPr>
                <a:spLocks/>
              </p:cNvSpPr>
              <p:nvPr/>
            </p:nvSpPr>
            <p:spPr bwMode="auto">
              <a:xfrm rot="352441">
                <a:off x="1297" y="3648"/>
                <a:ext cx="215" cy="371"/>
              </a:xfrm>
              <a:custGeom>
                <a:avLst/>
                <a:gdLst/>
                <a:ahLst/>
                <a:cxnLst>
                  <a:cxn ang="0">
                    <a:pos x="316" y="608"/>
                  </a:cxn>
                  <a:cxn ang="0">
                    <a:pos x="227" y="0"/>
                  </a:cxn>
                  <a:cxn ang="0">
                    <a:pos x="0" y="90"/>
                  </a:cxn>
                  <a:cxn ang="0">
                    <a:pos x="316" y="608"/>
                  </a:cxn>
                </a:cxnLst>
                <a:rect l="0" t="0" r="r" b="b"/>
                <a:pathLst>
                  <a:path w="316" h="608">
                    <a:moveTo>
                      <a:pt x="316" y="608"/>
                    </a:moveTo>
                    <a:lnTo>
                      <a:pt x="227" y="0"/>
                    </a:lnTo>
                    <a:lnTo>
                      <a:pt x="0" y="90"/>
                    </a:lnTo>
                    <a:lnTo>
                      <a:pt x="316" y="608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7335" name="Freeform 71"/>
              <p:cNvSpPr>
                <a:spLocks/>
              </p:cNvSpPr>
              <p:nvPr/>
            </p:nvSpPr>
            <p:spPr bwMode="auto">
              <a:xfrm rot="352441">
                <a:off x="1414" y="3875"/>
                <a:ext cx="82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25"/>
                  </a:cxn>
                  <a:cxn ang="0">
                    <a:pos x="121" y="230"/>
                  </a:cxn>
                  <a:cxn ang="0">
                    <a:pos x="85" y="0"/>
                  </a:cxn>
                </a:cxnLst>
                <a:rect l="0" t="0" r="r" b="b"/>
                <a:pathLst>
                  <a:path w="121" h="230">
                    <a:moveTo>
                      <a:pt x="85" y="0"/>
                    </a:moveTo>
                    <a:lnTo>
                      <a:pt x="0" y="25"/>
                    </a:lnTo>
                    <a:lnTo>
                      <a:pt x="121" y="230"/>
                    </a:lnTo>
                    <a:lnTo>
                      <a:pt x="85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7336" name="Freeform 72"/>
              <p:cNvSpPr>
                <a:spLocks/>
              </p:cNvSpPr>
              <p:nvPr/>
            </p:nvSpPr>
            <p:spPr bwMode="auto">
              <a:xfrm rot="352441">
                <a:off x="810" y="2078"/>
                <a:ext cx="744" cy="1595"/>
              </a:xfrm>
              <a:custGeom>
                <a:avLst/>
                <a:gdLst/>
                <a:ahLst/>
                <a:cxnLst>
                  <a:cxn ang="0">
                    <a:pos x="867" y="2612"/>
                  </a:cxn>
                  <a:cxn ang="0">
                    <a:pos x="1094" y="2522"/>
                  </a:cxn>
                  <a:cxn ang="0">
                    <a:pos x="1016" y="2554"/>
                  </a:cxn>
                  <a:cxn ang="0">
                    <a:pos x="84" y="0"/>
                  </a:cxn>
                  <a:cxn ang="0">
                    <a:pos x="0" y="30"/>
                  </a:cxn>
                  <a:cxn ang="0">
                    <a:pos x="940" y="2584"/>
                  </a:cxn>
                </a:cxnLst>
                <a:rect l="0" t="0" r="r" b="b"/>
                <a:pathLst>
                  <a:path w="1094" h="2612">
                    <a:moveTo>
                      <a:pt x="867" y="2612"/>
                    </a:moveTo>
                    <a:lnTo>
                      <a:pt x="1094" y="2522"/>
                    </a:lnTo>
                    <a:lnTo>
                      <a:pt x="1016" y="2554"/>
                    </a:lnTo>
                    <a:lnTo>
                      <a:pt x="84" y="0"/>
                    </a:lnTo>
                    <a:lnTo>
                      <a:pt x="0" y="30"/>
                    </a:lnTo>
                    <a:lnTo>
                      <a:pt x="940" y="258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07337" name="Group 73"/>
            <p:cNvGrpSpPr>
              <a:grpSpLocks/>
            </p:cNvGrpSpPr>
            <p:nvPr/>
          </p:nvGrpSpPr>
          <p:grpSpPr bwMode="auto">
            <a:xfrm rot="889681">
              <a:off x="816" y="2304"/>
              <a:ext cx="384" cy="1858"/>
              <a:chOff x="1292" y="1570"/>
              <a:chExt cx="363" cy="1905"/>
            </a:xfrm>
          </p:grpSpPr>
          <p:sp>
            <p:nvSpPr>
              <p:cNvPr id="907338" name="Freeform 74"/>
              <p:cNvSpPr>
                <a:spLocks/>
              </p:cNvSpPr>
              <p:nvPr/>
            </p:nvSpPr>
            <p:spPr bwMode="auto">
              <a:xfrm>
                <a:off x="1292" y="1616"/>
                <a:ext cx="227" cy="1859"/>
              </a:xfrm>
              <a:custGeom>
                <a:avLst/>
                <a:gdLst/>
                <a:ahLst/>
                <a:cxnLst>
                  <a:cxn ang="0">
                    <a:pos x="227" y="136"/>
                  </a:cxn>
                  <a:cxn ang="0">
                    <a:pos x="0" y="1859"/>
                  </a:cxn>
                  <a:cxn ang="0">
                    <a:pos x="0" y="1633"/>
                  </a:cxn>
                  <a:cxn ang="0">
                    <a:pos x="137" y="0"/>
                  </a:cxn>
                </a:cxnLst>
                <a:rect l="0" t="0" r="r" b="b"/>
                <a:pathLst>
                  <a:path w="227" h="1859">
                    <a:moveTo>
                      <a:pt x="227" y="136"/>
                    </a:moveTo>
                    <a:lnTo>
                      <a:pt x="0" y="1859"/>
                    </a:lnTo>
                    <a:lnTo>
                      <a:pt x="0" y="1633"/>
                    </a:lnTo>
                    <a:lnTo>
                      <a:pt x="1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7339" name="Oval 75"/>
              <p:cNvSpPr>
                <a:spLocks noChangeArrowheads="1"/>
              </p:cNvSpPr>
              <p:nvPr/>
            </p:nvSpPr>
            <p:spPr bwMode="auto">
              <a:xfrm>
                <a:off x="1383" y="1570"/>
                <a:ext cx="272" cy="272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907387" name="Group 123"/>
          <p:cNvGrpSpPr>
            <a:grpSpLocks/>
          </p:cNvGrpSpPr>
          <p:nvPr/>
        </p:nvGrpSpPr>
        <p:grpSpPr bwMode="auto">
          <a:xfrm>
            <a:off x="4865688" y="4419600"/>
            <a:ext cx="3363912" cy="228600"/>
            <a:chOff x="1216" y="4230"/>
            <a:chExt cx="2137" cy="161"/>
          </a:xfrm>
        </p:grpSpPr>
        <p:sp>
          <p:nvSpPr>
            <p:cNvPr id="907296" name="Freeform 32"/>
            <p:cNvSpPr>
              <a:spLocks/>
            </p:cNvSpPr>
            <p:nvPr/>
          </p:nvSpPr>
          <p:spPr bwMode="auto">
            <a:xfrm>
              <a:off x="1216" y="4312"/>
              <a:ext cx="2137" cy="13"/>
            </a:xfrm>
            <a:custGeom>
              <a:avLst/>
              <a:gdLst/>
              <a:ahLst/>
              <a:cxnLst>
                <a:cxn ang="0">
                  <a:pos x="2137" y="13"/>
                </a:cxn>
                <a:cxn ang="0">
                  <a:pos x="0" y="0"/>
                </a:cxn>
              </a:cxnLst>
              <a:rect l="0" t="0" r="r" b="b"/>
              <a:pathLst>
                <a:path w="2137" h="13">
                  <a:moveTo>
                    <a:pt x="2137" y="13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7297" name="Freeform 33"/>
            <p:cNvSpPr>
              <a:spLocks/>
            </p:cNvSpPr>
            <p:nvPr/>
          </p:nvSpPr>
          <p:spPr bwMode="auto">
            <a:xfrm>
              <a:off x="3341" y="4235"/>
              <a:ext cx="1" cy="156"/>
            </a:xfrm>
            <a:custGeom>
              <a:avLst/>
              <a:gdLst/>
              <a:ahLst/>
              <a:cxnLst>
                <a:cxn ang="0">
                  <a:pos x="0" y="124"/>
                </a:cxn>
                <a:cxn ang="0">
                  <a:pos x="0" y="0"/>
                </a:cxn>
              </a:cxnLst>
              <a:rect l="0" t="0" r="r" b="b"/>
              <a:pathLst>
                <a:path w="1" h="124">
                  <a:moveTo>
                    <a:pt x="0" y="12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7298" name="Freeform 34"/>
            <p:cNvSpPr>
              <a:spLocks/>
            </p:cNvSpPr>
            <p:nvPr/>
          </p:nvSpPr>
          <p:spPr bwMode="auto">
            <a:xfrm>
              <a:off x="2649" y="4240"/>
              <a:ext cx="1" cy="138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0"/>
                </a:cxn>
              </a:cxnLst>
              <a:rect l="0" t="0" r="r" b="b"/>
              <a:pathLst>
                <a:path w="1" h="110">
                  <a:moveTo>
                    <a:pt x="0" y="11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7386" name="Freeform 122"/>
            <p:cNvSpPr>
              <a:spLocks/>
            </p:cNvSpPr>
            <p:nvPr/>
          </p:nvSpPr>
          <p:spPr bwMode="auto">
            <a:xfrm>
              <a:off x="1920" y="4230"/>
              <a:ext cx="1" cy="138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0"/>
                </a:cxn>
              </a:cxnLst>
              <a:rect l="0" t="0" r="r" b="b"/>
              <a:pathLst>
                <a:path w="1" h="110">
                  <a:moveTo>
                    <a:pt x="0" y="11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907308" name="Arc 44"/>
          <p:cNvSpPr>
            <a:spLocks/>
          </p:cNvSpPr>
          <p:nvPr/>
        </p:nvSpPr>
        <p:spPr bwMode="auto">
          <a:xfrm rot="-20895754">
            <a:off x="6705600" y="4191000"/>
            <a:ext cx="1524000" cy="552450"/>
          </a:xfrm>
          <a:custGeom>
            <a:avLst/>
            <a:gdLst>
              <a:gd name="G0" fmla="+- 0 0 0"/>
              <a:gd name="G1" fmla="+- 8027 0 0"/>
              <a:gd name="G2" fmla="+- 21600 0 0"/>
              <a:gd name="T0" fmla="*/ 20053 w 21558"/>
              <a:gd name="T1" fmla="*/ 0 h 8027"/>
              <a:gd name="T2" fmla="*/ 21558 w 21558"/>
              <a:gd name="T3" fmla="*/ 6685 h 8027"/>
              <a:gd name="T4" fmla="*/ 0 w 21558"/>
              <a:gd name="T5" fmla="*/ 8027 h 8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8" h="8027" fill="none" extrusionOk="0">
                <a:moveTo>
                  <a:pt x="20053" y="-1"/>
                </a:moveTo>
                <a:cubicBezTo>
                  <a:pt x="20907" y="2134"/>
                  <a:pt x="21415" y="4390"/>
                  <a:pt x="21558" y="6684"/>
                </a:cubicBezTo>
              </a:path>
              <a:path w="21558" h="8027" stroke="0" extrusionOk="0">
                <a:moveTo>
                  <a:pt x="20053" y="-1"/>
                </a:moveTo>
                <a:cubicBezTo>
                  <a:pt x="20907" y="2134"/>
                  <a:pt x="21415" y="4390"/>
                  <a:pt x="21558" y="6684"/>
                </a:cubicBezTo>
                <a:lnTo>
                  <a:pt x="0" y="802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907363" name="Group 99"/>
          <p:cNvGrpSpPr>
            <a:grpSpLocks/>
          </p:cNvGrpSpPr>
          <p:nvPr/>
        </p:nvGrpSpPr>
        <p:grpSpPr bwMode="auto">
          <a:xfrm rot="1337260">
            <a:off x="-1371600" y="2773363"/>
            <a:ext cx="4648200" cy="7443787"/>
            <a:chOff x="1643" y="161"/>
            <a:chExt cx="2700" cy="4284"/>
          </a:xfrm>
        </p:grpSpPr>
        <p:grpSp>
          <p:nvGrpSpPr>
            <p:cNvPr id="907364" name="Group 100"/>
            <p:cNvGrpSpPr>
              <a:grpSpLocks/>
            </p:cNvGrpSpPr>
            <p:nvPr/>
          </p:nvGrpSpPr>
          <p:grpSpPr bwMode="auto">
            <a:xfrm rot="-1255004">
              <a:off x="3027" y="161"/>
              <a:ext cx="1316" cy="1996"/>
              <a:chOff x="793" y="300"/>
              <a:chExt cx="1316" cy="1930"/>
            </a:xfrm>
          </p:grpSpPr>
          <p:grpSp>
            <p:nvGrpSpPr>
              <p:cNvPr id="907365" name="Group 101"/>
              <p:cNvGrpSpPr>
                <a:grpSpLocks/>
              </p:cNvGrpSpPr>
              <p:nvPr/>
            </p:nvGrpSpPr>
            <p:grpSpPr bwMode="auto">
              <a:xfrm rot="-848641">
                <a:off x="1262" y="300"/>
                <a:ext cx="847" cy="1823"/>
                <a:chOff x="1665" y="-108"/>
                <a:chExt cx="852" cy="1913"/>
              </a:xfrm>
            </p:grpSpPr>
            <p:grpSp>
              <p:nvGrpSpPr>
                <p:cNvPr id="907366" name="Group 102"/>
                <p:cNvGrpSpPr>
                  <a:grpSpLocks/>
                </p:cNvGrpSpPr>
                <p:nvPr/>
              </p:nvGrpSpPr>
              <p:grpSpPr bwMode="auto">
                <a:xfrm>
                  <a:off x="1665" y="-108"/>
                  <a:ext cx="852" cy="1909"/>
                  <a:chOff x="1665" y="-108"/>
                  <a:chExt cx="852" cy="1909"/>
                </a:xfrm>
              </p:grpSpPr>
              <p:sp>
                <p:nvSpPr>
                  <p:cNvPr id="907367" name="Freeform 103"/>
                  <p:cNvSpPr>
                    <a:spLocks/>
                  </p:cNvSpPr>
                  <p:nvPr/>
                </p:nvSpPr>
                <p:spPr bwMode="auto">
                  <a:xfrm rot="78698">
                    <a:off x="1665" y="-108"/>
                    <a:ext cx="852" cy="1909"/>
                  </a:xfrm>
                  <a:custGeom>
                    <a:avLst/>
                    <a:gdLst/>
                    <a:ahLst/>
                    <a:cxnLst>
                      <a:cxn ang="0">
                        <a:pos x="0" y="90"/>
                      </a:cxn>
                      <a:cxn ang="0">
                        <a:pos x="227" y="0"/>
                      </a:cxn>
                      <a:cxn ang="0">
                        <a:pos x="1179" y="2540"/>
                      </a:cxn>
                      <a:cxn ang="0">
                        <a:pos x="1252" y="3125"/>
                      </a:cxn>
                      <a:cxn ang="0">
                        <a:pos x="952" y="2630"/>
                      </a:cxn>
                      <a:cxn ang="0">
                        <a:pos x="0" y="90"/>
                      </a:cxn>
                    </a:cxnLst>
                    <a:rect l="0" t="0" r="r" b="b"/>
                    <a:pathLst>
                      <a:path w="1252" h="3125">
                        <a:moveTo>
                          <a:pt x="0" y="90"/>
                        </a:moveTo>
                        <a:lnTo>
                          <a:pt x="227" y="0"/>
                        </a:lnTo>
                        <a:lnTo>
                          <a:pt x="1179" y="2540"/>
                        </a:lnTo>
                        <a:lnTo>
                          <a:pt x="1252" y="3125"/>
                        </a:lnTo>
                        <a:lnTo>
                          <a:pt x="952" y="2630"/>
                        </a:lnTo>
                        <a:lnTo>
                          <a:pt x="0" y="9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7368" name="Freeform 104"/>
                  <p:cNvSpPr>
                    <a:spLocks/>
                  </p:cNvSpPr>
                  <p:nvPr/>
                </p:nvSpPr>
                <p:spPr bwMode="auto">
                  <a:xfrm rot="78698">
                    <a:off x="1734" y="-97"/>
                    <a:ext cx="744" cy="1595"/>
                  </a:xfrm>
                  <a:custGeom>
                    <a:avLst/>
                    <a:gdLst/>
                    <a:ahLst/>
                    <a:cxnLst>
                      <a:cxn ang="0">
                        <a:pos x="867" y="2612"/>
                      </a:cxn>
                      <a:cxn ang="0">
                        <a:pos x="1094" y="2522"/>
                      </a:cxn>
                      <a:cxn ang="0">
                        <a:pos x="1016" y="2554"/>
                      </a:cxn>
                      <a:cxn ang="0">
                        <a:pos x="84" y="0"/>
                      </a:cxn>
                      <a:cxn ang="0">
                        <a:pos x="0" y="30"/>
                      </a:cxn>
                      <a:cxn ang="0">
                        <a:pos x="940" y="2584"/>
                      </a:cxn>
                    </a:cxnLst>
                    <a:rect l="0" t="0" r="r" b="b"/>
                    <a:pathLst>
                      <a:path w="1094" h="2612">
                        <a:moveTo>
                          <a:pt x="867" y="2612"/>
                        </a:moveTo>
                        <a:lnTo>
                          <a:pt x="1094" y="2522"/>
                        </a:lnTo>
                        <a:lnTo>
                          <a:pt x="1016" y="2554"/>
                        </a:lnTo>
                        <a:lnTo>
                          <a:pt x="84" y="0"/>
                        </a:lnTo>
                        <a:lnTo>
                          <a:pt x="0" y="30"/>
                        </a:lnTo>
                        <a:lnTo>
                          <a:pt x="940" y="2584"/>
                        </a:lnTo>
                      </a:path>
                    </a:pathLst>
                  </a:custGeom>
                  <a:gradFill rotWithShape="1">
                    <a:gsLst>
                      <a:gs pos="0">
                        <a:schemeClr val="bg1"/>
                      </a:gs>
                      <a:gs pos="50000">
                        <a:srgbClr val="FF0000"/>
                      </a:gs>
                      <a:gs pos="100000">
                        <a:schemeClr val="bg1"/>
                      </a:gs>
                    </a:gsLst>
                    <a:lin ang="1890000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907369" name="Group 105"/>
                <p:cNvGrpSpPr>
                  <a:grpSpLocks/>
                </p:cNvGrpSpPr>
                <p:nvPr/>
              </p:nvGrpSpPr>
              <p:grpSpPr bwMode="auto">
                <a:xfrm>
                  <a:off x="2290" y="1434"/>
                  <a:ext cx="215" cy="371"/>
                  <a:chOff x="2296" y="1452"/>
                  <a:chExt cx="215" cy="371"/>
                </a:xfrm>
              </p:grpSpPr>
              <p:sp>
                <p:nvSpPr>
                  <p:cNvPr id="907370" name="Freeform 106"/>
                  <p:cNvSpPr>
                    <a:spLocks/>
                  </p:cNvSpPr>
                  <p:nvPr/>
                </p:nvSpPr>
                <p:spPr bwMode="auto">
                  <a:xfrm rot="78698">
                    <a:off x="2296" y="1452"/>
                    <a:ext cx="215" cy="371"/>
                  </a:xfrm>
                  <a:custGeom>
                    <a:avLst/>
                    <a:gdLst/>
                    <a:ahLst/>
                    <a:cxnLst>
                      <a:cxn ang="0">
                        <a:pos x="316" y="608"/>
                      </a:cxn>
                      <a:cxn ang="0">
                        <a:pos x="227" y="0"/>
                      </a:cxn>
                      <a:cxn ang="0">
                        <a:pos x="0" y="90"/>
                      </a:cxn>
                      <a:cxn ang="0">
                        <a:pos x="316" y="608"/>
                      </a:cxn>
                    </a:cxnLst>
                    <a:rect l="0" t="0" r="r" b="b"/>
                    <a:pathLst>
                      <a:path w="316" h="608">
                        <a:moveTo>
                          <a:pt x="316" y="608"/>
                        </a:moveTo>
                        <a:lnTo>
                          <a:pt x="227" y="0"/>
                        </a:lnTo>
                        <a:lnTo>
                          <a:pt x="0" y="90"/>
                        </a:lnTo>
                        <a:lnTo>
                          <a:pt x="316" y="608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/>
                      </a:gs>
                      <a:gs pos="50000">
                        <a:srgbClr val="FF9900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7371" name="Freeform 107"/>
                  <p:cNvSpPr>
                    <a:spLocks/>
                  </p:cNvSpPr>
                  <p:nvPr/>
                </p:nvSpPr>
                <p:spPr bwMode="auto">
                  <a:xfrm rot="78698">
                    <a:off x="2422" y="1674"/>
                    <a:ext cx="82" cy="141"/>
                  </a:xfrm>
                  <a:custGeom>
                    <a:avLst/>
                    <a:gdLst/>
                    <a:ahLst/>
                    <a:cxnLst>
                      <a:cxn ang="0">
                        <a:pos x="85" y="0"/>
                      </a:cxn>
                      <a:cxn ang="0">
                        <a:pos x="0" y="25"/>
                      </a:cxn>
                      <a:cxn ang="0">
                        <a:pos x="121" y="230"/>
                      </a:cxn>
                      <a:cxn ang="0">
                        <a:pos x="85" y="0"/>
                      </a:cxn>
                    </a:cxnLst>
                    <a:rect l="0" t="0" r="r" b="b"/>
                    <a:pathLst>
                      <a:path w="121" h="230">
                        <a:moveTo>
                          <a:pt x="85" y="0"/>
                        </a:moveTo>
                        <a:lnTo>
                          <a:pt x="0" y="25"/>
                        </a:lnTo>
                        <a:lnTo>
                          <a:pt x="121" y="230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907372" name="Group 108"/>
              <p:cNvGrpSpPr>
                <a:grpSpLocks/>
              </p:cNvGrpSpPr>
              <p:nvPr/>
            </p:nvGrpSpPr>
            <p:grpSpPr bwMode="auto">
              <a:xfrm rot="1801003">
                <a:off x="793" y="527"/>
                <a:ext cx="348" cy="1703"/>
                <a:chOff x="1292" y="1570"/>
                <a:chExt cx="363" cy="1905"/>
              </a:xfrm>
            </p:grpSpPr>
            <p:sp>
              <p:nvSpPr>
                <p:cNvPr id="907373" name="Freeform 109"/>
                <p:cNvSpPr>
                  <a:spLocks/>
                </p:cNvSpPr>
                <p:nvPr/>
              </p:nvSpPr>
              <p:spPr bwMode="auto">
                <a:xfrm>
                  <a:off x="1292" y="1616"/>
                  <a:ext cx="227" cy="1859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7374" name="Oval 110"/>
                <p:cNvSpPr>
                  <a:spLocks noChangeArrowheads="1"/>
                </p:cNvSpPr>
                <p:nvPr/>
              </p:nvSpPr>
              <p:spPr bwMode="auto">
                <a:xfrm>
                  <a:off x="1383" y="1570"/>
                  <a:ext cx="272" cy="272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907375" name="Group 111"/>
            <p:cNvGrpSpPr>
              <a:grpSpLocks/>
            </p:cNvGrpSpPr>
            <p:nvPr/>
          </p:nvGrpSpPr>
          <p:grpSpPr bwMode="auto">
            <a:xfrm rot="9241718">
              <a:off x="1643" y="2470"/>
              <a:ext cx="1361" cy="1975"/>
              <a:chOff x="793" y="300"/>
              <a:chExt cx="1316" cy="1930"/>
            </a:xfrm>
          </p:grpSpPr>
          <p:grpSp>
            <p:nvGrpSpPr>
              <p:cNvPr id="907376" name="Group 112"/>
              <p:cNvGrpSpPr>
                <a:grpSpLocks/>
              </p:cNvGrpSpPr>
              <p:nvPr/>
            </p:nvGrpSpPr>
            <p:grpSpPr bwMode="auto">
              <a:xfrm rot="-848641">
                <a:off x="1262" y="300"/>
                <a:ext cx="847" cy="1823"/>
                <a:chOff x="1665" y="-108"/>
                <a:chExt cx="852" cy="1913"/>
              </a:xfrm>
            </p:grpSpPr>
            <p:grpSp>
              <p:nvGrpSpPr>
                <p:cNvPr id="907377" name="Group 113"/>
                <p:cNvGrpSpPr>
                  <a:grpSpLocks/>
                </p:cNvGrpSpPr>
                <p:nvPr/>
              </p:nvGrpSpPr>
              <p:grpSpPr bwMode="auto">
                <a:xfrm>
                  <a:off x="1665" y="-108"/>
                  <a:ext cx="852" cy="1909"/>
                  <a:chOff x="1665" y="-108"/>
                  <a:chExt cx="852" cy="1909"/>
                </a:xfrm>
              </p:grpSpPr>
              <p:sp>
                <p:nvSpPr>
                  <p:cNvPr id="907378" name="Freeform 114"/>
                  <p:cNvSpPr>
                    <a:spLocks/>
                  </p:cNvSpPr>
                  <p:nvPr/>
                </p:nvSpPr>
                <p:spPr bwMode="auto">
                  <a:xfrm rot="78698">
                    <a:off x="1665" y="-108"/>
                    <a:ext cx="852" cy="1909"/>
                  </a:xfrm>
                  <a:custGeom>
                    <a:avLst/>
                    <a:gdLst/>
                    <a:ahLst/>
                    <a:cxnLst>
                      <a:cxn ang="0">
                        <a:pos x="0" y="90"/>
                      </a:cxn>
                      <a:cxn ang="0">
                        <a:pos x="227" y="0"/>
                      </a:cxn>
                      <a:cxn ang="0">
                        <a:pos x="1179" y="2540"/>
                      </a:cxn>
                      <a:cxn ang="0">
                        <a:pos x="1252" y="3125"/>
                      </a:cxn>
                      <a:cxn ang="0">
                        <a:pos x="952" y="2630"/>
                      </a:cxn>
                      <a:cxn ang="0">
                        <a:pos x="0" y="90"/>
                      </a:cxn>
                    </a:cxnLst>
                    <a:rect l="0" t="0" r="r" b="b"/>
                    <a:pathLst>
                      <a:path w="1252" h="3125">
                        <a:moveTo>
                          <a:pt x="0" y="90"/>
                        </a:moveTo>
                        <a:lnTo>
                          <a:pt x="227" y="0"/>
                        </a:lnTo>
                        <a:lnTo>
                          <a:pt x="1179" y="2540"/>
                        </a:lnTo>
                        <a:lnTo>
                          <a:pt x="1252" y="3125"/>
                        </a:lnTo>
                        <a:lnTo>
                          <a:pt x="952" y="2630"/>
                        </a:lnTo>
                        <a:lnTo>
                          <a:pt x="0" y="9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7379" name="Freeform 115"/>
                  <p:cNvSpPr>
                    <a:spLocks/>
                  </p:cNvSpPr>
                  <p:nvPr/>
                </p:nvSpPr>
                <p:spPr bwMode="auto">
                  <a:xfrm rot="78698">
                    <a:off x="1734" y="-97"/>
                    <a:ext cx="744" cy="1595"/>
                  </a:xfrm>
                  <a:custGeom>
                    <a:avLst/>
                    <a:gdLst/>
                    <a:ahLst/>
                    <a:cxnLst>
                      <a:cxn ang="0">
                        <a:pos x="867" y="2612"/>
                      </a:cxn>
                      <a:cxn ang="0">
                        <a:pos x="1094" y="2522"/>
                      </a:cxn>
                      <a:cxn ang="0">
                        <a:pos x="1016" y="2554"/>
                      </a:cxn>
                      <a:cxn ang="0">
                        <a:pos x="84" y="0"/>
                      </a:cxn>
                      <a:cxn ang="0">
                        <a:pos x="0" y="30"/>
                      </a:cxn>
                      <a:cxn ang="0">
                        <a:pos x="940" y="2584"/>
                      </a:cxn>
                    </a:cxnLst>
                    <a:rect l="0" t="0" r="r" b="b"/>
                    <a:pathLst>
                      <a:path w="1094" h="2612">
                        <a:moveTo>
                          <a:pt x="867" y="2612"/>
                        </a:moveTo>
                        <a:lnTo>
                          <a:pt x="1094" y="2522"/>
                        </a:lnTo>
                        <a:lnTo>
                          <a:pt x="1016" y="2554"/>
                        </a:lnTo>
                        <a:lnTo>
                          <a:pt x="84" y="0"/>
                        </a:lnTo>
                        <a:lnTo>
                          <a:pt x="0" y="30"/>
                        </a:lnTo>
                        <a:lnTo>
                          <a:pt x="940" y="2584"/>
                        </a:lnTo>
                      </a:path>
                    </a:pathLst>
                  </a:cu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907380" name="Group 116"/>
                <p:cNvGrpSpPr>
                  <a:grpSpLocks/>
                </p:cNvGrpSpPr>
                <p:nvPr/>
              </p:nvGrpSpPr>
              <p:grpSpPr bwMode="auto">
                <a:xfrm>
                  <a:off x="2290" y="1434"/>
                  <a:ext cx="215" cy="371"/>
                  <a:chOff x="2296" y="1452"/>
                  <a:chExt cx="215" cy="371"/>
                </a:xfrm>
              </p:grpSpPr>
              <p:sp>
                <p:nvSpPr>
                  <p:cNvPr id="907381" name="Freeform 117"/>
                  <p:cNvSpPr>
                    <a:spLocks/>
                  </p:cNvSpPr>
                  <p:nvPr/>
                </p:nvSpPr>
                <p:spPr bwMode="auto">
                  <a:xfrm rot="78698">
                    <a:off x="2296" y="1452"/>
                    <a:ext cx="215" cy="371"/>
                  </a:xfrm>
                  <a:custGeom>
                    <a:avLst/>
                    <a:gdLst/>
                    <a:ahLst/>
                    <a:cxnLst>
                      <a:cxn ang="0">
                        <a:pos x="316" y="608"/>
                      </a:cxn>
                      <a:cxn ang="0">
                        <a:pos x="227" y="0"/>
                      </a:cxn>
                      <a:cxn ang="0">
                        <a:pos x="0" y="90"/>
                      </a:cxn>
                      <a:cxn ang="0">
                        <a:pos x="316" y="608"/>
                      </a:cxn>
                    </a:cxnLst>
                    <a:rect l="0" t="0" r="r" b="b"/>
                    <a:pathLst>
                      <a:path w="316" h="608">
                        <a:moveTo>
                          <a:pt x="316" y="608"/>
                        </a:moveTo>
                        <a:lnTo>
                          <a:pt x="227" y="0"/>
                        </a:lnTo>
                        <a:lnTo>
                          <a:pt x="0" y="90"/>
                        </a:lnTo>
                        <a:lnTo>
                          <a:pt x="316" y="608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7382" name="Freeform 118"/>
                  <p:cNvSpPr>
                    <a:spLocks/>
                  </p:cNvSpPr>
                  <p:nvPr/>
                </p:nvSpPr>
                <p:spPr bwMode="auto">
                  <a:xfrm rot="78698">
                    <a:off x="2422" y="1674"/>
                    <a:ext cx="82" cy="141"/>
                  </a:xfrm>
                  <a:custGeom>
                    <a:avLst/>
                    <a:gdLst/>
                    <a:ahLst/>
                    <a:cxnLst>
                      <a:cxn ang="0">
                        <a:pos x="85" y="0"/>
                      </a:cxn>
                      <a:cxn ang="0">
                        <a:pos x="0" y="25"/>
                      </a:cxn>
                      <a:cxn ang="0">
                        <a:pos x="121" y="230"/>
                      </a:cxn>
                      <a:cxn ang="0">
                        <a:pos x="85" y="0"/>
                      </a:cxn>
                    </a:cxnLst>
                    <a:rect l="0" t="0" r="r" b="b"/>
                    <a:pathLst>
                      <a:path w="121" h="230">
                        <a:moveTo>
                          <a:pt x="85" y="0"/>
                        </a:moveTo>
                        <a:lnTo>
                          <a:pt x="0" y="25"/>
                        </a:lnTo>
                        <a:lnTo>
                          <a:pt x="121" y="230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907383" name="Group 119"/>
              <p:cNvGrpSpPr>
                <a:grpSpLocks/>
              </p:cNvGrpSpPr>
              <p:nvPr/>
            </p:nvGrpSpPr>
            <p:grpSpPr bwMode="auto">
              <a:xfrm rot="1801003">
                <a:off x="793" y="527"/>
                <a:ext cx="348" cy="1703"/>
                <a:chOff x="1292" y="1570"/>
                <a:chExt cx="363" cy="1905"/>
              </a:xfrm>
            </p:grpSpPr>
            <p:sp>
              <p:nvSpPr>
                <p:cNvPr id="907384" name="Freeform 120"/>
                <p:cNvSpPr>
                  <a:spLocks/>
                </p:cNvSpPr>
                <p:nvPr/>
              </p:nvSpPr>
              <p:spPr bwMode="auto">
                <a:xfrm>
                  <a:off x="1292" y="1616"/>
                  <a:ext cx="227" cy="1859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7385" name="Oval 121"/>
                <p:cNvSpPr>
                  <a:spLocks noChangeArrowheads="1"/>
                </p:cNvSpPr>
                <p:nvPr/>
              </p:nvSpPr>
              <p:spPr bwMode="auto">
                <a:xfrm>
                  <a:off x="1383" y="1570"/>
                  <a:ext cx="272" cy="272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  <p:grpSp>
        <p:nvGrpSpPr>
          <p:cNvPr id="907389" name="Group 125"/>
          <p:cNvGrpSpPr>
            <a:grpSpLocks/>
          </p:cNvGrpSpPr>
          <p:nvPr/>
        </p:nvGrpSpPr>
        <p:grpSpPr bwMode="auto">
          <a:xfrm flipH="1">
            <a:off x="1219200" y="3800475"/>
            <a:ext cx="8077200" cy="5343525"/>
            <a:chOff x="-2400" y="1914"/>
            <a:chExt cx="5027" cy="3174"/>
          </a:xfrm>
        </p:grpSpPr>
        <p:grpSp>
          <p:nvGrpSpPr>
            <p:cNvPr id="907390" name="Group 126"/>
            <p:cNvGrpSpPr>
              <a:grpSpLocks/>
            </p:cNvGrpSpPr>
            <p:nvPr/>
          </p:nvGrpSpPr>
          <p:grpSpPr bwMode="auto">
            <a:xfrm>
              <a:off x="672" y="1914"/>
              <a:ext cx="1955" cy="1974"/>
              <a:chOff x="672" y="1914"/>
              <a:chExt cx="1955" cy="1974"/>
            </a:xfrm>
          </p:grpSpPr>
          <p:grpSp>
            <p:nvGrpSpPr>
              <p:cNvPr id="907391" name="Group 127"/>
              <p:cNvGrpSpPr>
                <a:grpSpLocks/>
              </p:cNvGrpSpPr>
              <p:nvPr/>
            </p:nvGrpSpPr>
            <p:grpSpPr bwMode="auto">
              <a:xfrm rot="20618295" flipH="1">
                <a:off x="1584" y="1914"/>
                <a:ext cx="1043" cy="1878"/>
                <a:chOff x="1200" y="504"/>
                <a:chExt cx="1043" cy="1878"/>
              </a:xfrm>
            </p:grpSpPr>
            <p:sp>
              <p:nvSpPr>
                <p:cNvPr id="907392" name="Freeform 128"/>
                <p:cNvSpPr>
                  <a:spLocks/>
                </p:cNvSpPr>
                <p:nvPr/>
              </p:nvSpPr>
              <p:spPr bwMode="auto">
                <a:xfrm rot="11609289" flipV="1">
                  <a:off x="1416" y="504"/>
                  <a:ext cx="827" cy="1878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227" y="0"/>
                    </a:cxn>
                    <a:cxn ang="0">
                      <a:pos x="1179" y="2540"/>
                    </a:cxn>
                    <a:cxn ang="0">
                      <a:pos x="1252" y="3125"/>
                    </a:cxn>
                    <a:cxn ang="0">
                      <a:pos x="952" y="2630"/>
                    </a:cxn>
                    <a:cxn ang="0">
                      <a:pos x="0" y="90"/>
                    </a:cxn>
                  </a:cxnLst>
                  <a:rect l="0" t="0" r="r" b="b"/>
                  <a:pathLst>
                    <a:path w="1252" h="3125">
                      <a:moveTo>
                        <a:pt x="0" y="90"/>
                      </a:moveTo>
                      <a:lnTo>
                        <a:pt x="227" y="0"/>
                      </a:lnTo>
                      <a:lnTo>
                        <a:pt x="1179" y="2540"/>
                      </a:lnTo>
                      <a:lnTo>
                        <a:pt x="1252" y="3125"/>
                      </a:lnTo>
                      <a:lnTo>
                        <a:pt x="952" y="263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07393" name="Group 129"/>
                <p:cNvGrpSpPr>
                  <a:grpSpLocks/>
                </p:cNvGrpSpPr>
                <p:nvPr/>
              </p:nvGrpSpPr>
              <p:grpSpPr bwMode="auto">
                <a:xfrm rot="11010605" flipV="1">
                  <a:off x="1200" y="1927"/>
                  <a:ext cx="264" cy="353"/>
                  <a:chOff x="1848" y="3017"/>
                  <a:chExt cx="245" cy="343"/>
                </a:xfrm>
              </p:grpSpPr>
              <p:sp>
                <p:nvSpPr>
                  <p:cNvPr id="907394" name="Freeform 130"/>
                  <p:cNvSpPr>
                    <a:spLocks/>
                  </p:cNvSpPr>
                  <p:nvPr/>
                </p:nvSpPr>
                <p:spPr bwMode="auto">
                  <a:xfrm>
                    <a:off x="1848" y="3017"/>
                    <a:ext cx="245" cy="339"/>
                  </a:xfrm>
                  <a:custGeom>
                    <a:avLst/>
                    <a:gdLst/>
                    <a:ahLst/>
                    <a:cxnLst>
                      <a:cxn ang="0">
                        <a:pos x="245" y="339"/>
                      </a:cxn>
                      <a:cxn ang="0">
                        <a:pos x="129" y="0"/>
                      </a:cxn>
                      <a:cxn ang="0">
                        <a:pos x="0" y="83"/>
                      </a:cxn>
                      <a:cxn ang="0">
                        <a:pos x="245" y="339"/>
                      </a:cxn>
                    </a:cxnLst>
                    <a:rect l="0" t="0" r="r" b="b"/>
                    <a:pathLst>
                      <a:path w="245" h="339">
                        <a:moveTo>
                          <a:pt x="245" y="339"/>
                        </a:moveTo>
                        <a:lnTo>
                          <a:pt x="129" y="0"/>
                        </a:lnTo>
                        <a:lnTo>
                          <a:pt x="0" y="83"/>
                        </a:lnTo>
                        <a:lnTo>
                          <a:pt x="245" y="339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/>
                      </a:gs>
                      <a:gs pos="50000">
                        <a:srgbClr val="FF9900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7395" name="Freeform 131"/>
                  <p:cNvSpPr>
                    <a:spLocks/>
                  </p:cNvSpPr>
                  <p:nvPr/>
                </p:nvSpPr>
                <p:spPr bwMode="auto">
                  <a:xfrm>
                    <a:off x="1980" y="3204"/>
                    <a:ext cx="112" cy="156"/>
                  </a:xfrm>
                  <a:custGeom>
                    <a:avLst/>
                    <a:gdLst/>
                    <a:ahLst/>
                    <a:cxnLst>
                      <a:cxn ang="0">
                        <a:pos x="56" y="0"/>
                      </a:cxn>
                      <a:cxn ang="0">
                        <a:pos x="0" y="36"/>
                      </a:cxn>
                      <a:cxn ang="0">
                        <a:pos x="112" y="156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12" h="156">
                        <a:moveTo>
                          <a:pt x="56" y="0"/>
                        </a:moveTo>
                        <a:lnTo>
                          <a:pt x="0" y="36"/>
                        </a:lnTo>
                        <a:lnTo>
                          <a:pt x="112" y="156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907396" name="Freeform 132"/>
                <p:cNvSpPr>
                  <a:spLocks/>
                </p:cNvSpPr>
                <p:nvPr/>
              </p:nvSpPr>
              <p:spPr bwMode="auto">
                <a:xfrm rot="11609289" flipV="1">
                  <a:off x="1491" y="514"/>
                  <a:ext cx="723" cy="1569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7397" name="Group 133"/>
              <p:cNvGrpSpPr>
                <a:grpSpLocks/>
              </p:cNvGrpSpPr>
              <p:nvPr/>
            </p:nvGrpSpPr>
            <p:grpSpPr bwMode="auto">
              <a:xfrm rot="11882967" flipH="1" flipV="1">
                <a:off x="672" y="2104"/>
                <a:ext cx="709" cy="1784"/>
                <a:chOff x="2332" y="496"/>
                <a:chExt cx="657" cy="1731"/>
              </a:xfrm>
            </p:grpSpPr>
            <p:sp>
              <p:nvSpPr>
                <p:cNvPr id="907398" name="Freeform 134"/>
                <p:cNvSpPr>
                  <a:spLocks/>
                </p:cNvSpPr>
                <p:nvPr/>
              </p:nvSpPr>
              <p:spPr bwMode="auto">
                <a:xfrm rot="1453774">
                  <a:off x="2332" y="496"/>
                  <a:ext cx="216" cy="1731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7399" name="Oval 135"/>
                <p:cNvSpPr>
                  <a:spLocks noChangeArrowheads="1"/>
                </p:cNvSpPr>
                <p:nvPr/>
              </p:nvSpPr>
              <p:spPr bwMode="auto">
                <a:xfrm rot="1453774">
                  <a:off x="2730" y="566"/>
                  <a:ext cx="259" cy="253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907400" name="Group 136"/>
            <p:cNvGrpSpPr>
              <a:grpSpLocks/>
            </p:cNvGrpSpPr>
            <p:nvPr/>
          </p:nvGrpSpPr>
          <p:grpSpPr bwMode="auto">
            <a:xfrm flipH="1" flipV="1">
              <a:off x="-2400" y="3114"/>
              <a:ext cx="1955" cy="1974"/>
              <a:chOff x="672" y="1914"/>
              <a:chExt cx="1955" cy="1974"/>
            </a:xfrm>
          </p:grpSpPr>
          <p:grpSp>
            <p:nvGrpSpPr>
              <p:cNvPr id="907401" name="Group 137"/>
              <p:cNvGrpSpPr>
                <a:grpSpLocks/>
              </p:cNvGrpSpPr>
              <p:nvPr/>
            </p:nvGrpSpPr>
            <p:grpSpPr bwMode="auto">
              <a:xfrm rot="20618295" flipH="1">
                <a:off x="1584" y="1914"/>
                <a:ext cx="1043" cy="1878"/>
                <a:chOff x="1200" y="504"/>
                <a:chExt cx="1043" cy="1878"/>
              </a:xfrm>
            </p:grpSpPr>
            <p:sp>
              <p:nvSpPr>
                <p:cNvPr id="907402" name="Freeform 138"/>
                <p:cNvSpPr>
                  <a:spLocks/>
                </p:cNvSpPr>
                <p:nvPr/>
              </p:nvSpPr>
              <p:spPr bwMode="auto">
                <a:xfrm rot="11609289" flipV="1">
                  <a:off x="1416" y="504"/>
                  <a:ext cx="827" cy="1878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227" y="0"/>
                    </a:cxn>
                    <a:cxn ang="0">
                      <a:pos x="1179" y="2540"/>
                    </a:cxn>
                    <a:cxn ang="0">
                      <a:pos x="1252" y="3125"/>
                    </a:cxn>
                    <a:cxn ang="0">
                      <a:pos x="952" y="2630"/>
                    </a:cxn>
                    <a:cxn ang="0">
                      <a:pos x="0" y="90"/>
                    </a:cxn>
                  </a:cxnLst>
                  <a:rect l="0" t="0" r="r" b="b"/>
                  <a:pathLst>
                    <a:path w="1252" h="3125">
                      <a:moveTo>
                        <a:pt x="0" y="90"/>
                      </a:moveTo>
                      <a:lnTo>
                        <a:pt x="227" y="0"/>
                      </a:lnTo>
                      <a:lnTo>
                        <a:pt x="1179" y="2540"/>
                      </a:lnTo>
                      <a:lnTo>
                        <a:pt x="1252" y="3125"/>
                      </a:lnTo>
                      <a:lnTo>
                        <a:pt x="952" y="263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907403" name="Group 139"/>
                <p:cNvGrpSpPr>
                  <a:grpSpLocks/>
                </p:cNvGrpSpPr>
                <p:nvPr/>
              </p:nvGrpSpPr>
              <p:grpSpPr bwMode="auto">
                <a:xfrm rot="11010605" flipV="1">
                  <a:off x="1200" y="1927"/>
                  <a:ext cx="264" cy="353"/>
                  <a:chOff x="1848" y="3017"/>
                  <a:chExt cx="245" cy="343"/>
                </a:xfrm>
              </p:grpSpPr>
              <p:sp>
                <p:nvSpPr>
                  <p:cNvPr id="907404" name="Freeform 140"/>
                  <p:cNvSpPr>
                    <a:spLocks/>
                  </p:cNvSpPr>
                  <p:nvPr/>
                </p:nvSpPr>
                <p:spPr bwMode="auto">
                  <a:xfrm>
                    <a:off x="1848" y="3017"/>
                    <a:ext cx="245" cy="339"/>
                  </a:xfrm>
                  <a:custGeom>
                    <a:avLst/>
                    <a:gdLst/>
                    <a:ahLst/>
                    <a:cxnLst>
                      <a:cxn ang="0">
                        <a:pos x="245" y="339"/>
                      </a:cxn>
                      <a:cxn ang="0">
                        <a:pos x="129" y="0"/>
                      </a:cxn>
                      <a:cxn ang="0">
                        <a:pos x="0" y="83"/>
                      </a:cxn>
                      <a:cxn ang="0">
                        <a:pos x="245" y="339"/>
                      </a:cxn>
                    </a:cxnLst>
                    <a:rect l="0" t="0" r="r" b="b"/>
                    <a:pathLst>
                      <a:path w="245" h="339">
                        <a:moveTo>
                          <a:pt x="245" y="339"/>
                        </a:moveTo>
                        <a:lnTo>
                          <a:pt x="129" y="0"/>
                        </a:lnTo>
                        <a:lnTo>
                          <a:pt x="0" y="83"/>
                        </a:lnTo>
                        <a:lnTo>
                          <a:pt x="245" y="339"/>
                        </a:lnTo>
                        <a:close/>
                      </a:path>
                    </a:pathLst>
                  </a:cu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907405" name="Freeform 141"/>
                  <p:cNvSpPr>
                    <a:spLocks/>
                  </p:cNvSpPr>
                  <p:nvPr/>
                </p:nvSpPr>
                <p:spPr bwMode="auto">
                  <a:xfrm>
                    <a:off x="1980" y="3204"/>
                    <a:ext cx="112" cy="156"/>
                  </a:xfrm>
                  <a:custGeom>
                    <a:avLst/>
                    <a:gdLst/>
                    <a:ahLst/>
                    <a:cxnLst>
                      <a:cxn ang="0">
                        <a:pos x="56" y="0"/>
                      </a:cxn>
                      <a:cxn ang="0">
                        <a:pos x="0" y="36"/>
                      </a:cxn>
                      <a:cxn ang="0">
                        <a:pos x="112" y="156"/>
                      </a:cxn>
                      <a:cxn ang="0">
                        <a:pos x="56" y="0"/>
                      </a:cxn>
                    </a:cxnLst>
                    <a:rect l="0" t="0" r="r" b="b"/>
                    <a:pathLst>
                      <a:path w="112" h="156">
                        <a:moveTo>
                          <a:pt x="56" y="0"/>
                        </a:moveTo>
                        <a:lnTo>
                          <a:pt x="0" y="36"/>
                        </a:lnTo>
                        <a:lnTo>
                          <a:pt x="112" y="156"/>
                        </a:lnTo>
                        <a:lnTo>
                          <a:pt x="56" y="0"/>
                        </a:lnTo>
                        <a:close/>
                      </a:path>
                    </a:pathLst>
                  </a:custGeom>
                  <a:no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907406" name="Freeform 142"/>
                <p:cNvSpPr>
                  <a:spLocks/>
                </p:cNvSpPr>
                <p:nvPr/>
              </p:nvSpPr>
              <p:spPr bwMode="auto">
                <a:xfrm rot="11609289" flipV="1">
                  <a:off x="1491" y="514"/>
                  <a:ext cx="723" cy="1569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7407" name="Group 143"/>
              <p:cNvGrpSpPr>
                <a:grpSpLocks/>
              </p:cNvGrpSpPr>
              <p:nvPr/>
            </p:nvGrpSpPr>
            <p:grpSpPr bwMode="auto">
              <a:xfrm rot="11882967" flipH="1" flipV="1">
                <a:off x="672" y="2104"/>
                <a:ext cx="709" cy="1784"/>
                <a:chOff x="2332" y="496"/>
                <a:chExt cx="657" cy="1731"/>
              </a:xfrm>
            </p:grpSpPr>
            <p:sp>
              <p:nvSpPr>
                <p:cNvPr id="907408" name="Freeform 144"/>
                <p:cNvSpPr>
                  <a:spLocks/>
                </p:cNvSpPr>
                <p:nvPr/>
              </p:nvSpPr>
              <p:spPr bwMode="auto">
                <a:xfrm rot="1453774">
                  <a:off x="2332" y="496"/>
                  <a:ext cx="216" cy="1731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7409" name="Oval 145"/>
                <p:cNvSpPr>
                  <a:spLocks noChangeArrowheads="1"/>
                </p:cNvSpPr>
                <p:nvPr/>
              </p:nvSpPr>
              <p:spPr bwMode="auto">
                <a:xfrm rot="1453774">
                  <a:off x="2730" y="566"/>
                  <a:ext cx="259" cy="253"/>
                </a:xfrm>
                <a:prstGeom prst="ellips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0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0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0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0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90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0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0023 L 0.27969 -0.16088 L 0.42969 -0.2757 " pathEditMode="relative" rAng="0" ptsTypes="AAA">
                                      <p:cBhvr>
                                        <p:cTn id="45" dur="2000" fill="hold"/>
                                        <p:tgtEl>
                                          <p:spTgt spid="907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" y="-13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360000">
                                      <p:cBhvr>
                                        <p:cTn id="47" dur="500" fill="hold"/>
                                        <p:tgtEl>
                                          <p:spTgt spid="9073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50" dur="1000" fill="hold"/>
                                        <p:tgtEl>
                                          <p:spTgt spid="9073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90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0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07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06 -0.09375 L 0.30556 -0.28449 " pathEditMode="relative" rAng="0" ptsTypes="AAA">
                                      <p:cBhvr>
                                        <p:cTn id="87" dur="1000" fill="hold"/>
                                        <p:tgtEl>
                                          <p:spTgt spid="907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-142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20000">
                                      <p:cBhvr>
                                        <p:cTn id="89" dur="500" fill="hold"/>
                                        <p:tgtEl>
                                          <p:spTgt spid="907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20000">
                                      <p:cBhvr>
                                        <p:cTn id="92" dur="1000" fill="hold"/>
                                        <p:tgtEl>
                                          <p:spTgt spid="907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90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0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0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07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0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362" grpId="0" animBg="1"/>
      <p:bldP spid="907267" grpId="0" animBg="1"/>
      <p:bldP spid="907268" grpId="0" animBg="1"/>
      <p:bldP spid="907272" grpId="0" animBg="1"/>
      <p:bldP spid="907273" grpId="0" animBg="1"/>
      <p:bldP spid="907277" grpId="0" animBg="1"/>
      <p:bldP spid="907278" grpId="0" animBg="1"/>
      <p:bldP spid="907288" grpId="0"/>
      <p:bldP spid="907290" grpId="0"/>
      <p:bldP spid="907309" grpId="0" animBg="1"/>
      <p:bldP spid="9073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456" name="Freeform 216"/>
          <p:cNvSpPr>
            <a:spLocks/>
          </p:cNvSpPr>
          <p:nvPr/>
        </p:nvSpPr>
        <p:spPr bwMode="auto">
          <a:xfrm>
            <a:off x="7086600" y="4038600"/>
            <a:ext cx="2108200" cy="1555750"/>
          </a:xfrm>
          <a:custGeom>
            <a:avLst/>
            <a:gdLst/>
            <a:ahLst/>
            <a:cxnLst>
              <a:cxn ang="0">
                <a:pos x="384" y="960"/>
              </a:cxn>
              <a:cxn ang="0">
                <a:pos x="924" y="976"/>
              </a:cxn>
              <a:cxn ang="0">
                <a:pos x="1328" y="964"/>
              </a:cxn>
              <a:cxn ang="0">
                <a:pos x="1312" y="412"/>
              </a:cxn>
              <a:cxn ang="0">
                <a:pos x="1088" y="112"/>
              </a:cxn>
              <a:cxn ang="0">
                <a:pos x="768" y="48"/>
              </a:cxn>
              <a:cxn ang="0">
                <a:pos x="432" y="0"/>
              </a:cxn>
              <a:cxn ang="0">
                <a:pos x="192" y="0"/>
              </a:cxn>
              <a:cxn ang="0">
                <a:pos x="0" y="96"/>
              </a:cxn>
              <a:cxn ang="0">
                <a:pos x="380" y="936"/>
              </a:cxn>
              <a:cxn ang="0">
                <a:pos x="392" y="980"/>
              </a:cxn>
              <a:cxn ang="0">
                <a:pos x="676" y="972"/>
              </a:cxn>
              <a:cxn ang="0">
                <a:pos x="384" y="960"/>
              </a:cxn>
            </a:cxnLst>
            <a:rect l="0" t="0" r="r" b="b"/>
            <a:pathLst>
              <a:path w="1328" h="980">
                <a:moveTo>
                  <a:pt x="384" y="960"/>
                </a:moveTo>
                <a:lnTo>
                  <a:pt x="924" y="976"/>
                </a:lnTo>
                <a:lnTo>
                  <a:pt x="1328" y="964"/>
                </a:lnTo>
                <a:lnTo>
                  <a:pt x="1312" y="412"/>
                </a:lnTo>
                <a:lnTo>
                  <a:pt x="1088" y="112"/>
                </a:lnTo>
                <a:lnTo>
                  <a:pt x="768" y="48"/>
                </a:lnTo>
                <a:lnTo>
                  <a:pt x="432" y="0"/>
                </a:lnTo>
                <a:lnTo>
                  <a:pt x="192" y="0"/>
                </a:lnTo>
                <a:lnTo>
                  <a:pt x="0" y="96"/>
                </a:lnTo>
                <a:lnTo>
                  <a:pt x="380" y="936"/>
                </a:lnTo>
                <a:lnTo>
                  <a:pt x="392" y="980"/>
                </a:lnTo>
                <a:lnTo>
                  <a:pt x="676" y="972"/>
                </a:lnTo>
                <a:lnTo>
                  <a:pt x="384" y="960"/>
                </a:lnTo>
                <a:close/>
              </a:path>
            </a:pathLst>
          </a:cu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06242" name="Freeform 2"/>
          <p:cNvSpPr>
            <a:spLocks/>
          </p:cNvSpPr>
          <p:nvPr/>
        </p:nvSpPr>
        <p:spPr bwMode="auto">
          <a:xfrm>
            <a:off x="3095625" y="6467475"/>
            <a:ext cx="1114425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2" y="6"/>
              </a:cxn>
            </a:cxnLst>
            <a:rect l="0" t="0" r="r" b="b"/>
            <a:pathLst>
              <a:path w="702" h="6">
                <a:moveTo>
                  <a:pt x="0" y="0"/>
                </a:moveTo>
                <a:lnTo>
                  <a:pt x="702" y="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6243" name="Freeform 3"/>
          <p:cNvSpPr>
            <a:spLocks/>
          </p:cNvSpPr>
          <p:nvPr/>
        </p:nvSpPr>
        <p:spPr bwMode="auto">
          <a:xfrm>
            <a:off x="2000250" y="6472238"/>
            <a:ext cx="10858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4" y="0"/>
              </a:cxn>
            </a:cxnLst>
            <a:rect l="0" t="0" r="r" b="b"/>
            <a:pathLst>
              <a:path w="684" h="1">
                <a:moveTo>
                  <a:pt x="0" y="0"/>
                </a:moveTo>
                <a:lnTo>
                  <a:pt x="68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6247" name="Freeform 7"/>
          <p:cNvSpPr>
            <a:spLocks/>
          </p:cNvSpPr>
          <p:nvPr/>
        </p:nvSpPr>
        <p:spPr bwMode="auto">
          <a:xfrm>
            <a:off x="927100" y="6472238"/>
            <a:ext cx="1054100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664" y="0"/>
              </a:cxn>
            </a:cxnLst>
            <a:rect l="0" t="0" r="r" b="b"/>
            <a:pathLst>
              <a:path w="664" h="2">
                <a:moveTo>
                  <a:pt x="0" y="2"/>
                </a:moveTo>
                <a:lnTo>
                  <a:pt x="664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6248" name="Text Box 8"/>
          <p:cNvSpPr txBox="1">
            <a:spLocks noChangeArrowheads="1"/>
          </p:cNvSpPr>
          <p:nvPr/>
        </p:nvSpPr>
        <p:spPr bwMode="auto">
          <a:xfrm>
            <a:off x="1803400" y="5867400"/>
            <a:ext cx="387350" cy="579438"/>
          </a:xfrm>
          <a:prstGeom prst="rect">
            <a:avLst/>
          </a:prstGeom>
          <a:noFill/>
          <a:ln w="9525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906249" name="Oval 9"/>
          <p:cNvSpPr>
            <a:spLocks noChangeArrowheads="1"/>
          </p:cNvSpPr>
          <p:nvPr/>
        </p:nvSpPr>
        <p:spPr bwMode="auto">
          <a:xfrm>
            <a:off x="863600" y="6424613"/>
            <a:ext cx="88900" cy="889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6255" name="Arc 15"/>
          <p:cNvSpPr>
            <a:spLocks/>
          </p:cNvSpPr>
          <p:nvPr/>
        </p:nvSpPr>
        <p:spPr bwMode="auto">
          <a:xfrm rot="1258856">
            <a:off x="2760663" y="6051550"/>
            <a:ext cx="1473200" cy="730250"/>
          </a:xfrm>
          <a:custGeom>
            <a:avLst/>
            <a:gdLst>
              <a:gd name="G0" fmla="+- 0 0 0"/>
              <a:gd name="G1" fmla="+- 10600 0 0"/>
              <a:gd name="G2" fmla="+- 21600 0 0"/>
              <a:gd name="T0" fmla="*/ 18820 w 20874"/>
              <a:gd name="T1" fmla="*/ 0 h 10600"/>
              <a:gd name="T2" fmla="*/ 20874 w 20874"/>
              <a:gd name="T3" fmla="*/ 5045 h 10600"/>
              <a:gd name="T4" fmla="*/ 0 w 20874"/>
              <a:gd name="T5" fmla="*/ 10600 h 10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74" h="10600" fill="none" extrusionOk="0">
                <a:moveTo>
                  <a:pt x="18820" y="-1"/>
                </a:moveTo>
                <a:cubicBezTo>
                  <a:pt x="19714" y="1588"/>
                  <a:pt x="20404" y="3283"/>
                  <a:pt x="20873" y="5045"/>
                </a:cubicBezTo>
              </a:path>
              <a:path w="20874" h="10600" stroke="0" extrusionOk="0">
                <a:moveTo>
                  <a:pt x="18820" y="-1"/>
                </a:moveTo>
                <a:cubicBezTo>
                  <a:pt x="19714" y="1588"/>
                  <a:pt x="20404" y="3283"/>
                  <a:pt x="20873" y="5045"/>
                </a:cubicBezTo>
                <a:lnTo>
                  <a:pt x="0" y="10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6256" name="Arc 16"/>
          <p:cNvSpPr>
            <a:spLocks/>
          </p:cNvSpPr>
          <p:nvPr/>
        </p:nvSpPr>
        <p:spPr bwMode="auto">
          <a:xfrm rot="1242663">
            <a:off x="1651000" y="6019800"/>
            <a:ext cx="1482725" cy="704850"/>
          </a:xfrm>
          <a:custGeom>
            <a:avLst/>
            <a:gdLst>
              <a:gd name="G0" fmla="+- 0 0 0"/>
              <a:gd name="G1" fmla="+- 10242 0 0"/>
              <a:gd name="G2" fmla="+- 21600 0 0"/>
              <a:gd name="T0" fmla="*/ 19018 w 21026"/>
              <a:gd name="T1" fmla="*/ 0 h 10242"/>
              <a:gd name="T2" fmla="*/ 21026 w 21026"/>
              <a:gd name="T3" fmla="*/ 5297 h 10242"/>
              <a:gd name="T4" fmla="*/ 0 w 21026"/>
              <a:gd name="T5" fmla="*/ 10242 h 10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26" h="10242" fill="none" extrusionOk="0">
                <a:moveTo>
                  <a:pt x="19017" y="0"/>
                </a:moveTo>
                <a:cubicBezTo>
                  <a:pt x="19916" y="1669"/>
                  <a:pt x="20592" y="3450"/>
                  <a:pt x="21026" y="5296"/>
                </a:cubicBezTo>
              </a:path>
              <a:path w="21026" h="10242" stroke="0" extrusionOk="0">
                <a:moveTo>
                  <a:pt x="19017" y="0"/>
                </a:moveTo>
                <a:cubicBezTo>
                  <a:pt x="19916" y="1669"/>
                  <a:pt x="20592" y="3450"/>
                  <a:pt x="21026" y="5296"/>
                </a:cubicBezTo>
                <a:lnTo>
                  <a:pt x="0" y="10242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6333" name="Rectangle 93"/>
          <p:cNvSpPr>
            <a:spLocks noChangeArrowheads="1"/>
          </p:cNvSpPr>
          <p:nvPr/>
        </p:nvSpPr>
        <p:spPr bwMode="auto">
          <a:xfrm>
            <a:off x="609600" y="152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№ 1017</a:t>
            </a:r>
          </a:p>
        </p:txBody>
      </p:sp>
      <p:graphicFrame>
        <p:nvGraphicFramePr>
          <p:cNvPr id="906334" name="Object 94"/>
          <p:cNvGraphicFramePr>
            <a:graphicFrameLocks noChangeAspect="1"/>
          </p:cNvGraphicFramePr>
          <p:nvPr/>
        </p:nvGraphicFramePr>
        <p:xfrm>
          <a:off x="979488" y="1484313"/>
          <a:ext cx="1809750" cy="984250"/>
        </p:xfrm>
        <a:graphic>
          <a:graphicData uri="http://schemas.openxmlformats.org/presentationml/2006/ole">
            <p:oleObj spid="_x0000_s906334" name="Формула" r:id="rId3" imgW="723600" imgH="393480" progId="Equation.3">
              <p:embed/>
            </p:oleObj>
          </a:graphicData>
        </a:graphic>
      </p:graphicFrame>
      <p:sp>
        <p:nvSpPr>
          <p:cNvPr id="906344" name="Rectangle 104"/>
          <p:cNvSpPr>
            <a:spLocks noChangeArrowheads="1"/>
          </p:cNvSpPr>
          <p:nvPr/>
        </p:nvSpPr>
        <p:spPr bwMode="auto">
          <a:xfrm>
            <a:off x="207963" y="1103313"/>
            <a:ext cx="4135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b="0">
                <a:solidFill>
                  <a:schemeClr val="tx2"/>
                </a:solidFill>
                <a:effectLst/>
              </a:rPr>
              <a:t>в) Постройте угол А, если  </a:t>
            </a:r>
            <a:endParaRPr lang="ru-RU">
              <a:solidFill>
                <a:srgbClr val="FF0000"/>
              </a:solidFill>
              <a:effectLst/>
            </a:endParaRPr>
          </a:p>
        </p:txBody>
      </p:sp>
      <p:sp>
        <p:nvSpPr>
          <p:cNvPr id="906346" name="Freeform 106"/>
          <p:cNvSpPr>
            <a:spLocks/>
          </p:cNvSpPr>
          <p:nvPr/>
        </p:nvSpPr>
        <p:spPr bwMode="auto">
          <a:xfrm>
            <a:off x="4191000" y="6486525"/>
            <a:ext cx="11144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2" y="0"/>
              </a:cxn>
            </a:cxnLst>
            <a:rect l="0" t="0" r="r" b="b"/>
            <a:pathLst>
              <a:path w="702" h="1">
                <a:moveTo>
                  <a:pt x="0" y="0"/>
                </a:moveTo>
                <a:lnTo>
                  <a:pt x="70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6347" name="Arc 107"/>
          <p:cNvSpPr>
            <a:spLocks/>
          </p:cNvSpPr>
          <p:nvPr/>
        </p:nvSpPr>
        <p:spPr bwMode="auto">
          <a:xfrm rot="1258856">
            <a:off x="3860800" y="6051550"/>
            <a:ext cx="1473200" cy="730250"/>
          </a:xfrm>
          <a:custGeom>
            <a:avLst/>
            <a:gdLst>
              <a:gd name="G0" fmla="+- 0 0 0"/>
              <a:gd name="G1" fmla="+- 10600 0 0"/>
              <a:gd name="G2" fmla="+- 21600 0 0"/>
              <a:gd name="T0" fmla="*/ 18820 w 20874"/>
              <a:gd name="T1" fmla="*/ 0 h 10600"/>
              <a:gd name="T2" fmla="*/ 20874 w 20874"/>
              <a:gd name="T3" fmla="*/ 5045 h 10600"/>
              <a:gd name="T4" fmla="*/ 0 w 20874"/>
              <a:gd name="T5" fmla="*/ 10600 h 10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74" h="10600" fill="none" extrusionOk="0">
                <a:moveTo>
                  <a:pt x="18820" y="-1"/>
                </a:moveTo>
                <a:cubicBezTo>
                  <a:pt x="19714" y="1588"/>
                  <a:pt x="20404" y="3283"/>
                  <a:pt x="20873" y="5045"/>
                </a:cubicBezTo>
              </a:path>
              <a:path w="20874" h="10600" stroke="0" extrusionOk="0">
                <a:moveTo>
                  <a:pt x="18820" y="-1"/>
                </a:moveTo>
                <a:cubicBezTo>
                  <a:pt x="19714" y="1588"/>
                  <a:pt x="20404" y="3283"/>
                  <a:pt x="20873" y="5045"/>
                </a:cubicBezTo>
                <a:lnTo>
                  <a:pt x="0" y="10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6376" name="Rectangle 136"/>
          <p:cNvSpPr>
            <a:spLocks noChangeArrowheads="1"/>
          </p:cNvSpPr>
          <p:nvPr/>
        </p:nvSpPr>
        <p:spPr bwMode="auto">
          <a:xfrm>
            <a:off x="7543800" y="5562600"/>
            <a:ext cx="5508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endParaRPr lang="ru-RU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06377" name="Rectangle 137"/>
          <p:cNvSpPr>
            <a:spLocks noChangeArrowheads="1"/>
          </p:cNvSpPr>
          <p:nvPr/>
        </p:nvSpPr>
        <p:spPr bwMode="auto">
          <a:xfrm>
            <a:off x="4953000" y="4953000"/>
            <a:ext cx="5508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endParaRPr lang="ru-RU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06378" name="Rectangle 138"/>
          <p:cNvSpPr>
            <a:spLocks noChangeArrowheads="1"/>
          </p:cNvSpPr>
          <p:nvPr/>
        </p:nvSpPr>
        <p:spPr bwMode="auto">
          <a:xfrm>
            <a:off x="4799013" y="76200"/>
            <a:ext cx="52228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endParaRPr lang="ru-RU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06379" name="Freeform 139"/>
          <p:cNvSpPr>
            <a:spLocks/>
          </p:cNvSpPr>
          <p:nvPr/>
        </p:nvSpPr>
        <p:spPr bwMode="auto">
          <a:xfrm>
            <a:off x="5305425" y="6477000"/>
            <a:ext cx="1128713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11" y="0"/>
              </a:cxn>
            </a:cxnLst>
            <a:rect l="0" t="0" r="r" b="b"/>
            <a:pathLst>
              <a:path w="711" h="6">
                <a:moveTo>
                  <a:pt x="0" y="6"/>
                </a:moveTo>
                <a:lnTo>
                  <a:pt x="711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6380" name="Arc 140"/>
          <p:cNvSpPr>
            <a:spLocks/>
          </p:cNvSpPr>
          <p:nvPr/>
        </p:nvSpPr>
        <p:spPr bwMode="auto">
          <a:xfrm rot="1258856">
            <a:off x="5003800" y="6051550"/>
            <a:ext cx="1473200" cy="730250"/>
          </a:xfrm>
          <a:custGeom>
            <a:avLst/>
            <a:gdLst>
              <a:gd name="G0" fmla="+- 0 0 0"/>
              <a:gd name="G1" fmla="+- 10600 0 0"/>
              <a:gd name="G2" fmla="+- 21600 0 0"/>
              <a:gd name="T0" fmla="*/ 18820 w 20874"/>
              <a:gd name="T1" fmla="*/ 0 h 10600"/>
              <a:gd name="T2" fmla="*/ 20874 w 20874"/>
              <a:gd name="T3" fmla="*/ 5045 h 10600"/>
              <a:gd name="T4" fmla="*/ 0 w 20874"/>
              <a:gd name="T5" fmla="*/ 10600 h 10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74" h="10600" fill="none" extrusionOk="0">
                <a:moveTo>
                  <a:pt x="18820" y="-1"/>
                </a:moveTo>
                <a:cubicBezTo>
                  <a:pt x="19714" y="1588"/>
                  <a:pt x="20404" y="3283"/>
                  <a:pt x="20873" y="5045"/>
                </a:cubicBezTo>
              </a:path>
              <a:path w="20874" h="10600" stroke="0" extrusionOk="0">
                <a:moveTo>
                  <a:pt x="18820" y="-1"/>
                </a:moveTo>
                <a:cubicBezTo>
                  <a:pt x="19714" y="1588"/>
                  <a:pt x="20404" y="3283"/>
                  <a:pt x="20873" y="5045"/>
                </a:cubicBezTo>
                <a:lnTo>
                  <a:pt x="0" y="10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6244" name="Freeform 4"/>
          <p:cNvSpPr>
            <a:spLocks/>
          </p:cNvSpPr>
          <p:nvPr/>
        </p:nvSpPr>
        <p:spPr bwMode="auto">
          <a:xfrm>
            <a:off x="3505200" y="5586413"/>
            <a:ext cx="5943600" cy="14287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3744" y="0"/>
              </a:cxn>
            </a:cxnLst>
            <a:rect l="0" t="0" r="r" b="b"/>
            <a:pathLst>
              <a:path w="3744" h="9">
                <a:moveTo>
                  <a:pt x="0" y="9"/>
                </a:moveTo>
                <a:lnTo>
                  <a:pt x="3744" y="0"/>
                </a:lnTo>
              </a:path>
            </a:pathLst>
          </a:custGeom>
          <a:noFill/>
          <a:ln w="2857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906246" name="Freeform 6"/>
          <p:cNvSpPr>
            <a:spLocks/>
          </p:cNvSpPr>
          <p:nvPr/>
        </p:nvSpPr>
        <p:spPr bwMode="auto">
          <a:xfrm>
            <a:off x="5472113" y="76200"/>
            <a:ext cx="55562" cy="6208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3911"/>
              </a:cxn>
            </a:cxnLst>
            <a:rect l="0" t="0" r="r" b="b"/>
            <a:pathLst>
              <a:path w="35" h="3911">
                <a:moveTo>
                  <a:pt x="0" y="0"/>
                </a:moveTo>
                <a:lnTo>
                  <a:pt x="35" y="3911"/>
                </a:lnTo>
              </a:path>
            </a:pathLst>
          </a:custGeom>
          <a:noFill/>
          <a:ln w="28575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906384" name="Group 144"/>
          <p:cNvGrpSpPr>
            <a:grpSpLocks/>
          </p:cNvGrpSpPr>
          <p:nvPr/>
        </p:nvGrpSpPr>
        <p:grpSpPr bwMode="auto">
          <a:xfrm>
            <a:off x="5497513" y="5467350"/>
            <a:ext cx="2198687" cy="247650"/>
            <a:chOff x="3128" y="2916"/>
            <a:chExt cx="1400" cy="132"/>
          </a:xfrm>
        </p:grpSpPr>
        <p:sp>
          <p:nvSpPr>
            <p:cNvPr id="906349" name="Freeform 109"/>
            <p:cNvSpPr>
              <a:spLocks/>
            </p:cNvSpPr>
            <p:nvPr/>
          </p:nvSpPr>
          <p:spPr bwMode="auto">
            <a:xfrm>
              <a:off x="3128" y="2988"/>
              <a:ext cx="1400" cy="4"/>
            </a:xfrm>
            <a:custGeom>
              <a:avLst/>
              <a:gdLst/>
              <a:ahLst/>
              <a:cxnLst>
                <a:cxn ang="0">
                  <a:pos x="1400" y="4"/>
                </a:cxn>
                <a:cxn ang="0">
                  <a:pos x="0" y="0"/>
                </a:cxn>
              </a:cxnLst>
              <a:rect l="0" t="0" r="r" b="b"/>
              <a:pathLst>
                <a:path w="1400" h="4">
                  <a:moveTo>
                    <a:pt x="1400" y="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6354" name="Freeform 114"/>
            <p:cNvSpPr>
              <a:spLocks/>
            </p:cNvSpPr>
            <p:nvPr/>
          </p:nvSpPr>
          <p:spPr bwMode="auto">
            <a:xfrm>
              <a:off x="4516" y="2916"/>
              <a:ext cx="1" cy="132"/>
            </a:xfrm>
            <a:custGeom>
              <a:avLst/>
              <a:gdLst/>
              <a:ahLst/>
              <a:cxnLst>
                <a:cxn ang="0">
                  <a:pos x="0" y="124"/>
                </a:cxn>
                <a:cxn ang="0">
                  <a:pos x="0" y="0"/>
                </a:cxn>
              </a:cxnLst>
              <a:rect l="0" t="0" r="r" b="b"/>
              <a:pathLst>
                <a:path w="1" h="124">
                  <a:moveTo>
                    <a:pt x="0" y="12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6355" name="Freeform 115"/>
            <p:cNvSpPr>
              <a:spLocks/>
            </p:cNvSpPr>
            <p:nvPr/>
          </p:nvSpPr>
          <p:spPr bwMode="auto">
            <a:xfrm>
              <a:off x="3816" y="2920"/>
              <a:ext cx="1" cy="117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0"/>
                </a:cxn>
              </a:cxnLst>
              <a:rect l="0" t="0" r="r" b="b"/>
              <a:pathLst>
                <a:path w="1" h="110">
                  <a:moveTo>
                    <a:pt x="0" y="11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906245" name="Freeform 5"/>
          <p:cNvSpPr>
            <a:spLocks/>
          </p:cNvSpPr>
          <p:nvPr/>
        </p:nvSpPr>
        <p:spPr bwMode="auto">
          <a:xfrm>
            <a:off x="5510213" y="5319713"/>
            <a:ext cx="258762" cy="279400"/>
          </a:xfrm>
          <a:custGeom>
            <a:avLst/>
            <a:gdLst/>
            <a:ahLst/>
            <a:cxnLst>
              <a:cxn ang="0">
                <a:pos x="155" y="176"/>
              </a:cxn>
              <a:cxn ang="0">
                <a:pos x="163" y="0"/>
              </a:cxn>
              <a:cxn ang="0">
                <a:pos x="0" y="4"/>
              </a:cxn>
            </a:cxnLst>
            <a:rect l="0" t="0" r="r" b="b"/>
            <a:pathLst>
              <a:path w="163" h="176">
                <a:moveTo>
                  <a:pt x="155" y="176"/>
                </a:moveTo>
                <a:lnTo>
                  <a:pt x="163" y="0"/>
                </a:lnTo>
                <a:lnTo>
                  <a:pt x="0" y="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ru-RU"/>
          </a:p>
        </p:txBody>
      </p:sp>
      <p:grpSp>
        <p:nvGrpSpPr>
          <p:cNvPr id="906383" name="Group 143"/>
          <p:cNvGrpSpPr>
            <a:grpSpLocks/>
          </p:cNvGrpSpPr>
          <p:nvPr/>
        </p:nvGrpSpPr>
        <p:grpSpPr bwMode="auto">
          <a:xfrm>
            <a:off x="5360988" y="533400"/>
            <a:ext cx="2454275" cy="5032375"/>
            <a:chOff x="3042" y="-241"/>
            <a:chExt cx="1546" cy="3219"/>
          </a:xfrm>
        </p:grpSpPr>
        <p:sp>
          <p:nvSpPr>
            <p:cNvPr id="906368" name="Freeform 128"/>
            <p:cNvSpPr>
              <a:spLocks/>
            </p:cNvSpPr>
            <p:nvPr/>
          </p:nvSpPr>
          <p:spPr bwMode="auto">
            <a:xfrm>
              <a:off x="3112" y="-224"/>
              <a:ext cx="1405" cy="3187"/>
            </a:xfrm>
            <a:custGeom>
              <a:avLst/>
              <a:gdLst/>
              <a:ahLst/>
              <a:cxnLst>
                <a:cxn ang="0">
                  <a:pos x="1405" y="3187"/>
                </a:cxn>
                <a:cxn ang="0">
                  <a:pos x="0" y="0"/>
                </a:cxn>
              </a:cxnLst>
              <a:rect l="0" t="0" r="r" b="b"/>
              <a:pathLst>
                <a:path w="1405" h="3187">
                  <a:moveTo>
                    <a:pt x="1405" y="318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6369" name="Freeform 129"/>
            <p:cNvSpPr>
              <a:spLocks/>
            </p:cNvSpPr>
            <p:nvPr/>
          </p:nvSpPr>
          <p:spPr bwMode="auto">
            <a:xfrm rot="4046947">
              <a:off x="3960" y="1604"/>
              <a:ext cx="1" cy="126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0" y="0"/>
                </a:cxn>
              </a:cxnLst>
              <a:rect l="0" t="0" r="r" b="b"/>
              <a:pathLst>
                <a:path w="1" h="126">
                  <a:moveTo>
                    <a:pt x="0" y="12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6370" name="Freeform 130"/>
            <p:cNvSpPr>
              <a:spLocks/>
            </p:cNvSpPr>
            <p:nvPr/>
          </p:nvSpPr>
          <p:spPr bwMode="auto">
            <a:xfrm rot="4046947">
              <a:off x="3671" y="984"/>
              <a:ext cx="1" cy="124"/>
            </a:xfrm>
            <a:custGeom>
              <a:avLst/>
              <a:gdLst/>
              <a:ahLst/>
              <a:cxnLst>
                <a:cxn ang="0">
                  <a:pos x="0" y="124"/>
                </a:cxn>
                <a:cxn ang="0">
                  <a:pos x="0" y="0"/>
                </a:cxn>
              </a:cxnLst>
              <a:rect l="0" t="0" r="r" b="b"/>
              <a:pathLst>
                <a:path w="1" h="124">
                  <a:moveTo>
                    <a:pt x="0" y="124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6371" name="Freeform 131"/>
            <p:cNvSpPr>
              <a:spLocks/>
            </p:cNvSpPr>
            <p:nvPr/>
          </p:nvSpPr>
          <p:spPr bwMode="auto">
            <a:xfrm rot="4046947">
              <a:off x="3399" y="340"/>
              <a:ext cx="1" cy="11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0"/>
                </a:cxn>
              </a:cxnLst>
              <a:rect l="0" t="0" r="r" b="b"/>
              <a:pathLst>
                <a:path w="1" h="110">
                  <a:moveTo>
                    <a:pt x="0" y="11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6372" name="Freeform 132"/>
            <p:cNvSpPr>
              <a:spLocks/>
            </p:cNvSpPr>
            <p:nvPr/>
          </p:nvSpPr>
          <p:spPr bwMode="auto">
            <a:xfrm rot="4046947">
              <a:off x="3103" y="-302"/>
              <a:ext cx="3" cy="126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3" y="0"/>
                </a:cxn>
              </a:cxnLst>
              <a:rect l="0" t="0" r="r" b="b"/>
              <a:pathLst>
                <a:path w="3" h="126">
                  <a:moveTo>
                    <a:pt x="0" y="126"/>
                  </a:moveTo>
                  <a:lnTo>
                    <a:pt x="3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6373" name="Freeform 133"/>
            <p:cNvSpPr>
              <a:spLocks/>
            </p:cNvSpPr>
            <p:nvPr/>
          </p:nvSpPr>
          <p:spPr bwMode="auto">
            <a:xfrm rot="4046947">
              <a:off x="4247" y="2249"/>
              <a:ext cx="1" cy="126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0" y="0"/>
                </a:cxn>
              </a:cxnLst>
              <a:rect l="0" t="0" r="r" b="b"/>
              <a:pathLst>
                <a:path w="1" h="126">
                  <a:moveTo>
                    <a:pt x="0" y="12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6381" name="Freeform 141"/>
            <p:cNvSpPr>
              <a:spLocks/>
            </p:cNvSpPr>
            <p:nvPr/>
          </p:nvSpPr>
          <p:spPr bwMode="auto">
            <a:xfrm rot="4046947">
              <a:off x="4524" y="2915"/>
              <a:ext cx="1" cy="126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0" y="0"/>
                </a:cxn>
              </a:cxnLst>
              <a:rect l="0" t="0" r="r" b="b"/>
              <a:pathLst>
                <a:path w="1" h="126">
                  <a:moveTo>
                    <a:pt x="0" y="12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906332" name="Arc 92"/>
          <p:cNvSpPr>
            <a:spLocks/>
          </p:cNvSpPr>
          <p:nvPr/>
        </p:nvSpPr>
        <p:spPr bwMode="auto">
          <a:xfrm rot="-20895754">
            <a:off x="6172200" y="5181600"/>
            <a:ext cx="1524000" cy="552450"/>
          </a:xfrm>
          <a:custGeom>
            <a:avLst/>
            <a:gdLst>
              <a:gd name="G0" fmla="+- 0 0 0"/>
              <a:gd name="G1" fmla="+- 8027 0 0"/>
              <a:gd name="G2" fmla="+- 21600 0 0"/>
              <a:gd name="T0" fmla="*/ 20053 w 21558"/>
              <a:gd name="T1" fmla="*/ 0 h 8027"/>
              <a:gd name="T2" fmla="*/ 21558 w 21558"/>
              <a:gd name="T3" fmla="*/ 6685 h 8027"/>
              <a:gd name="T4" fmla="*/ 0 w 21558"/>
              <a:gd name="T5" fmla="*/ 8027 h 8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8" h="8027" fill="none" extrusionOk="0">
                <a:moveTo>
                  <a:pt x="20053" y="-1"/>
                </a:moveTo>
                <a:cubicBezTo>
                  <a:pt x="20907" y="2134"/>
                  <a:pt x="21415" y="4390"/>
                  <a:pt x="21558" y="6684"/>
                </a:cubicBezTo>
              </a:path>
              <a:path w="21558" h="8027" stroke="0" extrusionOk="0">
                <a:moveTo>
                  <a:pt x="20053" y="-1"/>
                </a:moveTo>
                <a:cubicBezTo>
                  <a:pt x="20907" y="2134"/>
                  <a:pt x="21415" y="4390"/>
                  <a:pt x="21558" y="6684"/>
                </a:cubicBezTo>
                <a:lnTo>
                  <a:pt x="0" y="802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6375" name="Arc 135"/>
          <p:cNvSpPr>
            <a:spLocks/>
          </p:cNvSpPr>
          <p:nvPr/>
        </p:nvSpPr>
        <p:spPr bwMode="auto">
          <a:xfrm rot="-27440460">
            <a:off x="4848225" y="942975"/>
            <a:ext cx="1524000" cy="552450"/>
          </a:xfrm>
          <a:custGeom>
            <a:avLst/>
            <a:gdLst>
              <a:gd name="G0" fmla="+- 0 0 0"/>
              <a:gd name="G1" fmla="+- 8027 0 0"/>
              <a:gd name="G2" fmla="+- 21600 0 0"/>
              <a:gd name="T0" fmla="*/ 20053 w 21558"/>
              <a:gd name="T1" fmla="*/ 0 h 8027"/>
              <a:gd name="T2" fmla="*/ 21558 w 21558"/>
              <a:gd name="T3" fmla="*/ 6685 h 8027"/>
              <a:gd name="T4" fmla="*/ 0 w 21558"/>
              <a:gd name="T5" fmla="*/ 8027 h 8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8" h="8027" fill="none" extrusionOk="0">
                <a:moveTo>
                  <a:pt x="20053" y="-1"/>
                </a:moveTo>
                <a:cubicBezTo>
                  <a:pt x="20907" y="2134"/>
                  <a:pt x="21415" y="4390"/>
                  <a:pt x="21558" y="6684"/>
                </a:cubicBezTo>
              </a:path>
              <a:path w="21558" h="8027" stroke="0" extrusionOk="0">
                <a:moveTo>
                  <a:pt x="20053" y="-1"/>
                </a:moveTo>
                <a:cubicBezTo>
                  <a:pt x="20907" y="2134"/>
                  <a:pt x="21415" y="4390"/>
                  <a:pt x="21558" y="6684"/>
                </a:cubicBezTo>
                <a:lnTo>
                  <a:pt x="0" y="8027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6304" name="Oval 64"/>
          <p:cNvSpPr>
            <a:spLocks noChangeArrowheads="1"/>
          </p:cNvSpPr>
          <p:nvPr/>
        </p:nvSpPr>
        <p:spPr bwMode="auto">
          <a:xfrm>
            <a:off x="5464175" y="5548313"/>
            <a:ext cx="101600" cy="101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06258" name="Oval 18"/>
          <p:cNvSpPr>
            <a:spLocks noChangeArrowheads="1"/>
          </p:cNvSpPr>
          <p:nvPr/>
        </p:nvSpPr>
        <p:spPr bwMode="auto">
          <a:xfrm>
            <a:off x="1943100" y="6438900"/>
            <a:ext cx="63500" cy="7778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906420" name="Group 180"/>
          <p:cNvGrpSpPr>
            <a:grpSpLocks/>
          </p:cNvGrpSpPr>
          <p:nvPr/>
        </p:nvGrpSpPr>
        <p:grpSpPr bwMode="auto">
          <a:xfrm>
            <a:off x="-1219200" y="3429000"/>
            <a:ext cx="4267200" cy="6026150"/>
            <a:chOff x="-768" y="2175"/>
            <a:chExt cx="2688" cy="3796"/>
          </a:xfrm>
        </p:grpSpPr>
        <p:grpSp>
          <p:nvGrpSpPr>
            <p:cNvPr id="906410" name="Group 170"/>
            <p:cNvGrpSpPr>
              <a:grpSpLocks/>
            </p:cNvGrpSpPr>
            <p:nvPr/>
          </p:nvGrpSpPr>
          <p:grpSpPr bwMode="auto">
            <a:xfrm>
              <a:off x="816" y="2175"/>
              <a:ext cx="1104" cy="1987"/>
              <a:chOff x="816" y="2175"/>
              <a:chExt cx="1104" cy="1987"/>
            </a:xfrm>
          </p:grpSpPr>
          <p:grpSp>
            <p:nvGrpSpPr>
              <p:cNvPr id="906409" name="Group 169"/>
              <p:cNvGrpSpPr>
                <a:grpSpLocks/>
              </p:cNvGrpSpPr>
              <p:nvPr/>
            </p:nvGrpSpPr>
            <p:grpSpPr bwMode="auto">
              <a:xfrm rot="-424176">
                <a:off x="1068" y="2175"/>
                <a:ext cx="852" cy="1953"/>
                <a:chOff x="730" y="2066"/>
                <a:chExt cx="852" cy="1953"/>
              </a:xfrm>
            </p:grpSpPr>
            <p:sp>
              <p:nvSpPr>
                <p:cNvPr id="906391" name="Freeform 151"/>
                <p:cNvSpPr>
                  <a:spLocks/>
                </p:cNvSpPr>
                <p:nvPr/>
              </p:nvSpPr>
              <p:spPr bwMode="auto">
                <a:xfrm rot="352441">
                  <a:off x="730" y="2066"/>
                  <a:ext cx="852" cy="1909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227" y="0"/>
                    </a:cxn>
                    <a:cxn ang="0">
                      <a:pos x="1179" y="2540"/>
                    </a:cxn>
                    <a:cxn ang="0">
                      <a:pos x="1252" y="3125"/>
                    </a:cxn>
                    <a:cxn ang="0">
                      <a:pos x="952" y="2630"/>
                    </a:cxn>
                    <a:cxn ang="0">
                      <a:pos x="0" y="90"/>
                    </a:cxn>
                  </a:cxnLst>
                  <a:rect l="0" t="0" r="r" b="b"/>
                  <a:pathLst>
                    <a:path w="1252" h="3125">
                      <a:moveTo>
                        <a:pt x="0" y="90"/>
                      </a:moveTo>
                      <a:lnTo>
                        <a:pt x="227" y="0"/>
                      </a:lnTo>
                      <a:lnTo>
                        <a:pt x="1179" y="2540"/>
                      </a:lnTo>
                      <a:lnTo>
                        <a:pt x="1252" y="3125"/>
                      </a:lnTo>
                      <a:lnTo>
                        <a:pt x="952" y="263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392" name="Freeform 152"/>
                <p:cNvSpPr>
                  <a:spLocks/>
                </p:cNvSpPr>
                <p:nvPr/>
              </p:nvSpPr>
              <p:spPr bwMode="auto">
                <a:xfrm rot="352441">
                  <a:off x="1297" y="3648"/>
                  <a:ext cx="215" cy="371"/>
                </a:xfrm>
                <a:custGeom>
                  <a:avLst/>
                  <a:gdLst/>
                  <a:ahLst/>
                  <a:cxnLst>
                    <a:cxn ang="0">
                      <a:pos x="316" y="608"/>
                    </a:cxn>
                    <a:cxn ang="0">
                      <a:pos x="227" y="0"/>
                    </a:cxn>
                    <a:cxn ang="0">
                      <a:pos x="0" y="90"/>
                    </a:cxn>
                    <a:cxn ang="0">
                      <a:pos x="316" y="608"/>
                    </a:cxn>
                  </a:cxnLst>
                  <a:rect l="0" t="0" r="r" b="b"/>
                  <a:pathLst>
                    <a:path w="316" h="608">
                      <a:moveTo>
                        <a:pt x="316" y="608"/>
                      </a:moveTo>
                      <a:lnTo>
                        <a:pt x="227" y="0"/>
                      </a:lnTo>
                      <a:lnTo>
                        <a:pt x="0" y="90"/>
                      </a:lnTo>
                      <a:lnTo>
                        <a:pt x="316" y="60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50000">
                      <a:srgbClr val="FF99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393" name="Freeform 153"/>
                <p:cNvSpPr>
                  <a:spLocks/>
                </p:cNvSpPr>
                <p:nvPr/>
              </p:nvSpPr>
              <p:spPr bwMode="auto">
                <a:xfrm rot="352441">
                  <a:off x="1414" y="3875"/>
                  <a:ext cx="82" cy="141"/>
                </a:xfrm>
                <a:custGeom>
                  <a:avLst/>
                  <a:gdLst/>
                  <a:ahLst/>
                  <a:cxnLst>
                    <a:cxn ang="0">
                      <a:pos x="85" y="0"/>
                    </a:cxn>
                    <a:cxn ang="0">
                      <a:pos x="0" y="25"/>
                    </a:cxn>
                    <a:cxn ang="0">
                      <a:pos x="121" y="230"/>
                    </a:cxn>
                    <a:cxn ang="0">
                      <a:pos x="85" y="0"/>
                    </a:cxn>
                  </a:cxnLst>
                  <a:rect l="0" t="0" r="r" b="b"/>
                  <a:pathLst>
                    <a:path w="121" h="230">
                      <a:moveTo>
                        <a:pt x="85" y="0"/>
                      </a:moveTo>
                      <a:lnTo>
                        <a:pt x="0" y="25"/>
                      </a:lnTo>
                      <a:lnTo>
                        <a:pt x="121" y="23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395" name="Freeform 155"/>
                <p:cNvSpPr>
                  <a:spLocks/>
                </p:cNvSpPr>
                <p:nvPr/>
              </p:nvSpPr>
              <p:spPr bwMode="auto">
                <a:xfrm rot="352441">
                  <a:off x="810" y="2078"/>
                  <a:ext cx="744" cy="1595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6396" name="Group 156"/>
              <p:cNvGrpSpPr>
                <a:grpSpLocks/>
              </p:cNvGrpSpPr>
              <p:nvPr/>
            </p:nvGrpSpPr>
            <p:grpSpPr bwMode="auto">
              <a:xfrm rot="889681">
                <a:off x="816" y="2304"/>
                <a:ext cx="384" cy="1858"/>
                <a:chOff x="1292" y="1570"/>
                <a:chExt cx="363" cy="1905"/>
              </a:xfrm>
            </p:grpSpPr>
            <p:sp>
              <p:nvSpPr>
                <p:cNvPr id="906397" name="Freeform 157"/>
                <p:cNvSpPr>
                  <a:spLocks/>
                </p:cNvSpPr>
                <p:nvPr/>
              </p:nvSpPr>
              <p:spPr bwMode="auto">
                <a:xfrm>
                  <a:off x="1292" y="1616"/>
                  <a:ext cx="227" cy="1859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398" name="Oval 158"/>
                <p:cNvSpPr>
                  <a:spLocks noChangeArrowheads="1"/>
                </p:cNvSpPr>
                <p:nvPr/>
              </p:nvSpPr>
              <p:spPr bwMode="auto">
                <a:xfrm>
                  <a:off x="1383" y="1570"/>
                  <a:ext cx="272" cy="272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906411" name="Group 171"/>
            <p:cNvGrpSpPr>
              <a:grpSpLocks/>
            </p:cNvGrpSpPr>
            <p:nvPr/>
          </p:nvGrpSpPr>
          <p:grpSpPr bwMode="auto">
            <a:xfrm flipH="1" flipV="1">
              <a:off x="-768" y="3984"/>
              <a:ext cx="1104" cy="1987"/>
              <a:chOff x="816" y="2175"/>
              <a:chExt cx="1104" cy="1987"/>
            </a:xfrm>
          </p:grpSpPr>
          <p:grpSp>
            <p:nvGrpSpPr>
              <p:cNvPr id="906412" name="Group 172"/>
              <p:cNvGrpSpPr>
                <a:grpSpLocks/>
              </p:cNvGrpSpPr>
              <p:nvPr/>
            </p:nvGrpSpPr>
            <p:grpSpPr bwMode="auto">
              <a:xfrm rot="-424176">
                <a:off x="1068" y="2175"/>
                <a:ext cx="852" cy="1953"/>
                <a:chOff x="730" y="2066"/>
                <a:chExt cx="852" cy="1953"/>
              </a:xfrm>
            </p:grpSpPr>
            <p:sp>
              <p:nvSpPr>
                <p:cNvPr id="906413" name="Freeform 173"/>
                <p:cNvSpPr>
                  <a:spLocks/>
                </p:cNvSpPr>
                <p:nvPr/>
              </p:nvSpPr>
              <p:spPr bwMode="auto">
                <a:xfrm rot="352441">
                  <a:off x="730" y="2066"/>
                  <a:ext cx="852" cy="1909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227" y="0"/>
                    </a:cxn>
                    <a:cxn ang="0">
                      <a:pos x="1179" y="2540"/>
                    </a:cxn>
                    <a:cxn ang="0">
                      <a:pos x="1252" y="3125"/>
                    </a:cxn>
                    <a:cxn ang="0">
                      <a:pos x="952" y="2630"/>
                    </a:cxn>
                    <a:cxn ang="0">
                      <a:pos x="0" y="90"/>
                    </a:cxn>
                  </a:cxnLst>
                  <a:rect l="0" t="0" r="r" b="b"/>
                  <a:pathLst>
                    <a:path w="1252" h="3125">
                      <a:moveTo>
                        <a:pt x="0" y="90"/>
                      </a:moveTo>
                      <a:lnTo>
                        <a:pt x="227" y="0"/>
                      </a:lnTo>
                      <a:lnTo>
                        <a:pt x="1179" y="2540"/>
                      </a:lnTo>
                      <a:lnTo>
                        <a:pt x="1252" y="3125"/>
                      </a:lnTo>
                      <a:lnTo>
                        <a:pt x="952" y="263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414" name="Freeform 174"/>
                <p:cNvSpPr>
                  <a:spLocks/>
                </p:cNvSpPr>
                <p:nvPr/>
              </p:nvSpPr>
              <p:spPr bwMode="auto">
                <a:xfrm rot="352441">
                  <a:off x="1297" y="3648"/>
                  <a:ext cx="215" cy="371"/>
                </a:xfrm>
                <a:custGeom>
                  <a:avLst/>
                  <a:gdLst/>
                  <a:ahLst/>
                  <a:cxnLst>
                    <a:cxn ang="0">
                      <a:pos x="316" y="608"/>
                    </a:cxn>
                    <a:cxn ang="0">
                      <a:pos x="227" y="0"/>
                    </a:cxn>
                    <a:cxn ang="0">
                      <a:pos x="0" y="90"/>
                    </a:cxn>
                    <a:cxn ang="0">
                      <a:pos x="316" y="608"/>
                    </a:cxn>
                  </a:cxnLst>
                  <a:rect l="0" t="0" r="r" b="b"/>
                  <a:pathLst>
                    <a:path w="316" h="608">
                      <a:moveTo>
                        <a:pt x="316" y="608"/>
                      </a:moveTo>
                      <a:lnTo>
                        <a:pt x="227" y="0"/>
                      </a:lnTo>
                      <a:lnTo>
                        <a:pt x="0" y="90"/>
                      </a:lnTo>
                      <a:lnTo>
                        <a:pt x="316" y="60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415" name="Freeform 175"/>
                <p:cNvSpPr>
                  <a:spLocks/>
                </p:cNvSpPr>
                <p:nvPr/>
              </p:nvSpPr>
              <p:spPr bwMode="auto">
                <a:xfrm rot="352441">
                  <a:off x="1414" y="3875"/>
                  <a:ext cx="82" cy="141"/>
                </a:xfrm>
                <a:custGeom>
                  <a:avLst/>
                  <a:gdLst/>
                  <a:ahLst/>
                  <a:cxnLst>
                    <a:cxn ang="0">
                      <a:pos x="85" y="0"/>
                    </a:cxn>
                    <a:cxn ang="0">
                      <a:pos x="0" y="25"/>
                    </a:cxn>
                    <a:cxn ang="0">
                      <a:pos x="121" y="230"/>
                    </a:cxn>
                    <a:cxn ang="0">
                      <a:pos x="85" y="0"/>
                    </a:cxn>
                  </a:cxnLst>
                  <a:rect l="0" t="0" r="r" b="b"/>
                  <a:pathLst>
                    <a:path w="121" h="230">
                      <a:moveTo>
                        <a:pt x="85" y="0"/>
                      </a:moveTo>
                      <a:lnTo>
                        <a:pt x="0" y="25"/>
                      </a:lnTo>
                      <a:lnTo>
                        <a:pt x="121" y="23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416" name="Freeform 176"/>
                <p:cNvSpPr>
                  <a:spLocks/>
                </p:cNvSpPr>
                <p:nvPr/>
              </p:nvSpPr>
              <p:spPr bwMode="auto">
                <a:xfrm rot="352441">
                  <a:off x="810" y="2078"/>
                  <a:ext cx="744" cy="1595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6417" name="Group 177"/>
              <p:cNvGrpSpPr>
                <a:grpSpLocks/>
              </p:cNvGrpSpPr>
              <p:nvPr/>
            </p:nvGrpSpPr>
            <p:grpSpPr bwMode="auto">
              <a:xfrm rot="889681">
                <a:off x="816" y="2304"/>
                <a:ext cx="384" cy="1858"/>
                <a:chOff x="1292" y="1570"/>
                <a:chExt cx="363" cy="1905"/>
              </a:xfrm>
            </p:grpSpPr>
            <p:sp>
              <p:nvSpPr>
                <p:cNvPr id="906418" name="Freeform 178"/>
                <p:cNvSpPr>
                  <a:spLocks/>
                </p:cNvSpPr>
                <p:nvPr/>
              </p:nvSpPr>
              <p:spPr bwMode="auto">
                <a:xfrm>
                  <a:off x="1292" y="1616"/>
                  <a:ext cx="227" cy="1859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419" name="Oval 179"/>
                <p:cNvSpPr>
                  <a:spLocks noChangeArrowheads="1"/>
                </p:cNvSpPr>
                <p:nvPr/>
              </p:nvSpPr>
              <p:spPr bwMode="auto">
                <a:xfrm>
                  <a:off x="1383" y="1570"/>
                  <a:ext cx="272" cy="272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  <p:grpSp>
        <p:nvGrpSpPr>
          <p:cNvPr id="906431" name="Group 191"/>
          <p:cNvGrpSpPr>
            <a:grpSpLocks/>
          </p:cNvGrpSpPr>
          <p:nvPr/>
        </p:nvGrpSpPr>
        <p:grpSpPr bwMode="auto">
          <a:xfrm flipH="1" flipV="1">
            <a:off x="-1295400" y="4700588"/>
            <a:ext cx="1752600" cy="3154362"/>
            <a:chOff x="816" y="2175"/>
            <a:chExt cx="1104" cy="1987"/>
          </a:xfrm>
        </p:grpSpPr>
        <p:grpSp>
          <p:nvGrpSpPr>
            <p:cNvPr id="906432" name="Group 192"/>
            <p:cNvGrpSpPr>
              <a:grpSpLocks/>
            </p:cNvGrpSpPr>
            <p:nvPr/>
          </p:nvGrpSpPr>
          <p:grpSpPr bwMode="auto">
            <a:xfrm rot="-424176">
              <a:off x="1068" y="2175"/>
              <a:ext cx="852" cy="1953"/>
              <a:chOff x="730" y="2066"/>
              <a:chExt cx="852" cy="1953"/>
            </a:xfrm>
          </p:grpSpPr>
          <p:sp>
            <p:nvSpPr>
              <p:cNvPr id="906433" name="Freeform 193"/>
              <p:cNvSpPr>
                <a:spLocks/>
              </p:cNvSpPr>
              <p:nvPr/>
            </p:nvSpPr>
            <p:spPr bwMode="auto">
              <a:xfrm rot="352441">
                <a:off x="730" y="2066"/>
                <a:ext cx="852" cy="1909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27" y="0"/>
                  </a:cxn>
                  <a:cxn ang="0">
                    <a:pos x="1179" y="2540"/>
                  </a:cxn>
                  <a:cxn ang="0">
                    <a:pos x="1252" y="3125"/>
                  </a:cxn>
                  <a:cxn ang="0">
                    <a:pos x="952" y="2630"/>
                  </a:cxn>
                  <a:cxn ang="0">
                    <a:pos x="0" y="90"/>
                  </a:cxn>
                </a:cxnLst>
                <a:rect l="0" t="0" r="r" b="b"/>
                <a:pathLst>
                  <a:path w="1252" h="3125">
                    <a:moveTo>
                      <a:pt x="0" y="90"/>
                    </a:moveTo>
                    <a:lnTo>
                      <a:pt x="227" y="0"/>
                    </a:lnTo>
                    <a:lnTo>
                      <a:pt x="1179" y="2540"/>
                    </a:lnTo>
                    <a:lnTo>
                      <a:pt x="1252" y="3125"/>
                    </a:lnTo>
                    <a:lnTo>
                      <a:pt x="952" y="2630"/>
                    </a:lnTo>
                    <a:lnTo>
                      <a:pt x="0" y="9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6434" name="Freeform 194"/>
              <p:cNvSpPr>
                <a:spLocks/>
              </p:cNvSpPr>
              <p:nvPr/>
            </p:nvSpPr>
            <p:spPr bwMode="auto">
              <a:xfrm rot="352441">
                <a:off x="1297" y="3648"/>
                <a:ext cx="215" cy="371"/>
              </a:xfrm>
              <a:custGeom>
                <a:avLst/>
                <a:gdLst/>
                <a:ahLst/>
                <a:cxnLst>
                  <a:cxn ang="0">
                    <a:pos x="316" y="608"/>
                  </a:cxn>
                  <a:cxn ang="0">
                    <a:pos x="227" y="0"/>
                  </a:cxn>
                  <a:cxn ang="0">
                    <a:pos x="0" y="90"/>
                  </a:cxn>
                  <a:cxn ang="0">
                    <a:pos x="316" y="608"/>
                  </a:cxn>
                </a:cxnLst>
                <a:rect l="0" t="0" r="r" b="b"/>
                <a:pathLst>
                  <a:path w="316" h="608">
                    <a:moveTo>
                      <a:pt x="316" y="608"/>
                    </a:moveTo>
                    <a:lnTo>
                      <a:pt x="227" y="0"/>
                    </a:lnTo>
                    <a:lnTo>
                      <a:pt x="0" y="90"/>
                    </a:lnTo>
                    <a:lnTo>
                      <a:pt x="316" y="608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6435" name="Freeform 195"/>
              <p:cNvSpPr>
                <a:spLocks/>
              </p:cNvSpPr>
              <p:nvPr/>
            </p:nvSpPr>
            <p:spPr bwMode="auto">
              <a:xfrm rot="352441">
                <a:off x="1414" y="3875"/>
                <a:ext cx="82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25"/>
                  </a:cxn>
                  <a:cxn ang="0">
                    <a:pos x="121" y="230"/>
                  </a:cxn>
                  <a:cxn ang="0">
                    <a:pos x="85" y="0"/>
                  </a:cxn>
                </a:cxnLst>
                <a:rect l="0" t="0" r="r" b="b"/>
                <a:pathLst>
                  <a:path w="121" h="230">
                    <a:moveTo>
                      <a:pt x="85" y="0"/>
                    </a:moveTo>
                    <a:lnTo>
                      <a:pt x="0" y="25"/>
                    </a:lnTo>
                    <a:lnTo>
                      <a:pt x="121" y="230"/>
                    </a:lnTo>
                    <a:lnTo>
                      <a:pt x="85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6436" name="Freeform 196"/>
              <p:cNvSpPr>
                <a:spLocks/>
              </p:cNvSpPr>
              <p:nvPr/>
            </p:nvSpPr>
            <p:spPr bwMode="auto">
              <a:xfrm rot="352441">
                <a:off x="810" y="2078"/>
                <a:ext cx="744" cy="1595"/>
              </a:xfrm>
              <a:custGeom>
                <a:avLst/>
                <a:gdLst/>
                <a:ahLst/>
                <a:cxnLst>
                  <a:cxn ang="0">
                    <a:pos x="867" y="2612"/>
                  </a:cxn>
                  <a:cxn ang="0">
                    <a:pos x="1094" y="2522"/>
                  </a:cxn>
                  <a:cxn ang="0">
                    <a:pos x="1016" y="2554"/>
                  </a:cxn>
                  <a:cxn ang="0">
                    <a:pos x="84" y="0"/>
                  </a:cxn>
                  <a:cxn ang="0">
                    <a:pos x="0" y="30"/>
                  </a:cxn>
                  <a:cxn ang="0">
                    <a:pos x="940" y="2584"/>
                  </a:cxn>
                </a:cxnLst>
                <a:rect l="0" t="0" r="r" b="b"/>
                <a:pathLst>
                  <a:path w="1094" h="2612">
                    <a:moveTo>
                      <a:pt x="867" y="2612"/>
                    </a:moveTo>
                    <a:lnTo>
                      <a:pt x="1094" y="2522"/>
                    </a:lnTo>
                    <a:lnTo>
                      <a:pt x="1016" y="2554"/>
                    </a:lnTo>
                    <a:lnTo>
                      <a:pt x="84" y="0"/>
                    </a:lnTo>
                    <a:lnTo>
                      <a:pt x="0" y="30"/>
                    </a:lnTo>
                    <a:lnTo>
                      <a:pt x="940" y="2584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06437" name="Group 197"/>
            <p:cNvGrpSpPr>
              <a:grpSpLocks/>
            </p:cNvGrpSpPr>
            <p:nvPr/>
          </p:nvGrpSpPr>
          <p:grpSpPr bwMode="auto">
            <a:xfrm rot="889681">
              <a:off x="816" y="2304"/>
              <a:ext cx="384" cy="1858"/>
              <a:chOff x="1292" y="1570"/>
              <a:chExt cx="363" cy="1905"/>
            </a:xfrm>
          </p:grpSpPr>
          <p:sp>
            <p:nvSpPr>
              <p:cNvPr id="906438" name="Freeform 198"/>
              <p:cNvSpPr>
                <a:spLocks/>
              </p:cNvSpPr>
              <p:nvPr/>
            </p:nvSpPr>
            <p:spPr bwMode="auto">
              <a:xfrm>
                <a:off x="1292" y="1616"/>
                <a:ext cx="227" cy="1859"/>
              </a:xfrm>
              <a:custGeom>
                <a:avLst/>
                <a:gdLst/>
                <a:ahLst/>
                <a:cxnLst>
                  <a:cxn ang="0">
                    <a:pos x="227" y="136"/>
                  </a:cxn>
                  <a:cxn ang="0">
                    <a:pos x="0" y="1859"/>
                  </a:cxn>
                  <a:cxn ang="0">
                    <a:pos x="0" y="1633"/>
                  </a:cxn>
                  <a:cxn ang="0">
                    <a:pos x="137" y="0"/>
                  </a:cxn>
                </a:cxnLst>
                <a:rect l="0" t="0" r="r" b="b"/>
                <a:pathLst>
                  <a:path w="227" h="1859">
                    <a:moveTo>
                      <a:pt x="227" y="136"/>
                    </a:moveTo>
                    <a:lnTo>
                      <a:pt x="0" y="1859"/>
                    </a:lnTo>
                    <a:lnTo>
                      <a:pt x="0" y="1633"/>
                    </a:lnTo>
                    <a:lnTo>
                      <a:pt x="13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6439" name="Oval 199"/>
              <p:cNvSpPr>
                <a:spLocks noChangeArrowheads="1"/>
              </p:cNvSpPr>
              <p:nvPr/>
            </p:nvSpPr>
            <p:spPr bwMode="auto">
              <a:xfrm>
                <a:off x="1383" y="1570"/>
                <a:ext cx="272" cy="272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906450" name="Group 210"/>
          <p:cNvGrpSpPr>
            <a:grpSpLocks/>
          </p:cNvGrpSpPr>
          <p:nvPr/>
        </p:nvGrpSpPr>
        <p:grpSpPr bwMode="auto">
          <a:xfrm>
            <a:off x="1676400" y="2438400"/>
            <a:ext cx="9448800" cy="8032750"/>
            <a:chOff x="1056" y="1536"/>
            <a:chExt cx="5952" cy="5060"/>
          </a:xfrm>
        </p:grpSpPr>
        <p:grpSp>
          <p:nvGrpSpPr>
            <p:cNvPr id="906440" name="Group 200"/>
            <p:cNvGrpSpPr>
              <a:grpSpLocks/>
            </p:cNvGrpSpPr>
            <p:nvPr/>
          </p:nvGrpSpPr>
          <p:grpSpPr bwMode="auto">
            <a:xfrm>
              <a:off x="1056" y="1536"/>
              <a:ext cx="2256" cy="2948"/>
              <a:chOff x="1056" y="1536"/>
              <a:chExt cx="2256" cy="2948"/>
            </a:xfrm>
          </p:grpSpPr>
          <p:grpSp>
            <p:nvGrpSpPr>
              <p:cNvPr id="906423" name="Group 183"/>
              <p:cNvGrpSpPr>
                <a:grpSpLocks/>
              </p:cNvGrpSpPr>
              <p:nvPr/>
            </p:nvGrpSpPr>
            <p:grpSpPr bwMode="auto">
              <a:xfrm rot="1709151" flipH="1">
                <a:off x="1056" y="1536"/>
                <a:ext cx="1190" cy="2948"/>
                <a:chOff x="730" y="2066"/>
                <a:chExt cx="852" cy="1953"/>
              </a:xfrm>
            </p:grpSpPr>
            <p:sp>
              <p:nvSpPr>
                <p:cNvPr id="906424" name="Freeform 184"/>
                <p:cNvSpPr>
                  <a:spLocks/>
                </p:cNvSpPr>
                <p:nvPr/>
              </p:nvSpPr>
              <p:spPr bwMode="auto">
                <a:xfrm rot="352441">
                  <a:off x="730" y="2066"/>
                  <a:ext cx="852" cy="1909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227" y="0"/>
                    </a:cxn>
                    <a:cxn ang="0">
                      <a:pos x="1179" y="2540"/>
                    </a:cxn>
                    <a:cxn ang="0">
                      <a:pos x="1252" y="3125"/>
                    </a:cxn>
                    <a:cxn ang="0">
                      <a:pos x="952" y="2630"/>
                    </a:cxn>
                    <a:cxn ang="0">
                      <a:pos x="0" y="90"/>
                    </a:cxn>
                  </a:cxnLst>
                  <a:rect l="0" t="0" r="r" b="b"/>
                  <a:pathLst>
                    <a:path w="1252" h="3125">
                      <a:moveTo>
                        <a:pt x="0" y="90"/>
                      </a:moveTo>
                      <a:lnTo>
                        <a:pt x="227" y="0"/>
                      </a:lnTo>
                      <a:lnTo>
                        <a:pt x="1179" y="2540"/>
                      </a:lnTo>
                      <a:lnTo>
                        <a:pt x="1252" y="3125"/>
                      </a:lnTo>
                      <a:lnTo>
                        <a:pt x="952" y="263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425" name="Freeform 185"/>
                <p:cNvSpPr>
                  <a:spLocks/>
                </p:cNvSpPr>
                <p:nvPr/>
              </p:nvSpPr>
              <p:spPr bwMode="auto">
                <a:xfrm rot="352441">
                  <a:off x="1297" y="3648"/>
                  <a:ext cx="215" cy="371"/>
                </a:xfrm>
                <a:custGeom>
                  <a:avLst/>
                  <a:gdLst/>
                  <a:ahLst/>
                  <a:cxnLst>
                    <a:cxn ang="0">
                      <a:pos x="316" y="608"/>
                    </a:cxn>
                    <a:cxn ang="0">
                      <a:pos x="227" y="0"/>
                    </a:cxn>
                    <a:cxn ang="0">
                      <a:pos x="0" y="90"/>
                    </a:cxn>
                    <a:cxn ang="0">
                      <a:pos x="316" y="608"/>
                    </a:cxn>
                  </a:cxnLst>
                  <a:rect l="0" t="0" r="r" b="b"/>
                  <a:pathLst>
                    <a:path w="316" h="608">
                      <a:moveTo>
                        <a:pt x="316" y="608"/>
                      </a:moveTo>
                      <a:lnTo>
                        <a:pt x="227" y="0"/>
                      </a:lnTo>
                      <a:lnTo>
                        <a:pt x="0" y="90"/>
                      </a:lnTo>
                      <a:lnTo>
                        <a:pt x="316" y="60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/>
                    </a:gs>
                    <a:gs pos="50000">
                      <a:srgbClr val="FF9900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426" name="Freeform 186"/>
                <p:cNvSpPr>
                  <a:spLocks/>
                </p:cNvSpPr>
                <p:nvPr/>
              </p:nvSpPr>
              <p:spPr bwMode="auto">
                <a:xfrm rot="352441">
                  <a:off x="1414" y="3875"/>
                  <a:ext cx="82" cy="141"/>
                </a:xfrm>
                <a:custGeom>
                  <a:avLst/>
                  <a:gdLst/>
                  <a:ahLst/>
                  <a:cxnLst>
                    <a:cxn ang="0">
                      <a:pos x="85" y="0"/>
                    </a:cxn>
                    <a:cxn ang="0">
                      <a:pos x="0" y="25"/>
                    </a:cxn>
                    <a:cxn ang="0">
                      <a:pos x="121" y="230"/>
                    </a:cxn>
                    <a:cxn ang="0">
                      <a:pos x="85" y="0"/>
                    </a:cxn>
                  </a:cxnLst>
                  <a:rect l="0" t="0" r="r" b="b"/>
                  <a:pathLst>
                    <a:path w="121" h="230">
                      <a:moveTo>
                        <a:pt x="85" y="0"/>
                      </a:moveTo>
                      <a:lnTo>
                        <a:pt x="0" y="25"/>
                      </a:lnTo>
                      <a:lnTo>
                        <a:pt x="121" y="23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427" name="Freeform 187"/>
                <p:cNvSpPr>
                  <a:spLocks/>
                </p:cNvSpPr>
                <p:nvPr/>
              </p:nvSpPr>
              <p:spPr bwMode="auto">
                <a:xfrm rot="352441">
                  <a:off x="810" y="2078"/>
                  <a:ext cx="744" cy="1595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6428" name="Group 188"/>
              <p:cNvGrpSpPr>
                <a:grpSpLocks/>
              </p:cNvGrpSpPr>
              <p:nvPr/>
            </p:nvGrpSpPr>
            <p:grpSpPr bwMode="auto">
              <a:xfrm rot="19506175" flipH="1">
                <a:off x="2832" y="1764"/>
                <a:ext cx="480" cy="2670"/>
                <a:chOff x="1292" y="1570"/>
                <a:chExt cx="363" cy="1905"/>
              </a:xfrm>
            </p:grpSpPr>
            <p:sp>
              <p:nvSpPr>
                <p:cNvPr id="906429" name="Freeform 189"/>
                <p:cNvSpPr>
                  <a:spLocks/>
                </p:cNvSpPr>
                <p:nvPr/>
              </p:nvSpPr>
              <p:spPr bwMode="auto">
                <a:xfrm>
                  <a:off x="1292" y="1616"/>
                  <a:ext cx="227" cy="1859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430" name="Oval 190"/>
                <p:cNvSpPr>
                  <a:spLocks noChangeArrowheads="1"/>
                </p:cNvSpPr>
                <p:nvPr/>
              </p:nvSpPr>
              <p:spPr bwMode="auto">
                <a:xfrm>
                  <a:off x="1383" y="1570"/>
                  <a:ext cx="272" cy="272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grpSp>
          <p:nvGrpSpPr>
            <p:cNvPr id="906441" name="Group 201"/>
            <p:cNvGrpSpPr>
              <a:grpSpLocks/>
            </p:cNvGrpSpPr>
            <p:nvPr/>
          </p:nvGrpSpPr>
          <p:grpSpPr bwMode="auto">
            <a:xfrm flipH="1" flipV="1">
              <a:off x="4752" y="3648"/>
              <a:ext cx="2256" cy="2948"/>
              <a:chOff x="1056" y="1536"/>
              <a:chExt cx="2256" cy="2948"/>
            </a:xfrm>
          </p:grpSpPr>
          <p:grpSp>
            <p:nvGrpSpPr>
              <p:cNvPr id="906442" name="Group 202"/>
              <p:cNvGrpSpPr>
                <a:grpSpLocks/>
              </p:cNvGrpSpPr>
              <p:nvPr/>
            </p:nvGrpSpPr>
            <p:grpSpPr bwMode="auto">
              <a:xfrm rot="1709151" flipH="1">
                <a:off x="1056" y="1536"/>
                <a:ext cx="1190" cy="2948"/>
                <a:chOff x="730" y="2066"/>
                <a:chExt cx="852" cy="1953"/>
              </a:xfrm>
            </p:grpSpPr>
            <p:sp>
              <p:nvSpPr>
                <p:cNvPr id="906443" name="Freeform 203"/>
                <p:cNvSpPr>
                  <a:spLocks/>
                </p:cNvSpPr>
                <p:nvPr/>
              </p:nvSpPr>
              <p:spPr bwMode="auto">
                <a:xfrm rot="352441">
                  <a:off x="730" y="2066"/>
                  <a:ext cx="852" cy="1909"/>
                </a:xfrm>
                <a:custGeom>
                  <a:avLst/>
                  <a:gdLst/>
                  <a:ahLst/>
                  <a:cxnLst>
                    <a:cxn ang="0">
                      <a:pos x="0" y="90"/>
                    </a:cxn>
                    <a:cxn ang="0">
                      <a:pos x="227" y="0"/>
                    </a:cxn>
                    <a:cxn ang="0">
                      <a:pos x="1179" y="2540"/>
                    </a:cxn>
                    <a:cxn ang="0">
                      <a:pos x="1252" y="3125"/>
                    </a:cxn>
                    <a:cxn ang="0">
                      <a:pos x="952" y="2630"/>
                    </a:cxn>
                    <a:cxn ang="0">
                      <a:pos x="0" y="90"/>
                    </a:cxn>
                  </a:cxnLst>
                  <a:rect l="0" t="0" r="r" b="b"/>
                  <a:pathLst>
                    <a:path w="1252" h="3125">
                      <a:moveTo>
                        <a:pt x="0" y="90"/>
                      </a:moveTo>
                      <a:lnTo>
                        <a:pt x="227" y="0"/>
                      </a:lnTo>
                      <a:lnTo>
                        <a:pt x="1179" y="2540"/>
                      </a:lnTo>
                      <a:lnTo>
                        <a:pt x="1252" y="3125"/>
                      </a:lnTo>
                      <a:lnTo>
                        <a:pt x="952" y="263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444" name="Freeform 204"/>
                <p:cNvSpPr>
                  <a:spLocks/>
                </p:cNvSpPr>
                <p:nvPr/>
              </p:nvSpPr>
              <p:spPr bwMode="auto">
                <a:xfrm rot="352441">
                  <a:off x="1297" y="3648"/>
                  <a:ext cx="215" cy="371"/>
                </a:xfrm>
                <a:custGeom>
                  <a:avLst/>
                  <a:gdLst/>
                  <a:ahLst/>
                  <a:cxnLst>
                    <a:cxn ang="0">
                      <a:pos x="316" y="608"/>
                    </a:cxn>
                    <a:cxn ang="0">
                      <a:pos x="227" y="0"/>
                    </a:cxn>
                    <a:cxn ang="0">
                      <a:pos x="0" y="90"/>
                    </a:cxn>
                    <a:cxn ang="0">
                      <a:pos x="316" y="608"/>
                    </a:cxn>
                  </a:cxnLst>
                  <a:rect l="0" t="0" r="r" b="b"/>
                  <a:pathLst>
                    <a:path w="316" h="608">
                      <a:moveTo>
                        <a:pt x="316" y="608"/>
                      </a:moveTo>
                      <a:lnTo>
                        <a:pt x="227" y="0"/>
                      </a:lnTo>
                      <a:lnTo>
                        <a:pt x="0" y="90"/>
                      </a:lnTo>
                      <a:lnTo>
                        <a:pt x="316" y="608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445" name="Freeform 205"/>
                <p:cNvSpPr>
                  <a:spLocks/>
                </p:cNvSpPr>
                <p:nvPr/>
              </p:nvSpPr>
              <p:spPr bwMode="auto">
                <a:xfrm rot="352441">
                  <a:off x="1414" y="3875"/>
                  <a:ext cx="82" cy="141"/>
                </a:xfrm>
                <a:custGeom>
                  <a:avLst/>
                  <a:gdLst/>
                  <a:ahLst/>
                  <a:cxnLst>
                    <a:cxn ang="0">
                      <a:pos x="85" y="0"/>
                    </a:cxn>
                    <a:cxn ang="0">
                      <a:pos x="0" y="25"/>
                    </a:cxn>
                    <a:cxn ang="0">
                      <a:pos x="121" y="230"/>
                    </a:cxn>
                    <a:cxn ang="0">
                      <a:pos x="85" y="0"/>
                    </a:cxn>
                  </a:cxnLst>
                  <a:rect l="0" t="0" r="r" b="b"/>
                  <a:pathLst>
                    <a:path w="121" h="230">
                      <a:moveTo>
                        <a:pt x="85" y="0"/>
                      </a:moveTo>
                      <a:lnTo>
                        <a:pt x="0" y="25"/>
                      </a:lnTo>
                      <a:lnTo>
                        <a:pt x="121" y="23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446" name="Freeform 206"/>
                <p:cNvSpPr>
                  <a:spLocks/>
                </p:cNvSpPr>
                <p:nvPr/>
              </p:nvSpPr>
              <p:spPr bwMode="auto">
                <a:xfrm rot="352441">
                  <a:off x="810" y="2078"/>
                  <a:ext cx="744" cy="1595"/>
                </a:xfrm>
                <a:custGeom>
                  <a:avLst/>
                  <a:gdLst/>
                  <a:ahLst/>
                  <a:cxnLst>
                    <a:cxn ang="0">
                      <a:pos x="867" y="2612"/>
                    </a:cxn>
                    <a:cxn ang="0">
                      <a:pos x="1094" y="2522"/>
                    </a:cxn>
                    <a:cxn ang="0">
                      <a:pos x="1016" y="2554"/>
                    </a:cxn>
                    <a:cxn ang="0">
                      <a:pos x="84" y="0"/>
                    </a:cxn>
                    <a:cxn ang="0">
                      <a:pos x="0" y="30"/>
                    </a:cxn>
                    <a:cxn ang="0">
                      <a:pos x="940" y="2584"/>
                    </a:cxn>
                  </a:cxnLst>
                  <a:rect l="0" t="0" r="r" b="b"/>
                  <a:pathLst>
                    <a:path w="1094" h="2612">
                      <a:moveTo>
                        <a:pt x="867" y="2612"/>
                      </a:moveTo>
                      <a:lnTo>
                        <a:pt x="1094" y="2522"/>
                      </a:lnTo>
                      <a:lnTo>
                        <a:pt x="1016" y="2554"/>
                      </a:lnTo>
                      <a:lnTo>
                        <a:pt x="84" y="0"/>
                      </a:lnTo>
                      <a:lnTo>
                        <a:pt x="0" y="30"/>
                      </a:lnTo>
                      <a:lnTo>
                        <a:pt x="940" y="2584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6447" name="Group 207"/>
              <p:cNvGrpSpPr>
                <a:grpSpLocks/>
              </p:cNvGrpSpPr>
              <p:nvPr/>
            </p:nvGrpSpPr>
            <p:grpSpPr bwMode="auto">
              <a:xfrm rot="19506175" flipH="1">
                <a:off x="2832" y="1764"/>
                <a:ext cx="480" cy="2670"/>
                <a:chOff x="1292" y="1570"/>
                <a:chExt cx="363" cy="1905"/>
              </a:xfrm>
            </p:grpSpPr>
            <p:sp>
              <p:nvSpPr>
                <p:cNvPr id="906448" name="Freeform 208"/>
                <p:cNvSpPr>
                  <a:spLocks/>
                </p:cNvSpPr>
                <p:nvPr/>
              </p:nvSpPr>
              <p:spPr bwMode="auto">
                <a:xfrm>
                  <a:off x="1292" y="1616"/>
                  <a:ext cx="227" cy="1859"/>
                </a:xfrm>
                <a:custGeom>
                  <a:avLst/>
                  <a:gdLst/>
                  <a:ahLst/>
                  <a:cxnLst>
                    <a:cxn ang="0">
                      <a:pos x="227" y="136"/>
                    </a:cxn>
                    <a:cxn ang="0">
                      <a:pos x="0" y="1859"/>
                    </a:cxn>
                    <a:cxn ang="0">
                      <a:pos x="0" y="1633"/>
                    </a:cxn>
                    <a:cxn ang="0">
                      <a:pos x="137" y="0"/>
                    </a:cxn>
                  </a:cxnLst>
                  <a:rect l="0" t="0" r="r" b="b"/>
                  <a:pathLst>
                    <a:path w="227" h="1859">
                      <a:moveTo>
                        <a:pt x="227" y="136"/>
                      </a:moveTo>
                      <a:lnTo>
                        <a:pt x="0" y="1859"/>
                      </a:lnTo>
                      <a:lnTo>
                        <a:pt x="0" y="1633"/>
                      </a:lnTo>
                      <a:lnTo>
                        <a:pt x="137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6449" name="Oval 209"/>
                <p:cNvSpPr>
                  <a:spLocks noChangeArrowheads="1"/>
                </p:cNvSpPr>
                <p:nvPr/>
              </p:nvSpPr>
              <p:spPr bwMode="auto">
                <a:xfrm>
                  <a:off x="1383" y="1570"/>
                  <a:ext cx="272" cy="272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</p:grpSp>
      <p:grpSp>
        <p:nvGrpSpPr>
          <p:cNvPr id="906452" name="Group 212"/>
          <p:cNvGrpSpPr>
            <a:grpSpLocks/>
          </p:cNvGrpSpPr>
          <p:nvPr/>
        </p:nvGrpSpPr>
        <p:grpSpPr bwMode="auto">
          <a:xfrm>
            <a:off x="7554913" y="5221288"/>
            <a:ext cx="458787" cy="360362"/>
            <a:chOff x="4759" y="3289"/>
            <a:chExt cx="289" cy="227"/>
          </a:xfrm>
        </p:grpSpPr>
        <p:sp>
          <p:nvSpPr>
            <p:cNvPr id="906345" name="Freeform 105"/>
            <p:cNvSpPr>
              <a:spLocks/>
            </p:cNvSpPr>
            <p:nvPr/>
          </p:nvSpPr>
          <p:spPr bwMode="auto">
            <a:xfrm>
              <a:off x="4759" y="3289"/>
              <a:ext cx="289" cy="227"/>
            </a:xfrm>
            <a:custGeom>
              <a:avLst/>
              <a:gdLst/>
              <a:ahLst/>
              <a:cxnLst>
                <a:cxn ang="0">
                  <a:pos x="289" y="227"/>
                </a:cxn>
                <a:cxn ang="0">
                  <a:pos x="217" y="43"/>
                </a:cxn>
                <a:cxn ang="0">
                  <a:pos x="0" y="0"/>
                </a:cxn>
              </a:cxnLst>
              <a:rect l="0" t="0" r="r" b="b"/>
              <a:pathLst>
                <a:path w="289" h="227">
                  <a:moveTo>
                    <a:pt x="289" y="227"/>
                  </a:moveTo>
                  <a:cubicBezTo>
                    <a:pt x="277" y="196"/>
                    <a:pt x="265" y="81"/>
                    <a:pt x="217" y="43"/>
                  </a:cubicBezTo>
                  <a:cubicBezTo>
                    <a:pt x="169" y="5"/>
                    <a:pt x="45" y="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660066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06451" name="Freeform 211"/>
            <p:cNvSpPr>
              <a:spLocks/>
            </p:cNvSpPr>
            <p:nvPr/>
          </p:nvSpPr>
          <p:spPr bwMode="auto">
            <a:xfrm>
              <a:off x="4788" y="3340"/>
              <a:ext cx="216" cy="172"/>
            </a:xfrm>
            <a:custGeom>
              <a:avLst/>
              <a:gdLst/>
              <a:ahLst/>
              <a:cxnLst>
                <a:cxn ang="0">
                  <a:pos x="216" y="172"/>
                </a:cxn>
                <a:cxn ang="0">
                  <a:pos x="164" y="40"/>
                </a:cxn>
                <a:cxn ang="0">
                  <a:pos x="0" y="0"/>
                </a:cxn>
              </a:cxnLst>
              <a:rect l="0" t="0" r="r" b="b"/>
              <a:pathLst>
                <a:path w="216" h="172">
                  <a:moveTo>
                    <a:pt x="216" y="172"/>
                  </a:moveTo>
                  <a:cubicBezTo>
                    <a:pt x="207" y="150"/>
                    <a:pt x="200" y="69"/>
                    <a:pt x="164" y="40"/>
                  </a:cubicBezTo>
                  <a:cubicBezTo>
                    <a:pt x="128" y="11"/>
                    <a:pt x="34" y="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660066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906455" name="Freeform 215"/>
          <p:cNvSpPr>
            <a:spLocks/>
          </p:cNvSpPr>
          <p:nvPr/>
        </p:nvSpPr>
        <p:spPr bwMode="auto">
          <a:xfrm>
            <a:off x="7353300" y="5289550"/>
            <a:ext cx="228600" cy="3048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64" y="32"/>
              </a:cxn>
              <a:cxn ang="0">
                <a:pos x="20" y="96"/>
              </a:cxn>
              <a:cxn ang="0">
                <a:pos x="0" y="192"/>
              </a:cxn>
            </a:cxnLst>
            <a:rect l="0" t="0" r="r" b="b"/>
            <a:pathLst>
              <a:path w="144" h="192">
                <a:moveTo>
                  <a:pt x="144" y="0"/>
                </a:moveTo>
                <a:cubicBezTo>
                  <a:pt x="131" y="5"/>
                  <a:pt x="85" y="16"/>
                  <a:pt x="64" y="32"/>
                </a:cubicBezTo>
                <a:cubicBezTo>
                  <a:pt x="43" y="48"/>
                  <a:pt x="31" y="69"/>
                  <a:pt x="20" y="96"/>
                </a:cubicBezTo>
                <a:cubicBezTo>
                  <a:pt x="9" y="123"/>
                  <a:pt x="4" y="172"/>
                  <a:pt x="0" y="192"/>
                </a:cubicBezTo>
              </a:path>
            </a:pathLst>
          </a:custGeom>
          <a:noFill/>
          <a:ln w="38100" cap="flat" cmpd="sng">
            <a:solidFill>
              <a:srgbClr val="660066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0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0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0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0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90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0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90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0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9444 -0.11134 L 0.50139 -0.12801 " pathEditMode="relative" rAng="0" ptsTypes="AAA">
                                      <p:cBhvr>
                                        <p:cTn id="52" dur="1000" fill="hold"/>
                                        <p:tgtEl>
                                          <p:spTgt spid="906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-6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">
                                      <p:cBhvr>
                                        <p:cTn id="54" dur="500" fill="hold"/>
                                        <p:tgtEl>
                                          <p:spTgt spid="906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720000">
                                      <p:cBhvr>
                                        <p:cTn id="57" dur="1000" fill="hold"/>
                                        <p:tgtEl>
                                          <p:spTgt spid="906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90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0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0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06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07587 -0.05648 L 0.14063 -0.13333 " pathEditMode="relative" rAng="0" ptsTypes="AAA">
                                      <p:cBhvr>
                                        <p:cTn id="94" dur="1000" fill="hold"/>
                                        <p:tgtEl>
                                          <p:spTgt spid="906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67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900000">
                                      <p:cBhvr>
                                        <p:cTn id="96" dur="500" fill="hold"/>
                                        <p:tgtEl>
                                          <p:spTgt spid="906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9" dur="1000" fill="hold"/>
                                        <p:tgtEl>
                                          <p:spTgt spid="906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0"/>
                                        <p:tgtEl>
                                          <p:spTgt spid="90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0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0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06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0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0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0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456" grpId="0" animBg="1"/>
      <p:bldP spid="906242" grpId="0" animBg="1"/>
      <p:bldP spid="906243" grpId="0" animBg="1"/>
      <p:bldP spid="906255" grpId="0" animBg="1"/>
      <p:bldP spid="906256" grpId="0" animBg="1"/>
      <p:bldP spid="906346" grpId="0" animBg="1"/>
      <p:bldP spid="906347" grpId="0" animBg="1"/>
      <p:bldP spid="906376" grpId="0"/>
      <p:bldP spid="906378" grpId="0"/>
      <p:bldP spid="906379" grpId="0" animBg="1"/>
      <p:bldP spid="906380" grpId="0" animBg="1"/>
      <p:bldP spid="906332" grpId="0" animBg="1"/>
      <p:bldP spid="906375" grpId="0" animBg="1"/>
      <p:bldP spid="90645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9664</TotalTime>
  <Words>61</Words>
  <Application>Microsoft PowerPoint</Application>
  <PresentationFormat>Экран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Тема Office</vt:lpstr>
      <vt:lpstr>Формула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Александра Солдатова</dc:creator>
  <cp:lastModifiedBy>Саша Солдатова</cp:lastModifiedBy>
  <cp:revision>831</cp:revision>
  <cp:lastPrinted>1601-01-01T00:00:00Z</cp:lastPrinted>
  <dcterms:created xsi:type="dcterms:W3CDTF">1601-01-01T00:00:00Z</dcterms:created>
  <dcterms:modified xsi:type="dcterms:W3CDTF">2020-12-01T11:42:48Z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