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841" r:id="rId2"/>
    <p:sldMasterId id="2147483854" r:id="rId3"/>
  </p:sldMasterIdLst>
  <p:notesMasterIdLst>
    <p:notesMasterId r:id="rId14"/>
  </p:notesMasterIdLst>
  <p:handoutMasterIdLst>
    <p:handoutMasterId r:id="rId15"/>
  </p:handoutMasterIdLst>
  <p:sldIdLst>
    <p:sldId id="350" r:id="rId4"/>
    <p:sldId id="354" r:id="rId5"/>
    <p:sldId id="351" r:id="rId6"/>
    <p:sldId id="379" r:id="rId7"/>
    <p:sldId id="380" r:id="rId8"/>
    <p:sldId id="372" r:id="rId9"/>
    <p:sldId id="376" r:id="rId10"/>
    <p:sldId id="374" r:id="rId11"/>
    <p:sldId id="373" r:id="rId12"/>
    <p:sldId id="349" r:id="rId13"/>
  </p:sldIdLst>
  <p:sldSz cx="9144000" cy="5143500" type="screen16x9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7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pos="5504">
          <p15:clr>
            <a:srgbClr val="A4A3A4"/>
          </p15:clr>
        </p15:guide>
        <p15:guide id="4" pos="2903" userDrawn="1">
          <p15:clr>
            <a:srgbClr val="A4A3A4"/>
          </p15:clr>
        </p15:guide>
        <p15:guide id="5" pos="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62B2"/>
    <a:srgbClr val="0A0A92"/>
    <a:srgbClr val="008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08" autoAdjust="0"/>
    <p:restoredTop sz="88172" autoAdjust="0"/>
  </p:normalViewPr>
  <p:slideViewPr>
    <p:cSldViewPr snapToGrid="0" snapToObjects="1" showGuides="1">
      <p:cViewPr varScale="1">
        <p:scale>
          <a:sx n="117" d="100"/>
          <a:sy n="117" d="100"/>
        </p:scale>
        <p:origin x="96" y="84"/>
      </p:cViewPr>
      <p:guideLst>
        <p:guide orient="horz" pos="257"/>
        <p:guide orient="horz" pos="1620"/>
        <p:guide pos="5504"/>
        <p:guide pos="2903"/>
        <p:guide pos="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9DEEC-DE7E-CD44-AF7C-218B86874FF2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FB765-8FD2-684F-9F48-543BB2C459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89BAF-6959-3046-B943-FEE51985CEF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9760D-F85B-C647-ABC5-35EE68EC79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0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19760D-F85B-C647-ABC5-35EE68EC79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578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bg bwMode="gray"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Rectangle 12"/>
          <p:cNvSpPr>
            <a:spLocks noChangeArrowheads="1"/>
          </p:cNvSpPr>
          <p:nvPr userDrawn="1"/>
        </p:nvSpPr>
        <p:spPr bwMode="auto">
          <a:xfrm>
            <a:off x="17" y="2"/>
            <a:ext cx="4283075" cy="666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ru-RU" sz="1500">
              <a:solidFill>
                <a:srgbClr val="000000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1246190" y="3356374"/>
            <a:ext cx="7369175" cy="700088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ru-RU" noProof="1"/>
              <a:t>Вставьте сюда заголовок Вашей презентации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492391" y="411670"/>
            <a:ext cx="6276975" cy="490538"/>
          </a:xfrm>
        </p:spPr>
        <p:txBody>
          <a:bodyPr/>
          <a:lstStyle>
            <a:lvl1pPr marL="0" indent="0">
              <a:buNone/>
              <a:defRPr sz="1800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Российский университет дружбы народов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6188" y="4310064"/>
            <a:ext cx="5154612" cy="540544"/>
          </a:xfrm>
        </p:spPr>
        <p:txBody>
          <a:bodyPr/>
          <a:lstStyle>
            <a:lvl1pPr marL="0" indent="0">
              <a:buNone/>
              <a:defRPr sz="1650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noProof="1"/>
              <a:t>Вставьте сюда подзаголовок или имя автора презентации</a:t>
            </a:r>
            <a:endParaRPr lang="en-US" noProof="1"/>
          </a:p>
        </p:txBody>
      </p:sp>
      <p:sp>
        <p:nvSpPr>
          <p:cNvPr id="2" name="Прямоугольник 1"/>
          <p:cNvSpPr/>
          <p:nvPr userDrawn="1"/>
        </p:nvSpPr>
        <p:spPr bwMode="auto">
          <a:xfrm>
            <a:off x="1097291" y="209349"/>
            <a:ext cx="1044257" cy="209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ru-RU" sz="15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22164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‹#›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56865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08791" y="245269"/>
            <a:ext cx="2130425" cy="4258866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14325" y="245269"/>
            <a:ext cx="6242050" cy="425886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‹#›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14349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3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1ECCED60-378B-9D4F-A5CD-C3E0ED5FA883}" type="datetimeFigureOut">
              <a:rPr lang="en-US" sz="1500" smtClean="0">
                <a:solidFill>
                  <a:srgbClr val="000000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t>4/21/2021</a:t>
            </a:fld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1B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>
                <a:solidFill>
                  <a:srgbClr val="0061B2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76" y="4480268"/>
            <a:ext cx="1832108" cy="56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14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bg bwMode="gray"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Rectangle 12"/>
          <p:cNvSpPr>
            <a:spLocks noChangeArrowheads="1"/>
          </p:cNvSpPr>
          <p:nvPr userDrawn="1"/>
        </p:nvSpPr>
        <p:spPr bwMode="auto">
          <a:xfrm>
            <a:off x="17" y="2"/>
            <a:ext cx="4283075" cy="666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ru-RU" sz="1500">
              <a:solidFill>
                <a:srgbClr val="000000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1246190" y="3356374"/>
            <a:ext cx="7369175" cy="700088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ru-RU" noProof="1"/>
              <a:t>Вставьте сюда заголовок Вашей презентации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492391" y="411670"/>
            <a:ext cx="6276975" cy="490538"/>
          </a:xfrm>
        </p:spPr>
        <p:txBody>
          <a:bodyPr/>
          <a:lstStyle>
            <a:lvl1pPr marL="0" indent="0">
              <a:buNone/>
              <a:defRPr sz="1800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Российский университет дружбы народов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6188" y="4310064"/>
            <a:ext cx="5154612" cy="540544"/>
          </a:xfrm>
        </p:spPr>
        <p:txBody>
          <a:bodyPr/>
          <a:lstStyle>
            <a:lvl1pPr marL="0" indent="0">
              <a:buNone/>
              <a:defRPr sz="1650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noProof="1"/>
              <a:t>Вставьте сюда подзаголовок или имя автора презентации</a:t>
            </a:r>
            <a:endParaRPr lang="en-US" noProof="1"/>
          </a:p>
        </p:txBody>
      </p:sp>
      <p:sp>
        <p:nvSpPr>
          <p:cNvPr id="2" name="Прямоугольник 1"/>
          <p:cNvSpPr/>
          <p:nvPr userDrawn="1"/>
        </p:nvSpPr>
        <p:spPr bwMode="auto">
          <a:xfrm>
            <a:off x="1097291" y="209349"/>
            <a:ext cx="1044257" cy="209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ru-RU" sz="15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11676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326" y="245269"/>
            <a:ext cx="7385886" cy="450056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‹#›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3574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282314"/>
            <a:ext cx="7886700" cy="2139553"/>
          </a:xfrm>
        </p:spPr>
        <p:txBody>
          <a:bodyPr anchor="b"/>
          <a:lstStyle>
            <a:lvl1pPr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‹#›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81434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14325" y="1210876"/>
            <a:ext cx="4186238" cy="329326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2967" y="1210876"/>
            <a:ext cx="4186237" cy="329326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‹#›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83086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4347" y="1002935"/>
            <a:ext cx="4184649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14326" y="1637732"/>
            <a:ext cx="4184650" cy="300451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002008"/>
            <a:ext cx="421005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637732"/>
            <a:ext cx="4210050" cy="300451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14337" y="245269"/>
            <a:ext cx="8524875" cy="450056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‹#›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87680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‹#›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47869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‹#›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4234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326" y="245269"/>
            <a:ext cx="7385886" cy="450056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‹#›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26377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56" y="342900"/>
            <a:ext cx="2949575" cy="1200150"/>
          </a:xfrm>
        </p:spPr>
        <p:txBody>
          <a:bodyPr anchor="b"/>
          <a:lstStyle>
            <a:lvl1pPr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74057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56" y="1543052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‹#›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69001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56" y="342900"/>
            <a:ext cx="2949575" cy="1200150"/>
          </a:xfrm>
        </p:spPr>
        <p:txBody>
          <a:bodyPr anchor="b"/>
          <a:lstStyle>
            <a:lvl1pPr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74057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56" y="1543052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‹#›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98556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‹#›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20975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08791" y="245269"/>
            <a:ext cx="2130425" cy="4258866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14325" y="245269"/>
            <a:ext cx="6242050" cy="425886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‹#›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73486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3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1ECCED60-378B-9D4F-A5CD-C3E0ED5FA883}" type="datetimeFigureOut">
              <a:rPr lang="en-US" sz="1500" smtClean="0">
                <a:solidFill>
                  <a:srgbClr val="000000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t>4/21/2021</a:t>
            </a:fld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1B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>
                <a:solidFill>
                  <a:srgbClr val="0061B2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76" y="4480268"/>
            <a:ext cx="1832108" cy="56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976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3789411"/>
            <a:ext cx="5637010" cy="66158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2349220"/>
            <a:ext cx="7175351" cy="1344875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548640"/>
            <a:ext cx="6400800" cy="26060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1629487"/>
            <a:ext cx="5966666" cy="1817510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3455633"/>
            <a:ext cx="5970494" cy="626595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548639"/>
            <a:ext cx="3346704" cy="26060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548640"/>
            <a:ext cx="3346704" cy="26060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8641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050245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548641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49274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282314"/>
            <a:ext cx="7886700" cy="2139553"/>
          </a:xfrm>
        </p:spPr>
        <p:txBody>
          <a:bodyPr anchor="b"/>
          <a:lstStyle>
            <a:lvl1pPr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‹#›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0067"/>
      </p:ext>
    </p:extLst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1657350"/>
            <a:ext cx="3636085" cy="943870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20" y="548641"/>
            <a:ext cx="4017085" cy="3671048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2623353"/>
            <a:ext cx="3388660" cy="16046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857252"/>
            <a:ext cx="4114800" cy="2345855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757864"/>
            <a:ext cx="3694114" cy="1622265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3348316"/>
            <a:ext cx="6383538" cy="85725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548639"/>
            <a:ext cx="6400800" cy="260604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282388"/>
            <a:ext cx="2057400" cy="3928754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548639"/>
            <a:ext cx="4829287" cy="367104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ьный слайд">
    <p:bg bwMode="gray"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Rectangle 12"/>
          <p:cNvSpPr>
            <a:spLocks noChangeArrowheads="1"/>
          </p:cNvSpPr>
          <p:nvPr userDrawn="1"/>
        </p:nvSpPr>
        <p:spPr bwMode="auto">
          <a:xfrm>
            <a:off x="17" y="2"/>
            <a:ext cx="4283075" cy="666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ru-RU" sz="1500">
              <a:solidFill>
                <a:srgbClr val="000000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1246190" y="3356374"/>
            <a:ext cx="7369175" cy="700088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ru-RU" noProof="1"/>
              <a:t>Вставьте сюда заголовок Вашей презентации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492391" y="411670"/>
            <a:ext cx="6276975" cy="490538"/>
          </a:xfrm>
        </p:spPr>
        <p:txBody>
          <a:bodyPr/>
          <a:lstStyle>
            <a:lvl1pPr marL="0" indent="0">
              <a:buNone/>
              <a:defRPr sz="1800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Российский университет дружбы народов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6188" y="4310064"/>
            <a:ext cx="5154612" cy="540544"/>
          </a:xfrm>
        </p:spPr>
        <p:txBody>
          <a:bodyPr/>
          <a:lstStyle>
            <a:lvl1pPr marL="0" indent="0">
              <a:buNone/>
              <a:defRPr sz="1650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noProof="1"/>
              <a:t>Вставьте сюда подзаголовок или имя автора презентации</a:t>
            </a:r>
            <a:endParaRPr lang="en-US" noProof="1"/>
          </a:p>
        </p:txBody>
      </p:sp>
      <p:sp>
        <p:nvSpPr>
          <p:cNvPr id="2" name="Прямоугольник 1"/>
          <p:cNvSpPr/>
          <p:nvPr userDrawn="1"/>
        </p:nvSpPr>
        <p:spPr bwMode="auto">
          <a:xfrm>
            <a:off x="1097291" y="209349"/>
            <a:ext cx="1044257" cy="209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ru-RU" sz="15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22164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14325" y="1210876"/>
            <a:ext cx="4186238" cy="329326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2967" y="1210876"/>
            <a:ext cx="4186237" cy="329326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‹#›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40331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4347" y="1002935"/>
            <a:ext cx="4184649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14326" y="1637732"/>
            <a:ext cx="4184650" cy="300451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002008"/>
            <a:ext cx="421005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637732"/>
            <a:ext cx="4210050" cy="300451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14337" y="245269"/>
            <a:ext cx="8524875" cy="450056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‹#›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15678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‹#›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33808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‹#›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2429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56" y="342900"/>
            <a:ext cx="2949575" cy="1200150"/>
          </a:xfrm>
        </p:spPr>
        <p:txBody>
          <a:bodyPr anchor="b"/>
          <a:lstStyle>
            <a:lvl1pPr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74057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56" y="1543052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‹#›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195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56" y="342900"/>
            <a:ext cx="2949575" cy="1200150"/>
          </a:xfrm>
        </p:spPr>
        <p:txBody>
          <a:bodyPr anchor="b"/>
          <a:lstStyle>
            <a:lvl1pPr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74057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56" y="1543052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‹#›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65826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/>
          <p:cNvSpPr>
            <a:spLocks noChangeArrowheads="1"/>
          </p:cNvSpPr>
          <p:nvPr/>
        </p:nvSpPr>
        <p:spPr bwMode="gray">
          <a:xfrm>
            <a:off x="2184412" y="4815580"/>
            <a:ext cx="478472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750">
              <a:solidFill>
                <a:srgbClr val="000000"/>
              </a:solidFill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14337" y="245269"/>
            <a:ext cx="8524875" cy="450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заголовка</a:t>
            </a:r>
            <a:endParaRPr lang="de-DE" dirty="0"/>
          </a:p>
        </p:txBody>
      </p:sp>
      <p:sp>
        <p:nvSpPr>
          <p:cNvPr id="11270" name="Rectangle 12"/>
          <p:cNvSpPr>
            <a:spLocks noGrp="1" noChangeArrowheads="1"/>
          </p:cNvSpPr>
          <p:nvPr>
            <p:ph type="body" idx="1"/>
          </p:nvPr>
        </p:nvSpPr>
        <p:spPr bwMode="gray">
          <a:xfrm>
            <a:off x="314337" y="1210876"/>
            <a:ext cx="8524875" cy="329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текста</a:t>
            </a:r>
            <a:endParaRPr lang="de-DE" dirty="0"/>
          </a:p>
          <a:p>
            <a:pPr lvl="1"/>
            <a:r>
              <a:rPr lang="ru-RU" dirty="0"/>
              <a:t>Второй уровень</a:t>
            </a:r>
            <a:endParaRPr lang="de-DE" dirty="0"/>
          </a:p>
          <a:p>
            <a:pPr lvl="2"/>
            <a:r>
              <a:rPr lang="ru-RU" dirty="0"/>
              <a:t>Третий уровень</a:t>
            </a:r>
            <a:endParaRPr lang="de-DE" dirty="0"/>
          </a:p>
          <a:p>
            <a:pPr lvl="3"/>
            <a:r>
              <a:rPr lang="ru-RU" dirty="0"/>
              <a:t>Четвертый уровень</a:t>
            </a:r>
            <a:endParaRPr lang="de-DE" dirty="0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gray">
          <a:xfrm>
            <a:off x="693737" y="4711445"/>
            <a:ext cx="1490662" cy="283369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675">
                <a:solidFill>
                  <a:srgbClr val="2A79D0">
                    <a:lumMod val="75000"/>
                  </a:srgbClr>
                </a:solidFill>
                <a:cs typeface="Arial" panose="020B0604020202020204" pitchFamily="34" charset="0"/>
              </a:rPr>
              <a:t>Российский университет</a:t>
            </a:r>
            <a:br>
              <a:rPr lang="ru-RU" sz="675">
                <a:solidFill>
                  <a:srgbClr val="2A79D0">
                    <a:lumMod val="75000"/>
                  </a:srgbClr>
                </a:solidFill>
                <a:cs typeface="Arial" panose="020B0604020202020204" pitchFamily="34" charset="0"/>
              </a:rPr>
            </a:br>
            <a:r>
              <a:rPr lang="ru-RU" sz="675">
                <a:solidFill>
                  <a:srgbClr val="2A79D0">
                    <a:lumMod val="75000"/>
                  </a:srgbClr>
                </a:solidFill>
                <a:cs typeface="Arial" panose="020B0604020202020204" pitchFamily="34" charset="0"/>
              </a:rPr>
              <a:t>дружбы народов</a:t>
            </a:r>
            <a:endParaRPr lang="de-DE" sz="675">
              <a:solidFill>
                <a:srgbClr val="2A79D0">
                  <a:lumMod val="75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11298" name="Rectangle 34"/>
          <p:cNvSpPr>
            <a:spLocks noChangeArrowheads="1"/>
          </p:cNvSpPr>
          <p:nvPr/>
        </p:nvSpPr>
        <p:spPr bwMode="auto">
          <a:xfrm>
            <a:off x="16" y="2"/>
            <a:ext cx="3338513" cy="666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ru-RU" sz="1500">
              <a:solidFill>
                <a:srgbClr val="000000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>
          <a:xfrm>
            <a:off x="6457950" y="4686606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7013" y="469377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ru-RU" sz="900" b="0" kern="120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defTabSz="685800"/>
            <a:r>
              <a:rPr lang="ru-RU">
                <a:solidFill>
                  <a:srgbClr val="0061B2"/>
                </a:solidFill>
              </a:rPr>
              <a:t>© РУДН 2013 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35" y="4749376"/>
            <a:ext cx="417195" cy="23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4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>
    <p:fade/>
  </p:transition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 kern="120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5pPr>
      <a:lvl6pPr marL="3429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6pPr>
      <a:lvl7pPr marL="685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7pPr>
      <a:lvl8pPr marL="10287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8pPr>
      <a:lvl9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142875" indent="-142875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141685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421481" indent="-134541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263" indent="-153591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88194" indent="-126206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/>
          <p:cNvSpPr>
            <a:spLocks noChangeArrowheads="1"/>
          </p:cNvSpPr>
          <p:nvPr/>
        </p:nvSpPr>
        <p:spPr bwMode="gray">
          <a:xfrm>
            <a:off x="2184412" y="4815580"/>
            <a:ext cx="478472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750">
              <a:solidFill>
                <a:srgbClr val="000000"/>
              </a:solidFill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14337" y="245269"/>
            <a:ext cx="8524875" cy="450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заголовка</a:t>
            </a:r>
            <a:endParaRPr lang="de-DE" dirty="0"/>
          </a:p>
        </p:txBody>
      </p:sp>
      <p:sp>
        <p:nvSpPr>
          <p:cNvPr id="11270" name="Rectangle 12"/>
          <p:cNvSpPr>
            <a:spLocks noGrp="1" noChangeArrowheads="1"/>
          </p:cNvSpPr>
          <p:nvPr>
            <p:ph type="body" idx="1"/>
          </p:nvPr>
        </p:nvSpPr>
        <p:spPr bwMode="gray">
          <a:xfrm>
            <a:off x="314337" y="1210876"/>
            <a:ext cx="8524875" cy="329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текста</a:t>
            </a:r>
            <a:endParaRPr lang="de-DE" dirty="0"/>
          </a:p>
          <a:p>
            <a:pPr lvl="1"/>
            <a:r>
              <a:rPr lang="ru-RU" dirty="0"/>
              <a:t>Второй уровень</a:t>
            </a:r>
            <a:endParaRPr lang="de-DE" dirty="0"/>
          </a:p>
          <a:p>
            <a:pPr lvl="2"/>
            <a:r>
              <a:rPr lang="ru-RU" dirty="0"/>
              <a:t>Третий уровень</a:t>
            </a:r>
            <a:endParaRPr lang="de-DE" dirty="0"/>
          </a:p>
          <a:p>
            <a:pPr lvl="3"/>
            <a:r>
              <a:rPr lang="ru-RU" dirty="0"/>
              <a:t>Четвертый уровень</a:t>
            </a:r>
            <a:endParaRPr lang="de-DE" dirty="0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gray">
          <a:xfrm>
            <a:off x="693737" y="4711445"/>
            <a:ext cx="1490662" cy="283369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675">
                <a:solidFill>
                  <a:srgbClr val="2A79D0">
                    <a:lumMod val="75000"/>
                  </a:srgbClr>
                </a:solidFill>
                <a:cs typeface="Arial" panose="020B0604020202020204" pitchFamily="34" charset="0"/>
              </a:rPr>
              <a:t>Российский университет</a:t>
            </a:r>
            <a:br>
              <a:rPr lang="ru-RU" sz="675">
                <a:solidFill>
                  <a:srgbClr val="2A79D0">
                    <a:lumMod val="75000"/>
                  </a:srgbClr>
                </a:solidFill>
                <a:cs typeface="Arial" panose="020B0604020202020204" pitchFamily="34" charset="0"/>
              </a:rPr>
            </a:br>
            <a:r>
              <a:rPr lang="ru-RU" sz="675">
                <a:solidFill>
                  <a:srgbClr val="2A79D0">
                    <a:lumMod val="75000"/>
                  </a:srgbClr>
                </a:solidFill>
                <a:cs typeface="Arial" panose="020B0604020202020204" pitchFamily="34" charset="0"/>
              </a:rPr>
              <a:t>дружбы народов</a:t>
            </a:r>
            <a:endParaRPr lang="de-DE" sz="675">
              <a:solidFill>
                <a:srgbClr val="2A79D0">
                  <a:lumMod val="75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11298" name="Rectangle 34"/>
          <p:cNvSpPr>
            <a:spLocks noChangeArrowheads="1"/>
          </p:cNvSpPr>
          <p:nvPr/>
        </p:nvSpPr>
        <p:spPr bwMode="auto">
          <a:xfrm>
            <a:off x="16" y="2"/>
            <a:ext cx="3338513" cy="666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ru-RU" sz="1500">
              <a:solidFill>
                <a:srgbClr val="000000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>
          <a:xfrm>
            <a:off x="6457950" y="4686606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7013" y="469377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ru-RU" sz="900" b="0" kern="120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defTabSz="685800"/>
            <a:r>
              <a:rPr>
                <a:solidFill>
                  <a:srgbClr val="0061B2"/>
                </a:solidFill>
              </a:rPr>
              <a:t>© РУДН 2013 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35" y="4749376"/>
            <a:ext cx="417195" cy="23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0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</p:sldLayoutIdLst>
  <p:transition spd="med">
    <p:fade/>
  </p:transition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 kern="120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5pPr>
      <a:lvl6pPr marL="3429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6pPr>
      <a:lvl7pPr marL="685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7pPr>
      <a:lvl8pPr marL="10287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8pPr>
      <a:lvl9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142875" indent="-142875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141685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421481" indent="-134541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263" indent="-153591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88194" indent="-126206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29050"/>
            <a:ext cx="9144000" cy="131445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290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826228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90" y="3279126"/>
            <a:ext cx="6512511" cy="85725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9195"/>
            <a:ext cx="6400800" cy="260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291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ECCED60-378B-9D4F-A5CD-C3E0ED5FA883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629150"/>
            <a:ext cx="33528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4629150"/>
            <a:ext cx="1828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97B1AD0-CEE0-234F-8740-2B05DEBC40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30922876-2B1E-46A6-BC79-6E423F8D92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09181" y="230722"/>
            <a:ext cx="2797829" cy="4905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462C5C-2877-4065-9522-521E22DDC9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95060" y="4086225"/>
            <a:ext cx="3889149" cy="86660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Автор: Журавлев Г.И. </a:t>
            </a:r>
          </a:p>
          <a:p>
            <a:pPr>
              <a:spcBef>
                <a:spcPts val="0"/>
              </a:spcBef>
            </a:pP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Группа: НФИбД 02-20.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3279800"/>
            <a:ext cx="702355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Лабораторная работа </a:t>
            </a:r>
            <a: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#1</a:t>
            </a:r>
            <a:r>
              <a:rPr lang="ru-RU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8068827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69875" y="407998"/>
            <a:ext cx="1243263" cy="5817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823658" y="1364312"/>
            <a:ext cx="6512511" cy="857250"/>
          </a:xfrm>
        </p:spPr>
        <p:txBody>
          <a:bodyPr/>
          <a:lstStyle/>
          <a:p>
            <a:pPr>
              <a:buNone/>
            </a:pPr>
            <a:br>
              <a:rPr lang="ru-RU" dirty="0"/>
            </a:br>
            <a:r>
              <a:rPr lang="ru-RU" dirty="0"/>
              <a:t>Спасибо за внимание.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B1AD0-CEE0-234F-8740-2B05DEBC40E6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65" y="493185"/>
            <a:ext cx="1573023" cy="468000"/>
          </a:xfrm>
          <a:prstGeom prst="rect">
            <a:avLst/>
          </a:prstGeom>
        </p:spPr>
      </p:pic>
      <p:sp>
        <p:nvSpPr>
          <p:cNvPr id="8" name="Номер слайда 1"/>
          <p:cNvSpPr txBox="1">
            <a:spLocks/>
          </p:cNvSpPr>
          <p:nvPr/>
        </p:nvSpPr>
        <p:spPr>
          <a:xfrm>
            <a:off x="6457950" y="624881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88280D-C378-4CEF-997B-24788B7237DB}" type="slidenum">
              <a:rPr kumimoji="0" lang="ru-RU" sz="1600" b="0" i="0" u="none" strike="noStrike" kern="1200" cap="none" spc="0" normalizeH="0" baseline="0" noProof="0" smtClean="0">
                <a:ln>
                  <a:noFill/>
                </a:ln>
                <a:solidFill>
                  <a:srgbClr val="0061B2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ru-RU" sz="1600" b="0" i="0" u="none" strike="noStrike" kern="1200" cap="none" spc="0" normalizeH="0" baseline="0" noProof="0">
              <a:ln>
                <a:noFill/>
              </a:ln>
              <a:solidFill>
                <a:srgbClr val="0061B2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98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2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188289"/>
            <a:ext cx="82806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ru-RU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Установка </a:t>
            </a:r>
            <a:r>
              <a:rPr 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OC</a:t>
            </a:r>
            <a:endParaRPr lang="ru-RU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6" name="AutoShape 2" descr="Международное агентство по атомной энергии - МАГАТЭ - Организац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68" name="AutoShape 4" descr="Международное агентство по атомной энергии - МАГАТЭ - Организац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6" name="Picture 2" descr="Linux — Википедия">
            <a:extLst>
              <a:ext uri="{FF2B5EF4-FFF2-40B4-BE49-F238E27FC236}">
                <a16:creationId xmlns:a16="http://schemas.microsoft.com/office/drawing/2014/main" id="{59948A99-89E6-40F5-991A-075E92DCE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333" y="809198"/>
            <a:ext cx="4343400" cy="387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601" y="-205970"/>
            <a:ext cx="2949575" cy="1200150"/>
          </a:xfrm>
        </p:spPr>
        <p:txBody>
          <a:bodyPr/>
          <a:lstStyle/>
          <a:p>
            <a:br>
              <a:rPr lang="ru-RU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55763E-1809-4F20-9B24-A7D8E90BF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36" y="719137"/>
            <a:ext cx="2952924" cy="2829279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5A15568-2FA7-4B18-8DFB-8E7C4835A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995" y="719138"/>
            <a:ext cx="2952924" cy="2829279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EF6BE4A-DF2A-463D-A958-5C22FE398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654" y="872487"/>
            <a:ext cx="2499495" cy="267593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4BE1E8-BD3B-48DB-9FCB-460A6DF7C3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4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FD74F72-1E81-4F08-9282-46CB4035A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" y="900753"/>
            <a:ext cx="3016581" cy="279779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F735985-8757-46A8-BBBB-531E23E15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690" y="900753"/>
            <a:ext cx="3286619" cy="2797790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A26E0AD-E27D-4E24-B274-96E54BA0F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309" y="900753"/>
            <a:ext cx="2942237" cy="279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28622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510D96-D077-46CD-A62B-2A87CB213B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5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7FDBFA-AFC1-4230-9BFB-EC3537835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57" y="753627"/>
            <a:ext cx="3424727" cy="2863780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B0F04E1-270A-4B84-B631-ECCEC6260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53628"/>
            <a:ext cx="3701396" cy="286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6030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 bwMode="gray">
          <a:xfrm>
            <a:off x="314326" y="245269"/>
            <a:ext cx="7385886" cy="45005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lnSpc>
                <a:spcPct val="95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b="1" kern="1200" cap="none" spc="0" baseline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rPr>
              <a:t>2. Начало работы </a:t>
            </a:r>
          </a:p>
        </p:txBody>
      </p:sp>
      <p:pic>
        <p:nvPicPr>
          <p:cNvPr id="2050" name="Picture 2" descr="Установка Ubuntu Server 20.04 - 18.04 — AdminGuide.Ru">
            <a:extLst>
              <a:ext uri="{FF2B5EF4-FFF2-40B4-BE49-F238E27FC236}">
                <a16:creationId xmlns:a16="http://schemas.microsoft.com/office/drawing/2014/main" id="{D37B00C3-25E0-49A4-B7A7-486DA55BF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30140" y="1210876"/>
            <a:ext cx="3293269" cy="329326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>
          <a:xfrm>
            <a:off x="6457950" y="4686606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601" y="-205970"/>
            <a:ext cx="2949575" cy="1200150"/>
          </a:xfrm>
        </p:spPr>
        <p:txBody>
          <a:bodyPr/>
          <a:lstStyle/>
          <a:p>
            <a:br>
              <a:rPr lang="ru-RU" dirty="0"/>
            </a:br>
            <a:endParaRPr lang="ru-RU" dirty="0"/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D7A7D6E-EE42-457B-A407-DB29FCFAD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6" y="736979"/>
            <a:ext cx="2949575" cy="2491269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2753A2D-030C-4DF3-8298-60C150309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279" y="736978"/>
            <a:ext cx="2997832" cy="2491269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D68605B-E858-4D7A-A3DA-2E9C59433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109" y="736980"/>
            <a:ext cx="2949575" cy="2491268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8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B6966F7-74E1-4614-A676-03CF0CA9E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41697"/>
            <a:ext cx="2961564" cy="2623884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FCE76E2-9520-4E84-9F4F-34A1F9922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564" y="941697"/>
            <a:ext cx="3125337" cy="2623884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E9BF5D4-8AC6-4712-B433-1F45DE4D1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969" y="947668"/>
            <a:ext cx="3119030" cy="262388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601" y="-205970"/>
            <a:ext cx="2949575" cy="1200150"/>
          </a:xfrm>
        </p:spPr>
        <p:txBody>
          <a:bodyPr/>
          <a:lstStyle/>
          <a:p>
            <a:br>
              <a:rPr lang="ru-RU" dirty="0"/>
            </a:br>
            <a:endParaRPr lang="ru-RU" dirty="0"/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B6BE8B8-659E-499B-82B1-DFD525C79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087" y="887104"/>
            <a:ext cx="3723826" cy="31116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Шаблон">
  <a:themeElements>
    <a:clrScheme name="PresentationLoad 1">
      <a:dk1>
        <a:srgbClr val="000000"/>
      </a:dk1>
      <a:lt1>
        <a:srgbClr val="FFFFFF"/>
      </a:lt1>
      <a:dk2>
        <a:srgbClr val="004074"/>
      </a:dk2>
      <a:lt2>
        <a:srgbClr val="FEA501"/>
      </a:lt2>
      <a:accent1>
        <a:srgbClr val="0061B2"/>
      </a:accent1>
      <a:accent2>
        <a:srgbClr val="2A79D0"/>
      </a:accent2>
      <a:accent3>
        <a:srgbClr val="FFFFFF"/>
      </a:accent3>
      <a:accent4>
        <a:srgbClr val="000000"/>
      </a:accent4>
      <a:accent5>
        <a:srgbClr val="AAB7D5"/>
      </a:accent5>
      <a:accent6>
        <a:srgbClr val="256DBC"/>
      </a:accent6>
      <a:hlink>
        <a:srgbClr val="69A2E1"/>
      </a:hlink>
      <a:folHlink>
        <a:srgbClr val="9DC2EB"/>
      </a:folHlink>
    </a:clrScheme>
    <a:fontScheme name="PresentationLoa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resentationLoad 1">
        <a:dk1>
          <a:srgbClr val="000000"/>
        </a:dk1>
        <a:lt1>
          <a:srgbClr val="FFFFFF"/>
        </a:lt1>
        <a:dk2>
          <a:srgbClr val="004074"/>
        </a:dk2>
        <a:lt2>
          <a:srgbClr val="FEA501"/>
        </a:lt2>
        <a:accent1>
          <a:srgbClr val="0061B2"/>
        </a:accent1>
        <a:accent2>
          <a:srgbClr val="2A79D0"/>
        </a:accent2>
        <a:accent3>
          <a:srgbClr val="FFFFFF"/>
        </a:accent3>
        <a:accent4>
          <a:srgbClr val="000000"/>
        </a:accent4>
        <a:accent5>
          <a:srgbClr val="AAB7D5"/>
        </a:accent5>
        <a:accent6>
          <a:srgbClr val="256DBC"/>
        </a:accent6>
        <a:hlink>
          <a:srgbClr val="69A2E1"/>
        </a:hlink>
        <a:folHlink>
          <a:srgbClr val="9DC2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шаблон_рудн_голубой.potx" id="{B90BD3FC-B7CD-41F0-9273-9CDCE4E12212}" vid="{B6FD2567-979C-4647-B861-D144EA13C7D1}"/>
    </a:ext>
  </a:extLst>
</a:theme>
</file>

<file path=ppt/theme/theme2.xml><?xml version="1.0" encoding="utf-8"?>
<a:theme xmlns:a="http://schemas.openxmlformats.org/drawingml/2006/main" name="1_Шаблон">
  <a:themeElements>
    <a:clrScheme name="PresentationLoad 1">
      <a:dk1>
        <a:srgbClr val="000000"/>
      </a:dk1>
      <a:lt1>
        <a:srgbClr val="FFFFFF"/>
      </a:lt1>
      <a:dk2>
        <a:srgbClr val="004074"/>
      </a:dk2>
      <a:lt2>
        <a:srgbClr val="FEA501"/>
      </a:lt2>
      <a:accent1>
        <a:srgbClr val="0061B2"/>
      </a:accent1>
      <a:accent2>
        <a:srgbClr val="2A79D0"/>
      </a:accent2>
      <a:accent3>
        <a:srgbClr val="FFFFFF"/>
      </a:accent3>
      <a:accent4>
        <a:srgbClr val="000000"/>
      </a:accent4>
      <a:accent5>
        <a:srgbClr val="AAB7D5"/>
      </a:accent5>
      <a:accent6>
        <a:srgbClr val="256DBC"/>
      </a:accent6>
      <a:hlink>
        <a:srgbClr val="69A2E1"/>
      </a:hlink>
      <a:folHlink>
        <a:srgbClr val="9DC2EB"/>
      </a:folHlink>
    </a:clrScheme>
    <a:fontScheme name="PresentationLoa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resentationLoad 1">
        <a:dk1>
          <a:srgbClr val="000000"/>
        </a:dk1>
        <a:lt1>
          <a:srgbClr val="FFFFFF"/>
        </a:lt1>
        <a:dk2>
          <a:srgbClr val="004074"/>
        </a:dk2>
        <a:lt2>
          <a:srgbClr val="FEA501"/>
        </a:lt2>
        <a:accent1>
          <a:srgbClr val="0061B2"/>
        </a:accent1>
        <a:accent2>
          <a:srgbClr val="2A79D0"/>
        </a:accent2>
        <a:accent3>
          <a:srgbClr val="FFFFFF"/>
        </a:accent3>
        <a:accent4>
          <a:srgbClr val="000000"/>
        </a:accent4>
        <a:accent5>
          <a:srgbClr val="AAB7D5"/>
        </a:accent5>
        <a:accent6>
          <a:srgbClr val="256DBC"/>
        </a:accent6>
        <a:hlink>
          <a:srgbClr val="69A2E1"/>
        </a:hlink>
        <a:folHlink>
          <a:srgbClr val="9DC2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шаблон_рудн_голубой.potx" id="{B90BD3FC-B7CD-41F0-9273-9CDCE4E12212}" vid="{B6FD2567-979C-4647-B861-D144EA13C7D1}"/>
    </a:ext>
  </a:extLst>
</a:theme>
</file>

<file path=ppt/theme/theme3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7293</TotalTime>
  <Words>42</Words>
  <Application>Microsoft Office PowerPoint</Application>
  <PresentationFormat>Экран (16:9)</PresentationFormat>
  <Paragraphs>18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Arial</vt:lpstr>
      <vt:lpstr>Calibri</vt:lpstr>
      <vt:lpstr>Georgia</vt:lpstr>
      <vt:lpstr>Times New Roman</vt:lpstr>
      <vt:lpstr>Trebuchet MS</vt:lpstr>
      <vt:lpstr>Wingdings</vt:lpstr>
      <vt:lpstr>Шаблон</vt:lpstr>
      <vt:lpstr>1_Шаблон</vt:lpstr>
      <vt:lpstr>Воздушный поток</vt:lpstr>
      <vt:lpstr>Презентация PowerPoint</vt:lpstr>
      <vt:lpstr>Презентация PowerPoint</vt:lpstr>
      <vt:lpstr> </vt:lpstr>
      <vt:lpstr>Презентация PowerPoint</vt:lpstr>
      <vt:lpstr>Презентация PowerPoint</vt:lpstr>
      <vt:lpstr>Презентация PowerPoint</vt:lpstr>
      <vt:lpstr> </vt:lpstr>
      <vt:lpstr>Презентация PowerPoint</vt:lpstr>
      <vt:lpstr> </vt:lpstr>
      <vt:lpstr> Спасибо за внимание.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ПРЕЗЕНТАЦИИ В ДВЕ И БОЛЕЕ СТРОК</dc:title>
  <dc:creator>Непомнящий Евгений</dc:creator>
  <cp:lastModifiedBy>Журавлев Георгий Иванович</cp:lastModifiedBy>
  <cp:revision>425</cp:revision>
  <cp:lastPrinted>2020-04-20T12:30:36Z</cp:lastPrinted>
  <dcterms:created xsi:type="dcterms:W3CDTF">2017-01-25T11:18:17Z</dcterms:created>
  <dcterms:modified xsi:type="dcterms:W3CDTF">2021-04-21T14:41:33Z</dcterms:modified>
</cp:coreProperties>
</file>