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media/image7.png" ContentType="image/png"/>
  <Override PartName="/ppt/media/image4.png" ContentType="image/png"/>
  <Override PartName="/ppt/media/image1.png" ContentType="image/png"/>
  <Override PartName="/ppt/media/image17.jpeg" ContentType="image/jpeg"/>
  <Override PartName="/ppt/media/image16.jpeg" ContentType="image/jpeg"/>
  <Override PartName="/ppt/media/image18.jpeg" ContentType="image/jpeg"/>
  <Override PartName="/ppt/media/image11.jpeg" ContentType="image/jpeg"/>
  <Override PartName="/ppt/media/image12.jpeg" ContentType="image/jpeg"/>
  <Override PartName="/ppt/media/image14.png" ContentType="image/png"/>
  <Override PartName="/ppt/media/image13.png" ContentType="image/png"/>
  <Override PartName="/ppt/media/image10.png" ContentType="image/png"/>
  <Override PartName="/ppt/media/image9.jpeg" ContentType="image/jpeg"/>
  <Override PartName="/ppt/media/image8.jpeg" ContentType="image/jpeg"/>
  <Override PartName="/ppt/media/image3.jpeg" ContentType="image/jpeg"/>
  <Override PartName="/ppt/media/image2.jpeg" ContentType="image/jpeg"/>
  <Override PartName="/ppt/media/image21.png" ContentType="image/png"/>
  <Override PartName="/ppt/media/image15.png" ContentType="image/png"/>
  <Override PartName="/ppt/media/image20.png" ContentType="image/png"/>
  <Override PartName="/ppt/media/image19.png" ContentType="image/png"/>
  <Override PartName="/ppt/media/image6.jpeg" ContentType="image/jpeg"/>
  <Override PartName="/ppt/media/image5.jpeg" ContentType="image/jpeg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51435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9F41F49-B448-4FE8-B5C6-8EE10626081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Номер слайда 3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118E99-FD98-463B-83C0-26586CF581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Slide Number Placeholder 3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44E962C-7708-4893-A6F2-3EFA1336FC3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20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20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20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20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20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20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3828960"/>
            <a:ext cx="9143640" cy="1314000"/>
          </a:xfrm>
          <a:prstGeom prst="rect">
            <a:avLst/>
          </a:prstGeom>
          <a:gradFill rotWithShape="0">
            <a:gsLst>
              <a:gs pos="0">
                <a:srgbClr val="ffffff">
                  <a:alpha val="91372"/>
                </a:srgbClr>
              </a:gs>
              <a:gs pos="100000">
                <a:srgbClr val="b4dcfa">
                  <a:alpha val="79215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7" hidden="1"/>
          <p:cNvSpPr/>
          <p:nvPr/>
        </p:nvSpPr>
        <p:spPr>
          <a:xfrm>
            <a:off x="0" y="0"/>
            <a:ext cx="9143640" cy="3828600"/>
          </a:xfrm>
          <a:prstGeom prst="rect">
            <a:avLst/>
          </a:prstGeom>
          <a:gradFill rotWithShape="0">
            <a:gsLst>
              <a:gs pos="0">
                <a:srgbClr val="ffffff">
                  <a:alpha val="89019"/>
                </a:srgbClr>
              </a:gs>
              <a:gs pos="100000">
                <a:srgbClr val="b4dcfa">
                  <a:alpha val="79215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8" hidden="1"/>
          <p:cNvSpPr/>
          <p:nvPr/>
        </p:nvSpPr>
        <p:spPr>
          <a:xfrm>
            <a:off x="0" y="2826360"/>
            <a:ext cx="9143640" cy="171432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Oval 9" hidden="1"/>
          <p:cNvSpPr/>
          <p:nvPr/>
        </p:nvSpPr>
        <p:spPr>
          <a:xfrm>
            <a:off x="0" y="1200240"/>
            <a:ext cx="9143640" cy="38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12"/>
          <p:cNvSpPr/>
          <p:nvPr/>
        </p:nvSpPr>
        <p:spPr>
          <a:xfrm>
            <a:off x="0" y="0"/>
            <a:ext cx="4282560" cy="6624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1246320" y="3356280"/>
            <a:ext cx="7368840" cy="699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300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12b2eb"/>
                </a:solidFill>
                <a:latin typeface="Trebuchet MS"/>
              </a:rPr>
              <a:t>Вставьте сюда </a:t>
            </a:r>
            <a:r>
              <a:rPr b="0" lang="ru-RU" sz="2400" spc="-1" strike="noStrike">
                <a:solidFill>
                  <a:srgbClr val="12b2eb"/>
                </a:solidFill>
                <a:latin typeface="Trebuchet MS"/>
              </a:rPr>
              <a:t>заголовок Вашей </a:t>
            </a:r>
            <a:r>
              <a:rPr b="0" lang="ru-RU" sz="2400" spc="-1" strike="noStrike">
                <a:solidFill>
                  <a:srgbClr val="12b2eb"/>
                </a:solidFill>
                <a:latin typeface="Trebuchet MS"/>
              </a:rPr>
              <a:t>презентации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492280" y="411840"/>
            <a:ext cx="6276600" cy="490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tabLst>
                <a:tab algn="l" pos="0"/>
              </a:tabLst>
            </a:pPr>
            <a:r>
              <a:rPr b="0" lang="ru-RU" sz="1800" spc="-1" strike="noStrike">
                <a:solidFill>
                  <a:srgbClr val="12b2eb"/>
                </a:solidFill>
                <a:latin typeface="Trebuchet MS"/>
              </a:rPr>
              <a:t>Российский </a:t>
            </a:r>
            <a:r>
              <a:rPr b="0" lang="ru-RU" sz="1800" spc="-1" strike="noStrike">
                <a:solidFill>
                  <a:srgbClr val="12b2eb"/>
                </a:solidFill>
                <a:latin typeface="Trebuchet MS"/>
              </a:rPr>
              <a:t>университет дружбы </a:t>
            </a:r>
            <a:r>
              <a:rPr b="0" lang="ru-RU" sz="1800" spc="-1" strike="noStrike">
                <a:solidFill>
                  <a:srgbClr val="12b2eb"/>
                </a:solidFill>
                <a:latin typeface="Trebuchet MS"/>
              </a:rPr>
              <a:t>народов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1246320" y="4309920"/>
            <a:ext cx="5154120" cy="5403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9"/>
              </a:spcBef>
              <a:spcAft>
                <a:spcPts val="300"/>
              </a:spcAft>
              <a:tabLst>
                <a:tab algn="l" pos="0"/>
              </a:tabLst>
            </a:pPr>
            <a:r>
              <a:rPr b="0" lang="ru-RU" sz="1650" spc="-1" strike="noStrike">
                <a:solidFill>
                  <a:srgbClr val="12b2eb"/>
                </a:solidFill>
                <a:latin typeface="Trebuchet MS"/>
              </a:rPr>
              <a:t>Вставьте сюда подзаголовок или имя автора презентации</a:t>
            </a:r>
            <a:endParaRPr b="0" lang="en-US" sz="165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" name="Прямоугольник 1"/>
          <p:cNvSpPr/>
          <p:nvPr/>
        </p:nvSpPr>
        <p:spPr>
          <a:xfrm>
            <a:off x="1097280" y="209520"/>
            <a:ext cx="1044000" cy="209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/>
          <p:cNvSpPr/>
          <p:nvPr/>
        </p:nvSpPr>
        <p:spPr>
          <a:xfrm>
            <a:off x="2184480" y="4815720"/>
            <a:ext cx="4784400" cy="1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Rectangle 15"/>
          <p:cNvSpPr/>
          <p:nvPr/>
        </p:nvSpPr>
        <p:spPr>
          <a:xfrm>
            <a:off x="693720" y="4711320"/>
            <a:ext cx="1490400" cy="28296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680" spc="-1" strike="noStrike">
                <a:solidFill>
                  <a:srgbClr val="205b9c"/>
                </a:solidFill>
                <a:latin typeface="Arial"/>
              </a:rPr>
              <a:t>Российский университет</a:t>
            </a:r>
            <a:br/>
            <a:r>
              <a:rPr b="0" lang="ru-RU" sz="680" spc="-1" strike="noStrike">
                <a:solidFill>
                  <a:srgbClr val="205b9c"/>
                </a:solidFill>
                <a:latin typeface="Arial"/>
              </a:rPr>
              <a:t>дружбы народов</a:t>
            </a:r>
            <a:endParaRPr b="0" lang="en-US" sz="680" spc="-1" strike="noStrike">
              <a:latin typeface="Arial"/>
            </a:endParaRPr>
          </a:p>
        </p:txBody>
      </p:sp>
      <p:sp>
        <p:nvSpPr>
          <p:cNvPr id="48" name="Rectangle 34"/>
          <p:cNvSpPr/>
          <p:nvPr/>
        </p:nvSpPr>
        <p:spPr>
          <a:xfrm>
            <a:off x="0" y="0"/>
            <a:ext cx="3338280" cy="6624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Рисунок 10" descr=""/>
          <p:cNvPicPr/>
          <p:nvPr/>
        </p:nvPicPr>
        <p:blipFill>
          <a:blip r:embed="rId3"/>
          <a:stretch/>
        </p:blipFill>
        <p:spPr>
          <a:xfrm>
            <a:off x="314280" y="4749480"/>
            <a:ext cx="416880" cy="23652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</p:spPr>
        <p:txBody>
          <a:bodyPr lIns="0" rIns="0" anchor="b">
            <a:noAutofit/>
          </a:bodyPr>
          <a:p>
            <a:pPr>
              <a:lnSpc>
                <a:spcPct val="95000"/>
              </a:lnSpc>
            </a:pPr>
            <a:r>
              <a:rPr b="1" lang="ru-RU" sz="3600" spc="-1" strike="noStrike">
                <a:solidFill>
                  <a:srgbClr val="004985"/>
                </a:solidFill>
                <a:latin typeface="Arial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4640"/>
          </a:xfrm>
          <a:prstGeom prst="rect">
            <a:avLst/>
          </a:prstGeom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108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4985"/>
                </a:solidFill>
                <a:latin typeface="Arial"/>
              </a:rPr>
              <a:t>Образец текста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/>
          </p:nvPr>
        </p:nvSpPr>
        <p:spPr>
          <a:xfrm>
            <a:off x="6458040" y="468648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9A9F81-6446-4256-9E3D-A1B5C85B6FEB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3" name="Рисунок 5" descr=""/>
          <p:cNvPicPr/>
          <p:nvPr/>
        </p:nvPicPr>
        <p:blipFill>
          <a:blip r:embed="rId4"/>
          <a:stretch/>
        </p:blipFill>
        <p:spPr>
          <a:xfrm>
            <a:off x="7837560" y="93600"/>
            <a:ext cx="1306080" cy="694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5"/>
          <p:cNvSpPr/>
          <p:nvPr/>
        </p:nvSpPr>
        <p:spPr>
          <a:xfrm>
            <a:off x="2184480" y="4815720"/>
            <a:ext cx="4784400" cy="1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Rectangle 15"/>
          <p:cNvSpPr/>
          <p:nvPr/>
        </p:nvSpPr>
        <p:spPr>
          <a:xfrm>
            <a:off x="693720" y="4711320"/>
            <a:ext cx="1490400" cy="28296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680" spc="-1" strike="noStrike">
                <a:solidFill>
                  <a:srgbClr val="205b9c"/>
                </a:solidFill>
                <a:latin typeface="Arial"/>
              </a:rPr>
              <a:t>Российский университет</a:t>
            </a:r>
            <a:br/>
            <a:r>
              <a:rPr b="0" lang="ru-RU" sz="680" spc="-1" strike="noStrike">
                <a:solidFill>
                  <a:srgbClr val="205b9c"/>
                </a:solidFill>
                <a:latin typeface="Arial"/>
              </a:rPr>
              <a:t>дружбы народов</a:t>
            </a:r>
            <a:endParaRPr b="0" lang="en-US" sz="680" spc="-1" strike="noStrike">
              <a:latin typeface="Arial"/>
            </a:endParaRPr>
          </a:p>
        </p:txBody>
      </p:sp>
      <p:sp>
        <p:nvSpPr>
          <p:cNvPr id="92" name="Rectangle 34"/>
          <p:cNvSpPr/>
          <p:nvPr/>
        </p:nvSpPr>
        <p:spPr>
          <a:xfrm>
            <a:off x="0" y="0"/>
            <a:ext cx="3338280" cy="6624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Рисунок 10" descr=""/>
          <p:cNvPicPr/>
          <p:nvPr/>
        </p:nvPicPr>
        <p:blipFill>
          <a:blip r:embed="rId3"/>
          <a:stretch/>
        </p:blipFill>
        <p:spPr>
          <a:xfrm>
            <a:off x="314280" y="4749480"/>
            <a:ext cx="416880" cy="23652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30360" y="343080"/>
            <a:ext cx="2949120" cy="1199880"/>
          </a:xfrm>
          <a:prstGeom prst="rect">
            <a:avLst/>
          </a:prstGeom>
        </p:spPr>
        <p:txBody>
          <a:bodyPr lIns="0" rIns="0" anchor="b">
            <a:noAutofit/>
          </a:bodyPr>
          <a:p>
            <a:pPr>
              <a:lnSpc>
                <a:spcPct val="95000"/>
              </a:lnSpc>
            </a:pPr>
            <a:r>
              <a:rPr b="1" lang="ru-RU" sz="2400" spc="-1" strike="noStrike">
                <a:solidFill>
                  <a:srgbClr val="004985"/>
                </a:solidFill>
                <a:latin typeface="Arial"/>
              </a:rPr>
              <a:t>Образец заголовка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887640" y="740520"/>
            <a:ext cx="4628880" cy="3654720"/>
          </a:xfrm>
          <a:prstGeom prst="rect">
            <a:avLst/>
          </a:prstGeom>
        </p:spPr>
        <p:txBody>
          <a:bodyPr lIns="0" rIns="0">
            <a:noAutofit/>
          </a:bodyPr>
          <a:p>
            <a:pPr marL="142920" indent="-142560">
              <a:lnSpc>
                <a:spcPct val="100000"/>
              </a:lnSpc>
              <a:spcBef>
                <a:spcPts val="1440"/>
              </a:spcBef>
              <a:buClr>
                <a:srgbClr val="0061b2"/>
              </a:buClr>
              <a:buFont typeface="Wingdings" charset="2"/>
              <a:buChar char=""/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Образец текста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141480">
              <a:lnSpc>
                <a:spcPct val="100000"/>
              </a:lnSpc>
              <a:spcBef>
                <a:spcPts val="629"/>
              </a:spcBef>
              <a:buClr>
                <a:srgbClr val="0061b2"/>
              </a:buClr>
              <a:buFont typeface="Wingdings" charset="2"/>
              <a:buChar char="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421560" indent="-134280">
              <a:lnSpc>
                <a:spcPct val="100000"/>
              </a:lnSpc>
              <a:spcBef>
                <a:spcPts val="541"/>
              </a:spcBef>
              <a:buClr>
                <a:srgbClr val="0061b2"/>
              </a:buClr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576360" indent="-153360">
              <a:lnSpc>
                <a:spcPct val="100000"/>
              </a:lnSpc>
              <a:spcBef>
                <a:spcPts val="451"/>
              </a:spcBef>
              <a:buClr>
                <a:srgbClr val="0061b2"/>
              </a:buClr>
              <a:buFont typeface="Wingdings" charset="2"/>
              <a:buChar char="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Четвертый уровень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788040" indent="-126000">
              <a:lnSpc>
                <a:spcPct val="100000"/>
              </a:lnSpc>
              <a:spcBef>
                <a:spcPts val="601"/>
              </a:spcBef>
              <a:buClr>
                <a:srgbClr val="0061b2"/>
              </a:buClr>
              <a:buFont typeface="Wingdings" charset="2"/>
              <a:buChar char="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30360" y="1542960"/>
            <a:ext cx="2949120" cy="2858400"/>
          </a:xfrm>
          <a:prstGeom prst="rect">
            <a:avLst/>
          </a:prstGeom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Arial"/>
              </a:rPr>
              <a:t>Образец текста</a:t>
            </a:r>
            <a:endParaRPr b="1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/>
          </p:nvPr>
        </p:nvSpPr>
        <p:spPr>
          <a:xfrm>
            <a:off x="6458040" y="468648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1C623B-4413-4911-A11C-F5E3859CB0A0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8" name="Рисунок 6" descr=""/>
          <p:cNvPicPr/>
          <p:nvPr/>
        </p:nvPicPr>
        <p:blipFill>
          <a:blip r:embed="rId4"/>
          <a:stretch/>
        </p:blipFill>
        <p:spPr>
          <a:xfrm>
            <a:off x="7837560" y="93600"/>
            <a:ext cx="1306080" cy="694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5"/>
          <p:cNvSpPr/>
          <p:nvPr/>
        </p:nvSpPr>
        <p:spPr>
          <a:xfrm>
            <a:off x="2184480" y="4815720"/>
            <a:ext cx="4784400" cy="1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Rectangle 15"/>
          <p:cNvSpPr/>
          <p:nvPr/>
        </p:nvSpPr>
        <p:spPr>
          <a:xfrm>
            <a:off x="693720" y="4711320"/>
            <a:ext cx="1490400" cy="28296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680" spc="-1" strike="noStrike">
                <a:solidFill>
                  <a:srgbClr val="205b9c"/>
                </a:solidFill>
                <a:latin typeface="Arial"/>
              </a:rPr>
              <a:t>Российский университет</a:t>
            </a:r>
            <a:br/>
            <a:r>
              <a:rPr b="0" lang="ru-RU" sz="680" spc="-1" strike="noStrike">
                <a:solidFill>
                  <a:srgbClr val="205b9c"/>
                </a:solidFill>
                <a:latin typeface="Arial"/>
              </a:rPr>
              <a:t>дружбы народов</a:t>
            </a:r>
            <a:endParaRPr b="0" lang="en-US" sz="680" spc="-1" strike="noStrike">
              <a:latin typeface="Arial"/>
            </a:endParaRPr>
          </a:p>
        </p:txBody>
      </p:sp>
      <p:sp>
        <p:nvSpPr>
          <p:cNvPr id="137" name="Rectangle 34"/>
          <p:cNvSpPr/>
          <p:nvPr/>
        </p:nvSpPr>
        <p:spPr>
          <a:xfrm>
            <a:off x="0" y="0"/>
            <a:ext cx="3338280" cy="6624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Рисунок 10" descr=""/>
          <p:cNvPicPr/>
          <p:nvPr/>
        </p:nvPicPr>
        <p:blipFill>
          <a:blip r:embed="rId3"/>
          <a:stretch/>
        </p:blipFill>
        <p:spPr>
          <a:xfrm>
            <a:off x="314280" y="4749480"/>
            <a:ext cx="416880" cy="23652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4280" y="245160"/>
            <a:ext cx="7385400" cy="449640"/>
          </a:xfrm>
          <a:prstGeom prst="rect">
            <a:avLst/>
          </a:prstGeom>
        </p:spPr>
        <p:txBody>
          <a:bodyPr lIns="0" rIns="0" anchor="ctr">
            <a:noAutofit/>
          </a:bodyPr>
          <a:p>
            <a:pPr>
              <a:lnSpc>
                <a:spcPct val="95000"/>
              </a:lnSpc>
            </a:pPr>
            <a:r>
              <a:rPr b="1" lang="ru-RU" sz="1800" spc="-1" strike="noStrike">
                <a:solidFill>
                  <a:srgbClr val="004985"/>
                </a:solidFill>
                <a:latin typeface="Arial"/>
              </a:rPr>
              <a:t>Образец заголовка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14280" y="1211040"/>
            <a:ext cx="8524440" cy="3292920"/>
          </a:xfrm>
          <a:prstGeom prst="rect">
            <a:avLst/>
          </a:prstGeom>
        </p:spPr>
        <p:txBody>
          <a:bodyPr lIns="0" rIns="0">
            <a:noAutofit/>
          </a:bodyPr>
          <a:p>
            <a:pPr marL="142920" indent="-142560">
              <a:lnSpc>
                <a:spcPct val="100000"/>
              </a:lnSpc>
              <a:spcBef>
                <a:spcPts val="901"/>
              </a:spcBef>
              <a:buClr>
                <a:srgbClr val="0061b2"/>
              </a:buClr>
              <a:buFont typeface="Wingdings" charset="2"/>
              <a:buChar char=""/>
            </a:pPr>
            <a:r>
              <a:rPr b="1" lang="ru-RU" sz="1500" spc="-1" strike="noStrike">
                <a:solidFill>
                  <a:srgbClr val="000000"/>
                </a:solidFill>
                <a:latin typeface="Arial"/>
              </a:rPr>
              <a:t>Образец текста</a:t>
            </a:r>
            <a:endParaRPr b="1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-141480">
              <a:lnSpc>
                <a:spcPct val="100000"/>
              </a:lnSpc>
              <a:spcBef>
                <a:spcPts val="541"/>
              </a:spcBef>
              <a:buClr>
                <a:srgbClr val="0061b2"/>
              </a:buClr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21560" indent="-134280">
              <a:lnSpc>
                <a:spcPct val="100000"/>
              </a:lnSpc>
              <a:spcBef>
                <a:spcPts val="360"/>
              </a:spcBef>
              <a:buClr>
                <a:srgbClr val="0061b2"/>
              </a:buClr>
              <a:buFont typeface="Wingdings" charset="2"/>
              <a:buChar char="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Третий уровень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576360" indent="-153360">
              <a:lnSpc>
                <a:spcPct val="100000"/>
              </a:lnSpc>
              <a:spcBef>
                <a:spcPts val="360"/>
              </a:spcBef>
              <a:buClr>
                <a:srgbClr val="0061b2"/>
              </a:buClr>
              <a:buFont typeface="Wingdings" charset="2"/>
              <a:buChar char="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Четвертый уровень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/>
          </p:nvPr>
        </p:nvSpPr>
        <p:spPr>
          <a:xfrm>
            <a:off x="6458040" y="468648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BACB2D-2F45-4AFB-BE35-4811AA851F35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2" name="Рисунок 3" descr=""/>
          <p:cNvPicPr/>
          <p:nvPr/>
        </p:nvPicPr>
        <p:blipFill>
          <a:blip r:embed="rId4"/>
          <a:stretch/>
        </p:blipFill>
        <p:spPr>
          <a:xfrm>
            <a:off x="7837560" y="93600"/>
            <a:ext cx="1306080" cy="694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5"/>
          <p:cNvSpPr/>
          <p:nvPr/>
        </p:nvSpPr>
        <p:spPr>
          <a:xfrm>
            <a:off x="2184480" y="4815720"/>
            <a:ext cx="4784400" cy="1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Rectangle 15"/>
          <p:cNvSpPr/>
          <p:nvPr/>
        </p:nvSpPr>
        <p:spPr>
          <a:xfrm>
            <a:off x="693720" y="4711320"/>
            <a:ext cx="1490400" cy="28296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680" spc="-1" strike="noStrike">
                <a:solidFill>
                  <a:srgbClr val="205b9c"/>
                </a:solidFill>
                <a:latin typeface="Arial"/>
              </a:rPr>
              <a:t>Российский университет</a:t>
            </a:r>
            <a:br/>
            <a:r>
              <a:rPr b="0" lang="ru-RU" sz="680" spc="-1" strike="noStrike">
                <a:solidFill>
                  <a:srgbClr val="205b9c"/>
                </a:solidFill>
                <a:latin typeface="Arial"/>
              </a:rPr>
              <a:t>дружбы народов</a:t>
            </a:r>
            <a:endParaRPr b="0" lang="en-US" sz="680" spc="-1" strike="noStrike">
              <a:latin typeface="Arial"/>
            </a:endParaRPr>
          </a:p>
        </p:txBody>
      </p:sp>
      <p:sp>
        <p:nvSpPr>
          <p:cNvPr id="181" name="Rectangle 34"/>
          <p:cNvSpPr/>
          <p:nvPr/>
        </p:nvSpPr>
        <p:spPr>
          <a:xfrm>
            <a:off x="0" y="0"/>
            <a:ext cx="3338280" cy="6624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Рисунок 10" descr=""/>
          <p:cNvPicPr/>
          <p:nvPr/>
        </p:nvPicPr>
        <p:blipFill>
          <a:blip r:embed="rId3"/>
          <a:stretch/>
        </p:blipFill>
        <p:spPr>
          <a:xfrm>
            <a:off x="314280" y="4749480"/>
            <a:ext cx="416880" cy="23652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</p:spPr>
        <p:txBody>
          <a:bodyPr lIns="0" rIns="0" anchor="b">
            <a:noAutofit/>
          </a:bodyPr>
          <a:p>
            <a:pPr>
              <a:lnSpc>
                <a:spcPct val="95000"/>
              </a:lnSpc>
            </a:pPr>
            <a:r>
              <a:rPr b="1" lang="ru-RU" sz="3600" spc="-1" strike="noStrike">
                <a:solidFill>
                  <a:srgbClr val="004985"/>
                </a:solidFill>
                <a:latin typeface="Arial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4640"/>
          </a:xfrm>
          <a:prstGeom prst="rect">
            <a:avLst/>
          </a:prstGeom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108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4985"/>
                </a:solidFill>
                <a:latin typeface="Arial"/>
              </a:rPr>
              <a:t>Образец текста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/>
          </p:nvPr>
        </p:nvSpPr>
        <p:spPr>
          <a:xfrm>
            <a:off x="6458040" y="468648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AA34F1-7583-419E-AD9A-3F62ABC20F2A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6" name="Рисунок 5" descr=""/>
          <p:cNvPicPr/>
          <p:nvPr/>
        </p:nvPicPr>
        <p:blipFill>
          <a:blip r:embed="rId4"/>
          <a:stretch/>
        </p:blipFill>
        <p:spPr>
          <a:xfrm>
            <a:off x="7837560" y="93600"/>
            <a:ext cx="1306080" cy="694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cd4ff"/>
            </a:gs>
            <a:gs pos="100000">
              <a:srgbClr val="5bb9ff"/>
            </a:gs>
          </a:gsLst>
          <a:path path="circle">
            <a:fillToRect l="50000" t="25000" r="50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0" y="3828960"/>
            <a:ext cx="9143640" cy="1314000"/>
          </a:xfrm>
          <a:prstGeom prst="rect">
            <a:avLst/>
          </a:prstGeom>
          <a:gradFill rotWithShape="0">
            <a:gsLst>
              <a:gs pos="0">
                <a:srgbClr val="ffffff">
                  <a:alpha val="91372"/>
                </a:srgbClr>
              </a:gs>
              <a:gs pos="100000">
                <a:srgbClr val="b4dcfa">
                  <a:alpha val="79215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Rectangle 7"/>
          <p:cNvSpPr/>
          <p:nvPr/>
        </p:nvSpPr>
        <p:spPr>
          <a:xfrm>
            <a:off x="0" y="0"/>
            <a:ext cx="9143640" cy="3828600"/>
          </a:xfrm>
          <a:prstGeom prst="rect">
            <a:avLst/>
          </a:prstGeom>
          <a:gradFill rotWithShape="0">
            <a:gsLst>
              <a:gs pos="0">
                <a:srgbClr val="ffffff">
                  <a:alpha val="89019"/>
                </a:srgbClr>
              </a:gs>
              <a:gs pos="100000">
                <a:srgbClr val="b4dcfa">
                  <a:alpha val="79215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Rectangle 8"/>
          <p:cNvSpPr/>
          <p:nvPr/>
        </p:nvSpPr>
        <p:spPr>
          <a:xfrm>
            <a:off x="0" y="2826360"/>
            <a:ext cx="9143640" cy="171432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Oval 9"/>
          <p:cNvSpPr/>
          <p:nvPr/>
        </p:nvSpPr>
        <p:spPr>
          <a:xfrm>
            <a:off x="0" y="1200240"/>
            <a:ext cx="9143640" cy="38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2040" cy="856800"/>
          </a:xfrm>
          <a:prstGeom prst="rect">
            <a:avLst/>
          </a:prstGeom>
        </p:spPr>
        <p:txBody>
          <a:bodyPr>
            <a:noAutofit/>
          </a:bodyPr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ru-RU" sz="4600" spc="-1" strike="noStrike">
                <a:solidFill>
                  <a:srgbClr val="404040"/>
                </a:solidFill>
                <a:latin typeface="Trebuchet MS"/>
              </a:rPr>
              <a:t>Образец заголовка</a:t>
            </a:r>
            <a:endParaRPr b="0" lang="en-US" sz="4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dt"/>
          </p:nvPr>
        </p:nvSpPr>
        <p:spPr>
          <a:xfrm>
            <a:off x="6172200" y="4629240"/>
            <a:ext cx="25142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0486CB-44F0-4209-93B7-9050C2EA10F5}" type="datetime">
              <a:rPr b="1" lang="en-US" sz="1100" spc="-1" strike="noStrike">
                <a:solidFill>
                  <a:srgbClr val="808080"/>
                </a:solidFill>
                <a:latin typeface="Trebuchet MS"/>
              </a:rPr>
              <a:t>5/1/21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ftr"/>
          </p:nvPr>
        </p:nvSpPr>
        <p:spPr>
          <a:xfrm>
            <a:off x="457200" y="4629240"/>
            <a:ext cx="33523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sldNum"/>
          </p:nvPr>
        </p:nvSpPr>
        <p:spPr>
          <a:xfrm>
            <a:off x="3809880" y="4629240"/>
            <a:ext cx="18284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5A24232D-0E09-4059-A11E-63A35D48B540}" type="slidenum">
              <a:rPr b="1" lang="en-US" sz="1200" spc="-1" strike="noStrike">
                <a:solidFill>
                  <a:srgbClr val="808080"/>
                </a:solidFill>
                <a:latin typeface="Trebuchet M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5.xml"/><Relationship Id="rId4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Текст 2"/>
          <p:cNvSpPr txBox="1"/>
          <p:nvPr/>
        </p:nvSpPr>
        <p:spPr>
          <a:xfrm>
            <a:off x="2209320" y="230760"/>
            <a:ext cx="2797560" cy="490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5" name="Текст 3"/>
          <p:cNvSpPr txBox="1"/>
          <p:nvPr/>
        </p:nvSpPr>
        <p:spPr>
          <a:xfrm>
            <a:off x="6694920" y="4086360"/>
            <a:ext cx="3888720" cy="866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latin typeface="Times New Roman"/>
              </a:rPr>
              <a:t>Автор: Журавлев Г.И. </a:t>
            </a:r>
            <a:endParaRPr b="0" lang="en-US" sz="165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latin typeface="Times New Roman"/>
              </a:rPr>
              <a:t>Группа: НФИбД 02-20.</a:t>
            </a:r>
            <a:endParaRPr b="0" lang="en-US" sz="165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6" name="Прямоугольник 6"/>
          <p:cNvSpPr/>
          <p:nvPr/>
        </p:nvSpPr>
        <p:spPr>
          <a:xfrm>
            <a:off x="0" y="3279960"/>
            <a:ext cx="702324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bde2ff"/>
                </a:solidFill>
                <a:latin typeface="Trebuchet MS"/>
              </a:rPr>
              <a:t>Лабораторная работа </a:t>
            </a:r>
            <a:r>
              <a:rPr b="1" lang="en-US" sz="2800" spc="-1" strike="noStrike">
                <a:solidFill>
                  <a:srgbClr val="bde2ff"/>
                </a:solidFill>
                <a:latin typeface="Trebuchet MS"/>
              </a:rPr>
              <a:t>#3</a:t>
            </a:r>
            <a:r>
              <a:rPr b="1" lang="ru-RU" sz="2800" spc="-1" strike="noStrike">
                <a:solidFill>
                  <a:srgbClr val="bde2ff"/>
                </a:solidFill>
                <a:latin typeface="Trebuchet MS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Номер слайда 4"/>
          <p:cNvSpPr txBox="1"/>
          <p:nvPr/>
        </p:nvSpPr>
        <p:spPr>
          <a:xfrm>
            <a:off x="6458040" y="468648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74F85C-5679-448A-8E01-F66B3DD6425C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8" name="Прямоугольник 10"/>
          <p:cNvSpPr/>
          <p:nvPr/>
        </p:nvSpPr>
        <p:spPr>
          <a:xfrm>
            <a:off x="0" y="188280"/>
            <a:ext cx="82803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97b2fd"/>
                </a:solidFill>
                <a:latin typeface="Times New Roman"/>
              </a:rPr>
              <a:t>1. Цель работы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9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203560" y="1164240"/>
            <a:ext cx="4425840" cy="27219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5"/>
          <p:cNvSpPr/>
          <p:nvPr/>
        </p:nvSpPr>
        <p:spPr>
          <a:xfrm>
            <a:off x="0" y="188280"/>
            <a:ext cx="82803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7b2fd"/>
                </a:solidFill>
                <a:latin typeface="Times New Roman"/>
              </a:rPr>
              <a:t>2</a:t>
            </a:r>
            <a:r>
              <a:rPr b="1" lang="ru-RU" sz="3600" spc="-1" strike="noStrike">
                <a:solidFill>
                  <a:srgbClr val="97b2fd"/>
                </a:solidFill>
                <a:latin typeface="Times New Roman"/>
              </a:rPr>
              <a:t>. Ход работы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2057400" y="1243440"/>
            <a:ext cx="5105160" cy="28713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Номер слайда 4"/>
          <p:cNvSpPr txBox="1"/>
          <p:nvPr/>
        </p:nvSpPr>
        <p:spPr>
          <a:xfrm>
            <a:off x="6458040" y="468648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767D08-538E-41FB-96EA-811B1CAB2BC5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5" name="TextBox 11"/>
          <p:cNvSpPr/>
          <p:nvPr/>
        </p:nvSpPr>
        <p:spPr>
          <a:xfrm>
            <a:off x="178920" y="319680"/>
            <a:ext cx="4215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1. Перенос файлов и редактирование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1371600" y="800280"/>
            <a:ext cx="6126120" cy="37717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Номер слайда 4"/>
          <p:cNvSpPr txBox="1"/>
          <p:nvPr/>
        </p:nvSpPr>
        <p:spPr>
          <a:xfrm>
            <a:off x="6458040" y="468648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E27BD7-76F7-498B-8EC3-0574E5F345FF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8" name="TextBox 9"/>
          <p:cNvSpPr/>
          <p:nvPr/>
        </p:nvSpPr>
        <p:spPr>
          <a:xfrm>
            <a:off x="4774320" y="393480"/>
            <a:ext cx="1798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2. Конвертация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84680" y="1371600"/>
            <a:ext cx="8730720" cy="38052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457200" y="2057400"/>
            <a:ext cx="8458200" cy="6472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Номер слайда 4_0"/>
          <p:cNvSpPr txBox="1"/>
          <p:nvPr/>
        </p:nvSpPr>
        <p:spPr>
          <a:xfrm>
            <a:off x="6458040" y="468648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94C42B-8852-45DD-971B-4F0641DD7BCF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2" name="Прямоугольник 12_0"/>
          <p:cNvSpPr/>
          <p:nvPr/>
        </p:nvSpPr>
        <p:spPr>
          <a:xfrm>
            <a:off x="0" y="188280"/>
            <a:ext cx="82803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97b2fd"/>
                </a:solidFill>
                <a:latin typeface="Times New Roman"/>
              </a:rPr>
              <a:t>4. Итоги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683080" y="1038240"/>
            <a:ext cx="3809520" cy="30477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15"/>
          <p:cNvSpPr/>
          <p:nvPr/>
        </p:nvSpPr>
        <p:spPr>
          <a:xfrm>
            <a:off x="169920" y="407880"/>
            <a:ext cx="1243080" cy="581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5" name="Заголовок 8"/>
          <p:cNvSpPr txBox="1"/>
          <p:nvPr/>
        </p:nvSpPr>
        <p:spPr>
          <a:xfrm>
            <a:off x="823680" y="1364400"/>
            <a:ext cx="6512040" cy="8568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20040" indent="-319680" algn="r">
              <a:lnSpc>
                <a:spcPct val="100000"/>
              </a:lnSpc>
              <a:tabLst>
                <a:tab algn="l" pos="0"/>
              </a:tabLst>
            </a:pPr>
            <a:br/>
            <a:r>
              <a:rPr b="1" lang="ru-RU" sz="4600" spc="-1" strike="noStrike">
                <a:solidFill>
                  <a:srgbClr val="404040"/>
                </a:solidFill>
                <a:latin typeface="Trebuchet MS"/>
              </a:rPr>
              <a:t>Спасибо за внимание.</a:t>
            </a:r>
            <a:endParaRPr b="0" lang="en-US" sz="4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6" name="Slide Number Placeholder 4"/>
          <p:cNvSpPr txBox="1"/>
          <p:nvPr/>
        </p:nvSpPr>
        <p:spPr>
          <a:xfrm>
            <a:off x="3809880" y="4629240"/>
            <a:ext cx="18284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1B2D718-1413-407E-B0AD-7126745A1617}" type="slidenum">
              <a:rPr b="0" lang="en-US" sz="18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297" name="Picture 3" descr=""/>
          <p:cNvPicPr/>
          <p:nvPr/>
        </p:nvPicPr>
        <p:blipFill>
          <a:blip r:embed="rId2"/>
          <a:stretch/>
        </p:blipFill>
        <p:spPr>
          <a:xfrm>
            <a:off x="287640" y="493200"/>
            <a:ext cx="1572840" cy="467640"/>
          </a:xfrm>
          <a:prstGeom prst="rect">
            <a:avLst/>
          </a:prstGeom>
          <a:ln w="0">
            <a:noFill/>
          </a:ln>
        </p:spPr>
      </p:pic>
      <p:sp>
        <p:nvSpPr>
          <p:cNvPr id="298" name="Номер слайда 1"/>
          <p:cNvSpPr/>
          <p:nvPr/>
        </p:nvSpPr>
        <p:spPr>
          <a:xfrm>
            <a:off x="6458040" y="6248880"/>
            <a:ext cx="205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72C53B-FFB5-48AD-83FB-0E52C4F33C2E}" type="slidenum">
              <a:rPr b="0" lang="ru-RU" sz="1600" spc="-1" strike="noStrike">
                <a:solidFill>
                  <a:srgbClr val="004985"/>
                </a:solidFill>
                <a:latin typeface="Times New Roman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7926</TotalTime>
  <Application>LibreOffice/7.1.2.2$Linux_X86_64 LibreOffice_project/5751006d328844ba3fa6124ed263bbf122f0788a</Application>
  <AppVersion>15.0000</AppVersion>
  <Words>65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2017-01-25T11:18:17Z</dcterms:created>
  <dc:creator>Непомнящий Евгений</dc:creator>
  <dc:description/>
  <dc:language>en-US</dc:language>
  <cp:lastModifiedBy/>
  <cp:lastPrinted>2020-04-20T12:30:36Z</cp:lastPrinted>
  <dcterms:modified xsi:type="dcterms:W3CDTF">2021-05-01T22:33:12Z</dcterms:modified>
  <cp:revision>431</cp:revision>
  <dc:subject/>
  <dc:title>ЗАГОЛОВОК ПРЕЗЕНТАЦИИ В ДВЕ И БОЛЕЕ СТРОК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Экран (16:9)</vt:lpwstr>
  </property>
  <property fmtid="{D5CDD505-2E9C-101B-9397-08002B2CF9AE}" pid="4" name="Slides">
    <vt:i4>9</vt:i4>
  </property>
</Properties>
</file>