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41" r:id="rId2"/>
    <p:sldMasterId id="2147483854" r:id="rId3"/>
  </p:sldMasterIdLst>
  <p:notesMasterIdLst>
    <p:notesMasterId r:id="rId13"/>
  </p:notesMasterIdLst>
  <p:handoutMasterIdLst>
    <p:handoutMasterId r:id="rId14"/>
  </p:handoutMasterIdLst>
  <p:sldIdLst>
    <p:sldId id="350" r:id="rId4"/>
    <p:sldId id="354" r:id="rId5"/>
    <p:sldId id="351" r:id="rId6"/>
    <p:sldId id="379" r:id="rId7"/>
    <p:sldId id="380" r:id="rId8"/>
    <p:sldId id="372" r:id="rId9"/>
    <p:sldId id="376" r:id="rId10"/>
    <p:sldId id="374" r:id="rId11"/>
    <p:sldId id="349" r:id="rId12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903" userDrawn="1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B2"/>
    <a:srgbClr val="0A0A92"/>
    <a:srgbClr val="008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88172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14" y="84"/>
      </p:cViewPr>
      <p:guideLst>
        <p:guide orient="horz" pos="257"/>
        <p:guide orient="horz" pos="1620"/>
        <p:guide pos="5504"/>
        <p:guide pos="2903"/>
        <p:guide pos="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7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16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5686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91" y="245269"/>
            <a:ext cx="2130425" cy="4258866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245269"/>
            <a:ext cx="6242050" cy="4258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434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ECCED60-378B-9D4F-A5CD-C3E0ED5FA883}" type="datetimeFigureOut">
              <a:rPr lang="en-US" sz="1500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4/22/2021</a:t>
            </a:fld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1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" y="4480268"/>
            <a:ext cx="1832108" cy="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1676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245269"/>
            <a:ext cx="7385886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57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14"/>
            <a:ext cx="7886700" cy="2139553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143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210876"/>
            <a:ext cx="4186238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7" y="1210876"/>
            <a:ext cx="4186237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308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47" y="1002935"/>
            <a:ext cx="418464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1637732"/>
            <a:ext cx="41846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002008"/>
            <a:ext cx="421005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637732"/>
            <a:ext cx="42100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37" y="245269"/>
            <a:ext cx="8524875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768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78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234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245269"/>
            <a:ext cx="7385886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2637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900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855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097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91" y="245269"/>
            <a:ext cx="2130425" cy="4258866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245269"/>
            <a:ext cx="6242050" cy="4258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7348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ECCED60-378B-9D4F-A5CD-C3E0ED5FA883}" type="datetimeFigureOut">
              <a:rPr lang="en-US" sz="1500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4/22/2021</a:t>
            </a:fld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1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" y="4480268"/>
            <a:ext cx="1832108" cy="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97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11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2349220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7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14"/>
            <a:ext cx="7886700" cy="2139553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06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20" y="548641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3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2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4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548639"/>
            <a:ext cx="4829287" cy="367104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164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210876"/>
            <a:ext cx="4186238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7" y="1210876"/>
            <a:ext cx="4186237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403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47" y="1002935"/>
            <a:ext cx="418464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1637732"/>
            <a:ext cx="41846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002008"/>
            <a:ext cx="421005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637732"/>
            <a:ext cx="42100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37" y="245269"/>
            <a:ext cx="8524875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56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338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9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95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58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84412" y="4815580"/>
            <a:ext cx="4784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>
              <a:solidFill>
                <a:srgbClr val="000000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37" y="245269"/>
            <a:ext cx="8524875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de-DE" dirty="0"/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37" y="1210876"/>
            <a:ext cx="8524875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  <a:endParaRPr lang="de-DE" dirty="0"/>
          </a:p>
          <a:p>
            <a:pPr lvl="1"/>
            <a:r>
              <a:rPr lang="ru-RU" dirty="0"/>
              <a:t>Второй уровень</a:t>
            </a:r>
            <a:endParaRPr lang="de-DE" dirty="0"/>
          </a:p>
          <a:p>
            <a:pPr lvl="2"/>
            <a:r>
              <a:rPr lang="ru-RU" dirty="0"/>
              <a:t>Третий уровень</a:t>
            </a:r>
            <a:endParaRPr lang="de-DE" dirty="0"/>
          </a:p>
          <a:p>
            <a:pPr lvl="3"/>
            <a:r>
              <a:rPr lang="ru-RU" dirty="0"/>
              <a:t>Четвертый уровень</a:t>
            </a:r>
            <a:endParaRPr lang="de-DE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gray">
          <a:xfrm>
            <a:off x="693737" y="4711445"/>
            <a:ext cx="1490662" cy="28336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Российский университет</a:t>
            </a:r>
            <a:b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</a:b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дружбы народов</a:t>
            </a:r>
            <a:endParaRPr lang="de-DE" sz="675">
              <a:solidFill>
                <a:srgbClr val="2A79D0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6" y="2"/>
            <a:ext cx="3338513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6457950" y="468660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7013" y="469377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ru-RU" sz="900" b="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defTabSz="685800"/>
            <a:r>
              <a:rPr lang="ru-RU">
                <a:solidFill>
                  <a:srgbClr val="0061B2"/>
                </a:solidFill>
              </a:rPr>
              <a:t>© РУДН 2013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5" y="4749376"/>
            <a:ext cx="417195" cy="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42875" indent="-142875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41685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21481" indent="-13454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5359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4" indent="-126206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84412" y="4815580"/>
            <a:ext cx="4784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>
              <a:solidFill>
                <a:srgbClr val="000000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37" y="245269"/>
            <a:ext cx="8524875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de-DE" dirty="0"/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37" y="1210876"/>
            <a:ext cx="8524875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  <a:endParaRPr lang="de-DE" dirty="0"/>
          </a:p>
          <a:p>
            <a:pPr lvl="1"/>
            <a:r>
              <a:rPr lang="ru-RU" dirty="0"/>
              <a:t>Второй уровень</a:t>
            </a:r>
            <a:endParaRPr lang="de-DE" dirty="0"/>
          </a:p>
          <a:p>
            <a:pPr lvl="2"/>
            <a:r>
              <a:rPr lang="ru-RU" dirty="0"/>
              <a:t>Третий уровень</a:t>
            </a:r>
            <a:endParaRPr lang="de-DE" dirty="0"/>
          </a:p>
          <a:p>
            <a:pPr lvl="3"/>
            <a:r>
              <a:rPr lang="ru-RU" dirty="0"/>
              <a:t>Четвертый уровень</a:t>
            </a:r>
            <a:endParaRPr lang="de-DE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gray">
          <a:xfrm>
            <a:off x="693737" y="4711445"/>
            <a:ext cx="1490662" cy="28336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Российский университет</a:t>
            </a:r>
            <a:b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</a:b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дружбы народов</a:t>
            </a:r>
            <a:endParaRPr lang="de-DE" sz="675">
              <a:solidFill>
                <a:srgbClr val="2A79D0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6" y="2"/>
            <a:ext cx="3338513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6457950" y="468660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7013" y="469377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ru-RU" sz="900" b="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defTabSz="685800"/>
            <a:r>
              <a:rPr>
                <a:solidFill>
                  <a:srgbClr val="0061B2"/>
                </a:solidFill>
              </a:rPr>
              <a:t>© РУДН 2013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5" y="4749376"/>
            <a:ext cx="417195" cy="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0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42875" indent="-142875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41685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21481" indent="-13454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5359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4" indent="-126206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9181" y="230722"/>
            <a:ext cx="2797829" cy="4905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5060" y="4086225"/>
            <a:ext cx="3889149" cy="8666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Автор: Журавлев Г.И. </a:t>
            </a: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Группа: НФИбД 02-20.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3279800"/>
            <a:ext cx="70235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Лабораторная работа 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</a:t>
            </a:r>
            <a:r>
              <a:rPr lang="ru-R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80806882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2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88289"/>
            <a:ext cx="8280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1. Цель работы</a:t>
            </a:r>
          </a:p>
        </p:txBody>
      </p:sp>
      <p:sp>
        <p:nvSpPr>
          <p:cNvPr id="11266" name="AutoShape 2" descr="Международное агентство по атомной энергии - МАГАТЭ - Организац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Международное агентство по атомной энергии - МАГАТЭ - Организац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2" descr="Макваз | Где помогают освоить магию командной строки. Рекомендую курсы git  и tmux">
            <a:extLst>
              <a:ext uri="{FF2B5EF4-FFF2-40B4-BE49-F238E27FC236}">
                <a16:creationId xmlns:a16="http://schemas.microsoft.com/office/drawing/2014/main" id="{D76ED4D8-2ED8-4A0E-BF08-E4229972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30" y="1619400"/>
            <a:ext cx="4913539" cy="205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01" y="-205970"/>
            <a:ext cx="2949575" cy="1200150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44181D-453E-42C9-8572-3128E5817FE9}"/>
              </a:ext>
            </a:extLst>
          </p:cNvPr>
          <p:cNvSpPr/>
          <p:nvPr/>
        </p:nvSpPr>
        <p:spPr>
          <a:xfrm>
            <a:off x="0" y="188289"/>
            <a:ext cx="8280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Ход работы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Система контроля версий GIT: что это такое?">
            <a:extLst>
              <a:ext uri="{FF2B5EF4-FFF2-40B4-BE49-F238E27FC236}">
                <a16:creationId xmlns:a16="http://schemas.microsoft.com/office/drawing/2014/main" id="{DD666F75-FE39-4DBC-9DB1-A5F71C6B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40" y="1106433"/>
            <a:ext cx="4393520" cy="3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BE1E8-BD3B-48DB-9FCB-460A6DF7C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4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876D01-A9D5-4064-9182-3F7981CB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" y="746234"/>
            <a:ext cx="2620746" cy="31910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0A734B-8FBD-414C-8C05-5C186101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0" y="725569"/>
            <a:ext cx="3076169" cy="31910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DF74FE-80E1-4B68-8F00-E648E641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859" y="725569"/>
            <a:ext cx="3223197" cy="3149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044B9B-1FA9-4716-9C80-A5D5A883A8F1}"/>
              </a:ext>
            </a:extLst>
          </p:cNvPr>
          <p:cNvSpPr txBox="1"/>
          <p:nvPr/>
        </p:nvSpPr>
        <p:spPr>
          <a:xfrm>
            <a:off x="588579" y="319831"/>
            <a:ext cx="33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Создание аккаунта и ключа</a:t>
            </a:r>
          </a:p>
        </p:txBody>
      </p:sp>
    </p:spTree>
    <p:extLst>
      <p:ext uri="{BB962C8B-B14F-4D97-AF65-F5344CB8AC3E}">
        <p14:creationId xmlns:p14="http://schemas.microsoft.com/office/powerpoint/2010/main" val="3219528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510D96-D077-46CD-A62B-2A87CB213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5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73F6B9-2CD9-4A09-A252-BDD5488F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319831"/>
            <a:ext cx="4073817" cy="210535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D73525-41DC-4221-8E7C-B4C5FEE7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24" y="2384840"/>
            <a:ext cx="4035972" cy="2301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38E06-BE21-4AA1-BD63-6BFD05331D6D}"/>
              </a:ext>
            </a:extLst>
          </p:cNvPr>
          <p:cNvSpPr txBox="1"/>
          <p:nvPr/>
        </p:nvSpPr>
        <p:spPr>
          <a:xfrm>
            <a:off x="4190499" y="393310"/>
            <a:ext cx="2964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Создание репозитория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Загрузка лицензии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5603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457950" y="4686606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E7A840-AFAD-4671-A6DF-0ED77227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987878"/>
            <a:ext cx="3431183" cy="342948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68662B-F9B0-4B72-96E2-BA3AA6BE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6775"/>
            <a:ext cx="3635452" cy="347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D59CB-F7AF-47D4-86BA-D577AE957C67}"/>
              </a:ext>
            </a:extLst>
          </p:cNvPr>
          <p:cNvSpPr txBox="1"/>
          <p:nvPr/>
        </p:nvSpPr>
        <p:spPr>
          <a:xfrm>
            <a:off x="443092" y="14021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+ </a:t>
            </a:r>
            <a:r>
              <a:rPr lang="en-US" dirty="0" err="1"/>
              <a:t>gitflow</a:t>
            </a:r>
            <a:r>
              <a:rPr lang="en-US" dirty="0"/>
              <a:t> release</a:t>
            </a:r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01" y="-205970"/>
            <a:ext cx="2949575" cy="1200150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FC3692-D6B8-4F8F-A000-474A1FAB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1" y="994180"/>
            <a:ext cx="3984313" cy="285229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147023-1394-41CD-AD7A-0EF3F7EC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58" y="994181"/>
            <a:ext cx="3673928" cy="285229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8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A81F7A-445F-4030-8DE6-EF028096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7" y="1007572"/>
            <a:ext cx="3767209" cy="27171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755AF7-30BA-447D-A2A0-84FD5737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16" y="940357"/>
            <a:ext cx="4236805" cy="9916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A0578D-5DD9-4EDB-8220-18A8ED2D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016" y="2437839"/>
            <a:ext cx="4236805" cy="99168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CF9CAB-5B52-4810-8389-D4FCDBBBD34D}"/>
              </a:ext>
            </a:extLst>
          </p:cNvPr>
          <p:cNvSpPr/>
          <p:nvPr/>
        </p:nvSpPr>
        <p:spPr>
          <a:xfrm>
            <a:off x="0" y="188289"/>
            <a:ext cx="8280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4. Итоги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875" y="40799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23658" y="1364312"/>
            <a:ext cx="6512511" cy="857250"/>
          </a:xfrm>
        </p:spPr>
        <p:txBody>
          <a:bodyPr/>
          <a:lstStyle/>
          <a:p>
            <a:pPr>
              <a:buNone/>
            </a:pPr>
            <a:br>
              <a:rPr lang="ru-RU" dirty="0"/>
            </a:br>
            <a:r>
              <a:rPr lang="ru-RU" dirty="0"/>
              <a:t>Спасибо за внимание.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B1AD0-CEE0-234F-8740-2B05DEBC40E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5" y="493185"/>
            <a:ext cx="1573023" cy="468000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6457950" y="6248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8280D-C378-4CEF-997B-24788B7237DB}" type="slidenum"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0061B2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8154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голубой.potx" id="{B90BD3FC-B7CD-41F0-9273-9CDCE4E12212}" vid="{B6FD2567-979C-4647-B861-D144EA13C7D1}"/>
    </a:ext>
  </a:extLst>
</a:theme>
</file>

<file path=ppt/theme/theme2.xml><?xml version="1.0" encoding="utf-8"?>
<a:theme xmlns:a="http://schemas.openxmlformats.org/drawingml/2006/main" name="1_Шаблон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голубой.potx" id="{B90BD3FC-B7CD-41F0-9273-9CDCE4E12212}" vid="{B6FD2567-979C-4647-B861-D144EA13C7D1}"/>
    </a:ext>
  </a:extLst>
</a:theme>
</file>

<file path=ppt/theme/theme3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7920</TotalTime>
  <Words>65</Words>
  <Application>Microsoft Office PowerPoint</Application>
  <PresentationFormat>Экран (16:9)</PresentationFormat>
  <Paragraphs>22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Trebuchet MS</vt:lpstr>
      <vt:lpstr>Wingdings</vt:lpstr>
      <vt:lpstr>Шаблон</vt:lpstr>
      <vt:lpstr>1_Шаблон</vt:lpstr>
      <vt:lpstr>Воздушный поток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 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Журавлев Георгий Иванович</cp:lastModifiedBy>
  <cp:revision>430</cp:revision>
  <cp:lastPrinted>2020-04-20T12:30:36Z</cp:lastPrinted>
  <dcterms:created xsi:type="dcterms:W3CDTF">2017-01-25T11:18:17Z</dcterms:created>
  <dcterms:modified xsi:type="dcterms:W3CDTF">2021-04-23T03:05:04Z</dcterms:modified>
</cp:coreProperties>
</file>