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0.xml" ContentType="application/vnd.openxmlformats-officedocument.presentationml.slideLayout+xml"/>
  <Override PartName="/ppt/media/image32.gif" ContentType="image/gif"/>
  <Override PartName="/ppt/media/image7.png" ContentType="image/png"/>
  <Override PartName="/ppt/media/image1.png" ContentType="image/png"/>
  <Override PartName="/ppt/media/image4.png" ContentType="image/png"/>
  <Override PartName="/ppt/media/image12.jpeg" ContentType="image/jpeg"/>
  <Override PartName="/ppt/media/image11.jpeg" ContentType="image/jpeg"/>
  <Override PartName="/ppt/media/image14.jpeg" ContentType="image/jpeg"/>
  <Override PartName="/ppt/media/image15.jpeg" ContentType="image/jpeg"/>
  <Override PartName="/ppt/media/image16.png" ContentType="image/png"/>
  <Override PartName="/ppt/media/image13.png" ContentType="image/png"/>
  <Override PartName="/ppt/media/image10.png" ContentType="image/png"/>
  <Override PartName="/ppt/media/image9.jpeg" ContentType="image/jpeg"/>
  <Override PartName="/ppt/media/image8.jpeg" ContentType="image/jpeg"/>
  <Override PartName="/ppt/media/image2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35.png" ContentType="image/png"/>
  <Override PartName="/ppt/media/image28.png" ContentType="image/png"/>
  <Override PartName="/ppt/media/image33.png" ContentType="image/png"/>
  <Override PartName="/ppt/media/image29.png" ContentType="image/png"/>
  <Override PartName="/ppt/media/image34.png" ContentType="image/png"/>
  <Override PartName="/ppt/media/image27.png" ContentType="image/png"/>
  <Override PartName="/ppt/media/image31.png" ContentType="image/png"/>
  <Override PartName="/ppt/media/image30.png" ContentType="image/png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9144000" cy="51435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D5856F6-AA31-4D7C-B440-880838BF13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Номер слайда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537B1D5-5AD7-499A-A65B-B67A876343B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080" cy="3722040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440" cy="446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Slide Number Placeholder 3"/>
          <p:cNvSpPr/>
          <p:nvPr/>
        </p:nvSpPr>
        <p:spPr>
          <a:xfrm>
            <a:off x="3850560" y="9428760"/>
            <a:ext cx="29448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BA5D4FB-FFDD-44D3-9DC5-4D775DD6CB8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1680" cy="397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1680" cy="397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1680" cy="397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1680" cy="397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1680" cy="397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1680" cy="397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1793160" y="3279240"/>
            <a:ext cx="6511680" cy="397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3828960"/>
            <a:ext cx="9143280" cy="1313640"/>
          </a:xfrm>
          <a:prstGeom prst="rect">
            <a:avLst/>
          </a:prstGeom>
          <a:gradFill rotWithShape="0">
            <a:gsLst>
              <a:gs pos="0">
                <a:srgbClr val="ffffff">
                  <a:alpha val="91372"/>
                </a:srgbClr>
              </a:gs>
              <a:gs pos="100000">
                <a:srgbClr val="b4dcfa">
                  <a:alpha val="79215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7" hidden="1"/>
          <p:cNvSpPr/>
          <p:nvPr/>
        </p:nvSpPr>
        <p:spPr>
          <a:xfrm>
            <a:off x="0" y="0"/>
            <a:ext cx="9143280" cy="3828240"/>
          </a:xfrm>
          <a:prstGeom prst="rect">
            <a:avLst/>
          </a:prstGeom>
          <a:gradFill rotWithShape="0">
            <a:gsLst>
              <a:gs pos="0">
                <a:srgbClr val="ffffff">
                  <a:alpha val="89019"/>
                </a:srgbClr>
              </a:gs>
              <a:gs pos="100000">
                <a:srgbClr val="b4dcfa">
                  <a:alpha val="79215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8" hidden="1"/>
          <p:cNvSpPr/>
          <p:nvPr/>
        </p:nvSpPr>
        <p:spPr>
          <a:xfrm>
            <a:off x="0" y="2826360"/>
            <a:ext cx="9143280" cy="171396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Oval 9" hidden="1"/>
          <p:cNvSpPr/>
          <p:nvPr/>
        </p:nvSpPr>
        <p:spPr>
          <a:xfrm>
            <a:off x="0" y="1200240"/>
            <a:ext cx="9143280" cy="38282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12"/>
          <p:cNvSpPr/>
          <p:nvPr/>
        </p:nvSpPr>
        <p:spPr>
          <a:xfrm>
            <a:off x="0" y="0"/>
            <a:ext cx="4282200" cy="6588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Прямоугольник 1"/>
          <p:cNvSpPr/>
          <p:nvPr/>
        </p:nvSpPr>
        <p:spPr>
          <a:xfrm>
            <a:off x="1097280" y="209520"/>
            <a:ext cx="1043640" cy="208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5"/>
          <p:cNvSpPr/>
          <p:nvPr/>
        </p:nvSpPr>
        <p:spPr>
          <a:xfrm>
            <a:off x="2184480" y="4815720"/>
            <a:ext cx="4784040" cy="18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Rectangle 15"/>
          <p:cNvSpPr/>
          <p:nvPr/>
        </p:nvSpPr>
        <p:spPr>
          <a:xfrm>
            <a:off x="693720" y="4711320"/>
            <a:ext cx="1490040" cy="28260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Российский университет</a:t>
            </a:r>
            <a:br/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дружбы народов</a:t>
            </a:r>
            <a:endParaRPr b="0" lang="en-US" sz="680" spc="-1" strike="noStrike">
              <a:latin typeface="Arial"/>
            </a:endParaRPr>
          </a:p>
        </p:txBody>
      </p:sp>
      <p:sp>
        <p:nvSpPr>
          <p:cNvPr id="46" name="Rectangle 34"/>
          <p:cNvSpPr/>
          <p:nvPr/>
        </p:nvSpPr>
        <p:spPr>
          <a:xfrm>
            <a:off x="0" y="0"/>
            <a:ext cx="3337920" cy="6588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Рисунок 10" descr=""/>
          <p:cNvPicPr/>
          <p:nvPr/>
        </p:nvPicPr>
        <p:blipFill>
          <a:blip r:embed="rId3"/>
          <a:stretch/>
        </p:blipFill>
        <p:spPr>
          <a:xfrm>
            <a:off x="314280" y="4749480"/>
            <a:ext cx="416520" cy="236160"/>
          </a:xfrm>
          <a:prstGeom prst="rect">
            <a:avLst/>
          </a:prstGeom>
          <a:ln w="0">
            <a:noFill/>
          </a:ln>
        </p:spPr>
      </p:pic>
      <p:pic>
        <p:nvPicPr>
          <p:cNvPr id="48" name="Рисунок 5" descr=""/>
          <p:cNvPicPr/>
          <p:nvPr/>
        </p:nvPicPr>
        <p:blipFill>
          <a:blip r:embed="rId4"/>
          <a:stretch/>
        </p:blipFill>
        <p:spPr>
          <a:xfrm>
            <a:off x="7837560" y="93600"/>
            <a:ext cx="1305720" cy="6937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5"/>
          <p:cNvSpPr/>
          <p:nvPr/>
        </p:nvSpPr>
        <p:spPr>
          <a:xfrm>
            <a:off x="2184480" y="4815720"/>
            <a:ext cx="4784040" cy="18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Rectangle 15"/>
          <p:cNvSpPr/>
          <p:nvPr/>
        </p:nvSpPr>
        <p:spPr>
          <a:xfrm>
            <a:off x="693720" y="4711320"/>
            <a:ext cx="1490040" cy="28260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Российский университет</a:t>
            </a:r>
            <a:br/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дружбы народов</a:t>
            </a:r>
            <a:endParaRPr b="0" lang="en-US" sz="680" spc="-1" strike="noStrike">
              <a:latin typeface="Arial"/>
            </a:endParaRPr>
          </a:p>
        </p:txBody>
      </p:sp>
      <p:sp>
        <p:nvSpPr>
          <p:cNvPr id="89" name="Rectangle 34"/>
          <p:cNvSpPr/>
          <p:nvPr/>
        </p:nvSpPr>
        <p:spPr>
          <a:xfrm>
            <a:off x="0" y="0"/>
            <a:ext cx="3337920" cy="6588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Рисунок 10" descr=""/>
          <p:cNvPicPr/>
          <p:nvPr/>
        </p:nvPicPr>
        <p:blipFill>
          <a:blip r:embed="rId3"/>
          <a:stretch/>
        </p:blipFill>
        <p:spPr>
          <a:xfrm>
            <a:off x="314280" y="4749480"/>
            <a:ext cx="416520" cy="236160"/>
          </a:xfrm>
          <a:prstGeom prst="rect">
            <a:avLst/>
          </a:prstGeom>
          <a:ln w="0">
            <a:noFill/>
          </a:ln>
        </p:spPr>
      </p:pic>
      <p:pic>
        <p:nvPicPr>
          <p:cNvPr id="91" name="Рисунок 6" descr=""/>
          <p:cNvPicPr/>
          <p:nvPr/>
        </p:nvPicPr>
        <p:blipFill>
          <a:blip r:embed="rId4"/>
          <a:stretch/>
        </p:blipFill>
        <p:spPr>
          <a:xfrm>
            <a:off x="7837560" y="93600"/>
            <a:ext cx="1305720" cy="69372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5"/>
          <p:cNvSpPr/>
          <p:nvPr/>
        </p:nvSpPr>
        <p:spPr>
          <a:xfrm>
            <a:off x="2184480" y="4815720"/>
            <a:ext cx="4784040" cy="18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Rectangle 15"/>
          <p:cNvSpPr/>
          <p:nvPr/>
        </p:nvSpPr>
        <p:spPr>
          <a:xfrm>
            <a:off x="693720" y="4711320"/>
            <a:ext cx="1490040" cy="28260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Российский университет</a:t>
            </a:r>
            <a:br/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дружбы народов</a:t>
            </a:r>
            <a:endParaRPr b="0" lang="en-US" sz="680" spc="-1" strike="noStrike">
              <a:latin typeface="Arial"/>
            </a:endParaRPr>
          </a:p>
        </p:txBody>
      </p:sp>
      <p:sp>
        <p:nvSpPr>
          <p:cNvPr id="132" name="Rectangle 34"/>
          <p:cNvSpPr/>
          <p:nvPr/>
        </p:nvSpPr>
        <p:spPr>
          <a:xfrm>
            <a:off x="0" y="0"/>
            <a:ext cx="3337920" cy="6588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Рисунок 10" descr=""/>
          <p:cNvPicPr/>
          <p:nvPr/>
        </p:nvPicPr>
        <p:blipFill>
          <a:blip r:embed="rId3"/>
          <a:stretch/>
        </p:blipFill>
        <p:spPr>
          <a:xfrm>
            <a:off x="314280" y="4749480"/>
            <a:ext cx="416520" cy="236160"/>
          </a:xfrm>
          <a:prstGeom prst="rect">
            <a:avLst/>
          </a:prstGeom>
          <a:ln w="0">
            <a:noFill/>
          </a:ln>
        </p:spPr>
      </p:pic>
      <p:pic>
        <p:nvPicPr>
          <p:cNvPr id="134" name="Рисунок 6" descr=""/>
          <p:cNvPicPr/>
          <p:nvPr/>
        </p:nvPicPr>
        <p:blipFill>
          <a:blip r:embed="rId4"/>
          <a:stretch/>
        </p:blipFill>
        <p:spPr>
          <a:xfrm>
            <a:off x="7837560" y="93600"/>
            <a:ext cx="1305720" cy="69372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5"/>
          <p:cNvSpPr/>
          <p:nvPr/>
        </p:nvSpPr>
        <p:spPr>
          <a:xfrm>
            <a:off x="2184480" y="4815720"/>
            <a:ext cx="4784040" cy="18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Rectangle 15"/>
          <p:cNvSpPr/>
          <p:nvPr/>
        </p:nvSpPr>
        <p:spPr>
          <a:xfrm>
            <a:off x="693720" y="4711320"/>
            <a:ext cx="1490040" cy="28260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Российский университет</a:t>
            </a:r>
            <a:br/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дружбы народов</a:t>
            </a:r>
            <a:endParaRPr b="0" lang="en-US" sz="680" spc="-1" strike="noStrike">
              <a:latin typeface="Arial"/>
            </a:endParaRPr>
          </a:p>
        </p:txBody>
      </p:sp>
      <p:sp>
        <p:nvSpPr>
          <p:cNvPr id="175" name="Rectangle 34"/>
          <p:cNvSpPr/>
          <p:nvPr/>
        </p:nvSpPr>
        <p:spPr>
          <a:xfrm>
            <a:off x="0" y="0"/>
            <a:ext cx="3337920" cy="6588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Рисунок 10" descr=""/>
          <p:cNvPicPr/>
          <p:nvPr/>
        </p:nvPicPr>
        <p:blipFill>
          <a:blip r:embed="rId3"/>
          <a:stretch/>
        </p:blipFill>
        <p:spPr>
          <a:xfrm>
            <a:off x="314280" y="4749480"/>
            <a:ext cx="416520" cy="236160"/>
          </a:xfrm>
          <a:prstGeom prst="rect">
            <a:avLst/>
          </a:prstGeom>
          <a:ln w="0">
            <a:noFill/>
          </a:ln>
        </p:spPr>
      </p:pic>
      <p:pic>
        <p:nvPicPr>
          <p:cNvPr id="177" name="Рисунок 5" descr=""/>
          <p:cNvPicPr/>
          <p:nvPr/>
        </p:nvPicPr>
        <p:blipFill>
          <a:blip r:embed="rId4"/>
          <a:stretch/>
        </p:blipFill>
        <p:spPr>
          <a:xfrm>
            <a:off x="7837560" y="93600"/>
            <a:ext cx="1305720" cy="69372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cd4ff"/>
            </a:gs>
            <a:gs pos="100000">
              <a:srgbClr val="5bb9ff"/>
            </a:gs>
          </a:gsLst>
          <a:path path="circle">
            <a:fillToRect l="50000" t="25000" r="50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6"/>
          <p:cNvSpPr/>
          <p:nvPr/>
        </p:nvSpPr>
        <p:spPr>
          <a:xfrm>
            <a:off x="0" y="3828960"/>
            <a:ext cx="9143280" cy="1313640"/>
          </a:xfrm>
          <a:prstGeom prst="rect">
            <a:avLst/>
          </a:prstGeom>
          <a:gradFill rotWithShape="0">
            <a:gsLst>
              <a:gs pos="0">
                <a:srgbClr val="ffffff">
                  <a:alpha val="91372"/>
                </a:srgbClr>
              </a:gs>
              <a:gs pos="100000">
                <a:srgbClr val="b4dcfa">
                  <a:alpha val="79215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Rectangle 7"/>
          <p:cNvSpPr/>
          <p:nvPr/>
        </p:nvSpPr>
        <p:spPr>
          <a:xfrm>
            <a:off x="0" y="0"/>
            <a:ext cx="9143280" cy="3828240"/>
          </a:xfrm>
          <a:prstGeom prst="rect">
            <a:avLst/>
          </a:prstGeom>
          <a:gradFill rotWithShape="0">
            <a:gsLst>
              <a:gs pos="0">
                <a:srgbClr val="ffffff">
                  <a:alpha val="89019"/>
                </a:srgbClr>
              </a:gs>
              <a:gs pos="100000">
                <a:srgbClr val="b4dcfa">
                  <a:alpha val="79215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Rectangle 8"/>
          <p:cNvSpPr/>
          <p:nvPr/>
        </p:nvSpPr>
        <p:spPr>
          <a:xfrm>
            <a:off x="0" y="2826360"/>
            <a:ext cx="9143280" cy="1713960"/>
          </a:xfrm>
          <a:prstGeom prst="rect">
            <a:avLst/>
          </a:prstGeom>
          <a:gradFill rotWithShape="0">
            <a:gsLst>
              <a:gs pos="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Oval 9"/>
          <p:cNvSpPr/>
          <p:nvPr/>
        </p:nvSpPr>
        <p:spPr>
          <a:xfrm>
            <a:off x="0" y="1200240"/>
            <a:ext cx="9143280" cy="38282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793160" y="3279240"/>
            <a:ext cx="6511680" cy="8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5"/>
          <p:cNvSpPr/>
          <p:nvPr/>
        </p:nvSpPr>
        <p:spPr>
          <a:xfrm>
            <a:off x="2184480" y="4815720"/>
            <a:ext cx="4784040" cy="18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Rectangle 15"/>
          <p:cNvSpPr/>
          <p:nvPr/>
        </p:nvSpPr>
        <p:spPr>
          <a:xfrm>
            <a:off x="693720" y="4711320"/>
            <a:ext cx="1490040" cy="28260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Российский университет</a:t>
            </a:r>
            <a:br/>
            <a:r>
              <a:rPr b="0" lang="ru-RU" sz="680" spc="-1" strike="noStrike">
                <a:solidFill>
                  <a:srgbClr val="205b9c"/>
                </a:solidFill>
                <a:latin typeface="Arial"/>
                <a:ea typeface="DejaVu Sans"/>
              </a:rPr>
              <a:t>дружбы народов</a:t>
            </a:r>
            <a:endParaRPr b="0" lang="en-US" sz="680" spc="-1" strike="noStrike">
              <a:latin typeface="Arial"/>
            </a:endParaRPr>
          </a:p>
        </p:txBody>
      </p:sp>
      <p:sp>
        <p:nvSpPr>
          <p:cNvPr id="260" name="Rectangle 34"/>
          <p:cNvSpPr/>
          <p:nvPr/>
        </p:nvSpPr>
        <p:spPr>
          <a:xfrm>
            <a:off x="0" y="0"/>
            <a:ext cx="3337920" cy="6588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Рисунок 10" descr=""/>
          <p:cNvPicPr/>
          <p:nvPr/>
        </p:nvPicPr>
        <p:blipFill>
          <a:blip r:embed="rId3"/>
          <a:stretch/>
        </p:blipFill>
        <p:spPr>
          <a:xfrm>
            <a:off x="314280" y="4749480"/>
            <a:ext cx="416520" cy="2361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5" descr=""/>
          <p:cNvPicPr/>
          <p:nvPr/>
        </p:nvPicPr>
        <p:blipFill>
          <a:blip r:embed="rId4"/>
          <a:stretch/>
        </p:blipFill>
        <p:spPr>
          <a:xfrm>
            <a:off x="7837560" y="93600"/>
            <a:ext cx="1305720" cy="693720"/>
          </a:xfrm>
          <a:prstGeom prst="rect">
            <a:avLst/>
          </a:prstGeom>
          <a:ln w="0">
            <a:noFill/>
          </a:ln>
        </p:spPr>
      </p:pic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gif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65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Текст 2"/>
          <p:cNvSpPr/>
          <p:nvPr/>
        </p:nvSpPr>
        <p:spPr>
          <a:xfrm>
            <a:off x="2209320" y="230760"/>
            <a:ext cx="279720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Текст 3"/>
          <p:cNvSpPr/>
          <p:nvPr/>
        </p:nvSpPr>
        <p:spPr>
          <a:xfrm>
            <a:off x="6694920" y="4086360"/>
            <a:ext cx="3888360" cy="8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latin typeface="Times New Roman"/>
              </a:rPr>
              <a:t>Автор: Журавлев Г.И. 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latin typeface="Times New Roman"/>
              </a:rPr>
              <a:t>Группа: НФИбД 02-20.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309" name="Прямоугольник 6"/>
          <p:cNvSpPr/>
          <p:nvPr/>
        </p:nvSpPr>
        <p:spPr>
          <a:xfrm>
            <a:off x="0" y="3279960"/>
            <a:ext cx="70228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bde2ff"/>
                </a:solidFill>
                <a:latin typeface="Trebuchet MS"/>
                <a:ea typeface="DejaVu Sans"/>
              </a:rPr>
              <a:t>Zshell настройка и особенности.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Заголовок 1_4"/>
          <p:cNvSpPr/>
          <p:nvPr/>
        </p:nvSpPr>
        <p:spPr>
          <a:xfrm>
            <a:off x="251280" y="219600"/>
            <a:ext cx="386316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 </a:t>
            </a:r>
            <a:br/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1. Установка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45360" y="901440"/>
            <a:ext cx="4069080" cy="36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96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Noto Sans Old Permic"/>
              </a:rPr>
              <a:t>1. sudo apt install zsh (Ubuntu)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Noto Sans Old Permic"/>
              </a:rPr>
              <a:t>2. sudo dnf install zsh (CentOS/Fedora)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Noto Sans Old Permic"/>
              </a:rPr>
              <a:t>3. sh -c "$(wget https://raw.githubusercontent.com/robbyrussell/oh-my-zsh/master/tools/install.sh -O -)" ( установка фреймворка oh my zsh)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Noto Sans Old Permic"/>
              </a:rPr>
              <a:t>4. После данной установки, у вас запросят пароль чтобы переключить shell для текущего пользователя на Zsh.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Noto Sans Old Permic"/>
              </a:rPr>
              <a:t>5. Все конфигурации находятся: ~/.zshrc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4114800" y="914400"/>
            <a:ext cx="4800240" cy="41144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Заголовок 1_5"/>
          <p:cNvSpPr/>
          <p:nvPr/>
        </p:nvSpPr>
        <p:spPr>
          <a:xfrm>
            <a:off x="251280" y="219600"/>
            <a:ext cx="386316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 </a:t>
            </a:r>
            <a:br/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2. Настройка SI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0" y="914400"/>
            <a:ext cx="4800240" cy="38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1. Чтобы установить тему из репозитория откройте файл ~/.zshrc, и в поле ZSH_THEME замените значение на имя понравившейся темы.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            </a:t>
            </a:r>
            <a:r>
              <a:rPr b="0" lang="en-US" sz="1300" spc="-1" strike="noStrike">
                <a:latin typeface="Arial"/>
              </a:rPr>
              <a:t>например: ZSH_THEME="тема из репозитория"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            </a:t>
            </a:r>
            <a:r>
              <a:rPr b="0" lang="en-US" sz="1300" spc="-1" strike="noStrike">
                <a:latin typeface="Arial"/>
              </a:rPr>
              <a:t>https://github.com/ohmyzsh/ohmyzsh/wiki/Themes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2. Чтобы установить внешнюю тему, скачайте ее, а затем переместите в каталог тем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~/.oh-my-zsh/custom/themes.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https://github.com/ohmyzsh/ohmyzsh/wiki/External-themes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3. Чтобы изменить цветовую схему терминала, скачайте понравившуюся, а затем перейдите в настройки iTerm2 — Preferences, далее Profiles — Color и в поле Color Presets (справа внизу), выберите пункт Import и импортируйте, а затем выберите скачанную тему.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4572000" y="914400"/>
            <a:ext cx="4343040" cy="3227040"/>
          </a:xfrm>
          <a:prstGeom prst="rect">
            <a:avLst/>
          </a:prstGeom>
          <a:ln w="0">
            <a:noFill/>
          </a:ln>
        </p:spPr>
      </p:pic>
      <p:sp>
        <p:nvSpPr>
          <p:cNvPr id="347" name=""/>
          <p:cNvSpPr/>
          <p:nvPr/>
        </p:nvSpPr>
        <p:spPr>
          <a:xfrm>
            <a:off x="5195880" y="568080"/>
            <a:ext cx="1661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Powerlevel10k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Заголовок 1_6"/>
          <p:cNvSpPr/>
          <p:nvPr/>
        </p:nvSpPr>
        <p:spPr>
          <a:xfrm>
            <a:off x="251280" y="219600"/>
            <a:ext cx="386316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 </a:t>
            </a:r>
            <a:br/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3. Установка плагинов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0" y="914400"/>
            <a:ext cx="3885840" cy="38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1. установка в ~/.oh-my-zsh/custom/plugins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2. zsh-syntax-highlighting - добавляет подсветку синтаксиса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zsh-autosuggestions - на основе истории команд,предлагает возможные команды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autojump - плагин позволяющий удобно переходить по папкам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ansiweather - отображает погоду прямо в терминале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 </a:t>
            </a:r>
            <a:r>
              <a:rPr b="0" lang="en-US" sz="1300" spc="-1" strike="noStrike">
                <a:latin typeface="Arial"/>
              </a:rPr>
              <a:t>git-flow completion - заполнение гит-флоу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git-secret - секретный репозиторий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3785760" y="924120"/>
            <a:ext cx="5357880" cy="29617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Номер слайда 4_2"/>
          <p:cNvSpPr/>
          <p:nvPr/>
        </p:nvSpPr>
        <p:spPr>
          <a:xfrm>
            <a:off x="6458040" y="468648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CAEDA47-E2BD-4EA2-847D-FFCABD78578F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52" name="Прямоугольник 10_3"/>
          <p:cNvSpPr/>
          <p:nvPr/>
        </p:nvSpPr>
        <p:spPr>
          <a:xfrm>
            <a:off x="0" y="188280"/>
            <a:ext cx="828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97b2fd"/>
                </a:solidFill>
                <a:latin typeface="Times New Roman"/>
                <a:ea typeface="DejaVu Sans"/>
              </a:rPr>
              <a:t>4. Выводы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3" name="AutoShape 2_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AutoShape 4_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 txBox="1"/>
          <p:nvPr/>
        </p:nvSpPr>
        <p:spPr>
          <a:xfrm>
            <a:off x="224640" y="1371600"/>
            <a:ext cx="434736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За время этого выступления, мы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1. Разобрали отличие zsh от других shell’ов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Увидели преимущества zsh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Научились устанавливать zsh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Узнали про модификации zsh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Научились модифицировать zsh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4286520" y="1828800"/>
            <a:ext cx="4628880" cy="9806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Rectangle 15"/>
          <p:cNvSpPr/>
          <p:nvPr/>
        </p:nvSpPr>
        <p:spPr>
          <a:xfrm>
            <a:off x="169920" y="407880"/>
            <a:ext cx="1242720" cy="581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r="5400000" dist="2304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58" name="Заголовок 8"/>
          <p:cNvSpPr/>
          <p:nvPr/>
        </p:nvSpPr>
        <p:spPr>
          <a:xfrm>
            <a:off x="823680" y="1364400"/>
            <a:ext cx="65116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0040" indent="-319320" algn="r">
              <a:lnSpc>
                <a:spcPct val="100000"/>
              </a:lnSpc>
              <a:tabLst>
                <a:tab algn="l" pos="0"/>
              </a:tabLst>
            </a:pPr>
            <a:br/>
            <a:r>
              <a:rPr b="1" lang="ru-RU" sz="4600" spc="-1" strike="noStrike">
                <a:solidFill>
                  <a:srgbClr val="404040"/>
                </a:solidFill>
                <a:latin typeface="Trebuchet MS"/>
              </a:rPr>
              <a:t>Спасибо за внимание.</a:t>
            </a:r>
            <a:endParaRPr b="0" lang="en-US" sz="4600" spc="-1" strike="noStrike">
              <a:latin typeface="Arial"/>
            </a:endParaRPr>
          </a:p>
        </p:txBody>
      </p:sp>
      <p:sp>
        <p:nvSpPr>
          <p:cNvPr id="359" name="Slide Number Placeholder 4"/>
          <p:cNvSpPr/>
          <p:nvPr/>
        </p:nvSpPr>
        <p:spPr>
          <a:xfrm>
            <a:off x="3809880" y="4629240"/>
            <a:ext cx="18280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23AC3C3-DDC2-4247-88D3-B71C5072F190}" type="slidenum">
              <a:rPr b="0" lang="en-US" sz="18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pic>
        <p:nvPicPr>
          <p:cNvPr id="360" name="Picture 3" descr=""/>
          <p:cNvPicPr/>
          <p:nvPr/>
        </p:nvPicPr>
        <p:blipFill>
          <a:blip r:embed="rId2"/>
          <a:stretch/>
        </p:blipFill>
        <p:spPr>
          <a:xfrm>
            <a:off x="287640" y="493200"/>
            <a:ext cx="1572480" cy="467280"/>
          </a:xfrm>
          <a:prstGeom prst="rect">
            <a:avLst/>
          </a:prstGeom>
          <a:ln w="0">
            <a:noFill/>
          </a:ln>
        </p:spPr>
      </p:pic>
      <p:sp>
        <p:nvSpPr>
          <p:cNvPr id="361" name="Номер слайда 1"/>
          <p:cNvSpPr/>
          <p:nvPr/>
        </p:nvSpPr>
        <p:spPr>
          <a:xfrm>
            <a:off x="6458040" y="6248880"/>
            <a:ext cx="20566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AB28EA-B52B-4485-98C4-D1D2BCF7B18B}" type="slidenum">
              <a:rPr b="0" lang="ru-RU" sz="1600" spc="-1" strike="noStrike">
                <a:solidFill>
                  <a:srgbClr val="004985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Номер слайда 4"/>
          <p:cNvSpPr/>
          <p:nvPr/>
        </p:nvSpPr>
        <p:spPr>
          <a:xfrm>
            <a:off x="6458040" y="468648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7E67177-2FA0-47D7-87A0-826D72D51DDB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1" name="Прямоугольник 10"/>
          <p:cNvSpPr/>
          <p:nvPr/>
        </p:nvSpPr>
        <p:spPr>
          <a:xfrm>
            <a:off x="0" y="188280"/>
            <a:ext cx="828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97b2fd"/>
                </a:solidFill>
                <a:latin typeface="Times New Roman"/>
                <a:ea typeface="DejaVu Sans"/>
              </a:rPr>
              <a:t>1. Предыстория Zsh и Bash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2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AutoShape 4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Picture 2" descr="Linux — Википедия"/>
          <p:cNvPicPr/>
          <p:nvPr/>
        </p:nvPicPr>
        <p:blipFill>
          <a:blip r:embed="rId1"/>
          <a:stretch/>
        </p:blipFill>
        <p:spPr>
          <a:xfrm>
            <a:off x="2199240" y="809280"/>
            <a:ext cx="4342680" cy="38768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Заголовок 1"/>
          <p:cNvSpPr/>
          <p:nvPr/>
        </p:nvSpPr>
        <p:spPr>
          <a:xfrm>
            <a:off x="251280" y="219600"/>
            <a:ext cx="386316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 </a:t>
            </a:r>
            <a:br/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1. Предыстория Bash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228600" y="685800"/>
            <a:ext cx="4343040" cy="2057040"/>
          </a:xfrm>
          <a:prstGeom prst="rect">
            <a:avLst/>
          </a:prstGeom>
          <a:ln w="0">
            <a:noFill/>
          </a:ln>
        </p:spPr>
      </p:pic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4800600" y="2733840"/>
            <a:ext cx="4343040" cy="24094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Заголовок 1_0"/>
          <p:cNvSpPr/>
          <p:nvPr/>
        </p:nvSpPr>
        <p:spPr>
          <a:xfrm>
            <a:off x="251280" y="219600"/>
            <a:ext cx="386316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 </a:t>
            </a:r>
            <a:br/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2. Предыстория Zsh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4335840" y="1702800"/>
            <a:ext cx="4807800" cy="2640240"/>
          </a:xfrm>
          <a:prstGeom prst="rect">
            <a:avLst/>
          </a:prstGeom>
          <a:ln w="0">
            <a:noFill/>
          </a:ln>
        </p:spPr>
      </p:pic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0" y="1702800"/>
            <a:ext cx="4335480" cy="26402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Номер слайда 4_0"/>
          <p:cNvSpPr/>
          <p:nvPr/>
        </p:nvSpPr>
        <p:spPr>
          <a:xfrm>
            <a:off x="6458040" y="468648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B1A773-0B20-4574-981F-F7F1BECD83C3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2" name="Прямоугольник 10_1"/>
          <p:cNvSpPr/>
          <p:nvPr/>
        </p:nvSpPr>
        <p:spPr>
          <a:xfrm>
            <a:off x="0" y="188280"/>
            <a:ext cx="828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97b2fd"/>
                </a:solidFill>
                <a:latin typeface="Times New Roman"/>
                <a:ea typeface="DejaVu Sans"/>
              </a:rPr>
              <a:t>2. Zsh vs Bash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AutoShape 2_1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AutoShape 4_1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7333560" cy="32000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Заголовок 1_1"/>
          <p:cNvSpPr/>
          <p:nvPr/>
        </p:nvSpPr>
        <p:spPr>
          <a:xfrm>
            <a:off x="251280" y="219600"/>
            <a:ext cx="386316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 </a:t>
            </a:r>
            <a:br/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1. Краткость + Опции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5486040" cy="3571560"/>
          </a:xfrm>
          <a:prstGeom prst="rect">
            <a:avLst/>
          </a:prstGeom>
          <a:ln w="0">
            <a:noFill/>
          </a:ln>
        </p:spPr>
      </p:pic>
      <p:pic>
        <p:nvPicPr>
          <p:cNvPr id="328" name="" descr=""/>
          <p:cNvPicPr/>
          <p:nvPr/>
        </p:nvPicPr>
        <p:blipFill>
          <a:blip r:embed="rId2"/>
          <a:stretch/>
        </p:blipFill>
        <p:spPr>
          <a:xfrm>
            <a:off x="5715000" y="1143000"/>
            <a:ext cx="2856960" cy="32000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Заголовок 1_2"/>
          <p:cNvSpPr/>
          <p:nvPr/>
        </p:nvSpPr>
        <p:spPr>
          <a:xfrm>
            <a:off x="228600" y="219600"/>
            <a:ext cx="640044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 </a:t>
            </a:r>
            <a:br/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2. Автозаполнение + поддержка плагинов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360" y="1679400"/>
            <a:ext cx="4799880" cy="2663640"/>
          </a:xfrm>
          <a:prstGeom prst="rect">
            <a:avLst/>
          </a:prstGeom>
          <a:ln w="0">
            <a:noFill/>
          </a:ln>
        </p:spPr>
      </p:pic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4800600" y="1679400"/>
            <a:ext cx="4335480" cy="2640240"/>
          </a:xfrm>
          <a:prstGeom prst="rect">
            <a:avLst/>
          </a:prstGeom>
          <a:ln w="0">
            <a:noFill/>
          </a:ln>
        </p:spPr>
      </p:pic>
      <p:sp>
        <p:nvSpPr>
          <p:cNvPr id="332" name=""/>
          <p:cNvSpPr/>
          <p:nvPr/>
        </p:nvSpPr>
        <p:spPr>
          <a:xfrm>
            <a:off x="2245680" y="4426920"/>
            <a:ext cx="61574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https://github.com/ohmyzsh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https://github.com/zsh-users/antigen - менеджер плагинов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Заголовок 1_3"/>
          <p:cNvSpPr/>
          <p:nvPr/>
        </p:nvSpPr>
        <p:spPr>
          <a:xfrm>
            <a:off x="228600" y="219600"/>
            <a:ext cx="6400440" cy="4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>
            <a:noAutofit/>
          </a:bodyPr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 </a:t>
            </a:r>
            <a:br/>
            <a:r>
              <a:rPr b="1" lang="en-US" sz="2400" spc="-1" strike="noStrike">
                <a:solidFill>
                  <a:srgbClr val="004985"/>
                </a:solidFill>
                <a:latin typeface="Arial"/>
              </a:rPr>
              <a:t>3. Настройка горячих клавиш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-285480" y="457200"/>
            <a:ext cx="4857120" cy="428256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4343400" y="821520"/>
            <a:ext cx="4800240" cy="37501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Номер слайда 4_1"/>
          <p:cNvSpPr/>
          <p:nvPr/>
        </p:nvSpPr>
        <p:spPr>
          <a:xfrm>
            <a:off x="6458040" y="468648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D5D9AA-0FA2-4B1F-A9D6-3333B7A02DC8}" type="slidenum">
              <a:rPr b="0" lang="ru-RU" sz="1200" spc="-1" strike="noStrike">
                <a:solidFill>
                  <a:srgbClr val="004985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7" name="Прямоугольник 10_2"/>
          <p:cNvSpPr/>
          <p:nvPr/>
        </p:nvSpPr>
        <p:spPr>
          <a:xfrm>
            <a:off x="0" y="188280"/>
            <a:ext cx="828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97b2fd"/>
                </a:solidFill>
                <a:latin typeface="Times New Roman"/>
                <a:ea typeface="DejaVu Sans"/>
              </a:rPr>
              <a:t>3. Настройка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8" name="AutoShape 2_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AutoShape 4_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789480" y="914400"/>
            <a:ext cx="7619400" cy="37861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7298</TotalTime>
  <Application>LibreOffice/7.1.3.2$Linux_X86_64 LibreOffice_project/7fefe725e5592600357e1894473a23e841987400</Application>
  <AppVersion>15.0000</AppVersion>
  <Words>42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2017-01-25T11:18:17Z</dcterms:created>
  <dc:creator>Непомнящий Евгений</dc:creator>
  <dc:description/>
  <dc:language>en-US</dc:language>
  <cp:lastModifiedBy/>
  <cp:lastPrinted>2020-04-20T12:30:36Z</cp:lastPrinted>
  <dcterms:modified xsi:type="dcterms:W3CDTF">2021-05-09T14:57:54Z</dcterms:modified>
  <cp:revision>427</cp:revision>
  <dc:subject/>
  <dc:title>ЗАГОЛОВОК ПРЕЗЕНТАЦИИ В ДВЕ И БОЛЕЕ СТРОК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Экран (16:9)</vt:lpwstr>
  </property>
  <property fmtid="{D5CDD505-2E9C-101B-9397-08002B2CF9AE}" pid="4" name="Slides">
    <vt:i4>10</vt:i4>
  </property>
</Properties>
</file>