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ригорян Георгий Зоргевич" initials="ГГЗ" lastIdx="1" clrIdx="0">
    <p:extLst>
      <p:ext uri="{19B8F6BF-5375-455C-9EA6-DF929625EA0E}">
        <p15:presenceInfo xmlns:p15="http://schemas.microsoft.com/office/powerpoint/2012/main" userId="S::ggrigoryan@sfedu.ru::668abe75-ad18-47a4-8093-645468b24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09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4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12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3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AFFE-3D47-48CA-80C3-DAF2EDAED0ED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DA1AB-A8C0-445E-8A6E-76B6846BD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456"/>
            <a:ext cx="9144000" cy="1537489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стресс-функции </a:t>
            </a:r>
            <a:b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определения размерности пространства характеристик </a:t>
            </a:r>
            <a:b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задачах DATA MINING</a:t>
            </a:r>
            <a:b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7A1917-984A-47B9-8034-41F5A8251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82823"/>
            <a:ext cx="9144000" cy="124182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Доц. Кафедры ИВЭ к.ф.-м.н. Нестеренко Виктор Александрович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8A090-69B2-4A74-82EB-04F9860B8B5B}"/>
              </a:ext>
            </a:extLst>
          </p:cNvPr>
          <p:cNvSpPr txBox="1"/>
          <p:nvPr/>
        </p:nvSpPr>
        <p:spPr>
          <a:xfrm>
            <a:off x="0" y="190212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Григорян Георгий Зоргевич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66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90259-B7EB-4323-BF58-94902438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Кластеризация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BA20F05-2014-4B4A-BB8B-90A2EEB825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41" y="1943036"/>
            <a:ext cx="4129664" cy="928817"/>
          </a:xfrm>
          <a:prstGeom prst="rect">
            <a:avLst/>
          </a:prstGeom>
        </p:spPr>
      </p:pic>
      <p:sp>
        <p:nvSpPr>
          <p:cNvPr id="9" name="Google Shape;220;p14">
            <a:extLst>
              <a:ext uri="{FF2B5EF4-FFF2-40B4-BE49-F238E27FC236}">
                <a16:creationId xmlns:a16="http://schemas.microsoft.com/office/drawing/2014/main" id="{226B35A1-EEB6-442F-BC8A-D160EC2CDF8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382678" y="6316266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10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7C9BE9-3518-46A3-8346-F02321C31B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0390" y="1943036"/>
            <a:ext cx="3357563" cy="564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1285E-09ED-4777-A695-71EE6FE8D26D}"/>
                  </a:ext>
                </a:extLst>
              </p:cNvPr>
              <p:cNvSpPr txBox="1"/>
              <p:nvPr/>
            </p:nvSpPr>
            <p:spPr>
              <a:xfrm>
                <a:off x="3357854" y="2984651"/>
                <a:ext cx="242829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35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ru-RU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1350" dirty="0"/>
              </a:p>
              <a:p>
                <a:endParaRPr lang="ru-RU" sz="13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1285E-09ED-4777-A695-71EE6FE8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854" y="2984651"/>
                <a:ext cx="2428292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6F5B4C-98C4-419D-AB58-0B575DCDCF1B}"/>
              </a:ext>
            </a:extLst>
          </p:cNvPr>
          <p:cNvSpPr txBox="1"/>
          <p:nvPr/>
        </p:nvSpPr>
        <p:spPr>
          <a:xfrm>
            <a:off x="253583" y="3513609"/>
            <a:ext cx="4129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37661" algn="just"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PCA: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PC1) = 0.9739597315436241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PC2) = 0.9911409395973154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PC3) = 1.0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PC1) = 0.8987919463087248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PC2) = 0.8737360178970918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</a:t>
            </a: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 = 0.8797315436241611</a:t>
            </a:r>
          </a:p>
          <a:p>
            <a:pPr indent="337661" algn="just"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50796-A7D9-4413-9A1E-66447BCCAD99}"/>
              </a:ext>
            </a:extLst>
          </p:cNvPr>
          <p:cNvSpPr txBox="1"/>
          <p:nvPr/>
        </p:nvSpPr>
        <p:spPr>
          <a:xfrm>
            <a:off x="4853214" y="3513609"/>
            <a:ext cx="412966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37661" algn="just"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Стресс-функции:</a:t>
            </a: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Axis1) = 0.9911409395973154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Axis2) = 0.9911409395973154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Axis3) = 1.0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Axis1) = 0.8859060402684564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Axis2) = 0.8859060402684564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Axis3) = 0.8797315436241611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7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B5222-5B5D-40D1-BF41-49CC0A86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2" y="353684"/>
            <a:ext cx="8928188" cy="1716656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Сравнение начального распределения ирисов и кластеров полученных на основе редуцированных данных </a:t>
            </a:r>
            <a:r>
              <a:rPr lang="en-US" b="1" dirty="0"/>
              <a:t>PCA</a:t>
            </a:r>
            <a:endParaRPr lang="ru-RU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F27950-3BAE-4F5A-B07C-535923F93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372192"/>
            <a:ext cx="4472870" cy="2337435"/>
          </a:xfrm>
          <a:prstGeom prst="rect">
            <a:avLst/>
          </a:prstGeom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C348799C-E763-4D06-903A-E24E5F1A7B4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44670" y="6357735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11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02B88E-5758-41E2-901C-45D2D68642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682" y="2372192"/>
            <a:ext cx="4455319" cy="2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5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A92E1-1DC3-42DC-8C92-80753688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379563"/>
            <a:ext cx="8927700" cy="174244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Сравнение начального распределения ирисов и кластеров полученных на основе редуцированных данных </a:t>
            </a:r>
            <a:r>
              <a:rPr lang="en-US" b="1" dirty="0"/>
              <a:t>C</a:t>
            </a:r>
            <a:r>
              <a:rPr lang="ru-RU" b="1" dirty="0" err="1"/>
              <a:t>тресс</a:t>
            </a:r>
            <a:r>
              <a:rPr lang="ru-RU" b="1" dirty="0"/>
              <a:t>-функцией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8E8E3C-4A0A-4958-B56D-9421ED75A7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951" y="2755388"/>
            <a:ext cx="4523430" cy="2407444"/>
          </a:xfrm>
          <a:prstGeom prst="rect">
            <a:avLst/>
          </a:prstGeom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608B2094-FEA0-4028-8E75-E6DDFCCABC0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44181" y="6331855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12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EF9227-DB8F-451B-9EA6-AF0997D5D5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5388"/>
            <a:ext cx="4455319" cy="24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129C1-77FA-442C-9A70-74CA576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Полученные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0E6C3-2EAD-4157-A4C5-0F9C0CDC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a typeface="Times New Roman" panose="02020603050405020304" pitchFamily="18" charset="0"/>
              </a:rPr>
              <a:t>Оценены и выбраны методы уменьшения размерности.</a:t>
            </a:r>
          </a:p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err="1">
                <a:ea typeface="Times New Roman" panose="02020603050405020304" pitchFamily="18" charset="0"/>
              </a:rPr>
              <a:t>Программно</a:t>
            </a:r>
            <a:r>
              <a:rPr lang="ru-RU" sz="1800" dirty="0">
                <a:ea typeface="Times New Roman" panose="02020603050405020304" pitchFamily="18" charset="0"/>
              </a:rPr>
              <a:t> реализован метод Главных Компонент.</a:t>
            </a:r>
          </a:p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a typeface="Times New Roman" panose="02020603050405020304" pitchFamily="18" charset="0"/>
              </a:rPr>
              <a:t>Применен метод Главных Компонент.</a:t>
            </a:r>
          </a:p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a typeface="Times New Roman" panose="02020603050405020304" pitchFamily="18" charset="0"/>
              </a:rPr>
              <a:t>Применена стресс-функция.</a:t>
            </a:r>
          </a:p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a typeface="Times New Roman" panose="02020603050405020304" pitchFamily="18" charset="0"/>
              </a:rPr>
              <a:t>Сделан анализ полученных данных.</a:t>
            </a:r>
          </a:p>
          <a:p>
            <a:endParaRPr lang="ru-RU" dirty="0"/>
          </a:p>
        </p:txBody>
      </p:sp>
      <p:sp>
        <p:nvSpPr>
          <p:cNvPr id="4" name="Google Shape;220;p14">
            <a:extLst>
              <a:ext uri="{FF2B5EF4-FFF2-40B4-BE49-F238E27FC236}">
                <a16:creationId xmlns:a16="http://schemas.microsoft.com/office/drawing/2014/main" id="{6A4E7C2B-E39D-4020-800E-027012F3D5C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390799" y="6311899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13</a:t>
            </a:fld>
            <a:r>
              <a:rPr lang="ru-RU" dirty="0"/>
              <a:t> /13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07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620BE-FFCF-4DE1-B899-B826C06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01DDE-E2E1-4E83-9A6E-AB1586D2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Оценка и выбор метода уменьшения размерности.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Программная реализация метода Главных Компонент.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Применение метода Главных Компонент.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Применение стресс-функции.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Анализ полученных результатов.</a:t>
            </a:r>
          </a:p>
          <a:p>
            <a:endParaRPr lang="ru-RU" dirty="0"/>
          </a:p>
        </p:txBody>
      </p:sp>
      <p:sp>
        <p:nvSpPr>
          <p:cNvPr id="4" name="Google Shape;220;p14">
            <a:extLst>
              <a:ext uri="{FF2B5EF4-FFF2-40B4-BE49-F238E27FC236}">
                <a16:creationId xmlns:a16="http://schemas.microsoft.com/office/drawing/2014/main" id="{DA4DAF72-6465-47FB-B1EF-B53CF9C0B25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12723" y="5591175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r>
              <a:rPr lang="ru-RU" dirty="0"/>
              <a:t> /13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14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D0889-C69B-443E-AC85-1272F49E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Главных Компонент (</a:t>
            </a:r>
            <a:r>
              <a:rPr lang="en-US" b="1" dirty="0"/>
              <a:t>PCA)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6B4C3-267C-4A11-8404-0411224B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226469"/>
            <a:ext cx="3555359" cy="3263504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ru-RU" dirty="0"/>
              <a:t>Подготовка данных.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ru-RU" dirty="0"/>
              <a:t>Вычисление ковариационной матрицы.</a:t>
            </a:r>
          </a:p>
          <a:p>
            <a:pPr marL="385763" indent="-385763">
              <a:buFont typeface="+mj-lt"/>
              <a:buAutoNum type="arabicPeriod"/>
            </a:pPr>
            <a:r>
              <a:rPr lang="ru-RU" dirty="0"/>
              <a:t>Извлечение собственных векторов и собственных чисел из ковариационной матрицы.</a:t>
            </a:r>
          </a:p>
        </p:txBody>
      </p:sp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6FF543DD-3CE1-40EC-A591-AFA6F619E5A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12723" y="558998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r>
              <a:rPr lang="ru-RU" dirty="0"/>
              <a:t> /13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04E3F-72FC-42AD-87D5-14E99B279C85}"/>
                  </a:ext>
                </a:extLst>
              </p:cNvPr>
              <p:cNvSpPr txBox="1"/>
              <p:nvPr/>
            </p:nvSpPr>
            <p:spPr>
              <a:xfrm>
                <a:off x="4779510" y="2226469"/>
                <a:ext cx="3702167" cy="11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600" i="1"/>
                        <m:t> </m:t>
                      </m:r>
                    </m:oMath>
                  </m:oMathPara>
                </a14:m>
                <a:endParaRPr lang="ru-RU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ba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04E3F-72FC-42AD-87D5-14E99B27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10" y="2226469"/>
                <a:ext cx="3702167" cy="11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AD7E7F-BA68-4F09-8799-51E75DFCCBB8}"/>
                  </a:ext>
                </a:extLst>
              </p:cNvPr>
              <p:cNvSpPr txBox="1"/>
              <p:nvPr/>
            </p:nvSpPr>
            <p:spPr>
              <a:xfrm>
                <a:off x="4735902" y="3858221"/>
                <a:ext cx="3926257" cy="113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С=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algn="ctr"/>
                <a:r>
                  <a:rPr lang="ru-RU" sz="1600" dirty="0"/>
                  <a:t>Пример матрицы с размерностью 3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AD7E7F-BA68-4F09-8799-51E75DFCC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902" y="3858221"/>
                <a:ext cx="3926257" cy="1131272"/>
              </a:xfrm>
              <a:prstGeom prst="rect">
                <a:avLst/>
              </a:prstGeom>
              <a:blipFill>
                <a:blip r:embed="rId3"/>
                <a:stretch>
                  <a:fillRect b="-6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715D8-E574-4803-AACC-E543361F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Главных Компонент (</a:t>
            </a:r>
            <a:r>
              <a:rPr lang="en-US" b="1" dirty="0"/>
              <a:t>PCA)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DCEDD-A452-4A32-8C7B-8404512C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44128"/>
            <a:ext cx="3806504" cy="494293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ru-RU" dirty="0"/>
              <a:t>Формирование вектора </a:t>
            </a:r>
            <a:r>
              <a:rPr lang="ru-RU" dirty="0" err="1"/>
              <a:t>фич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  <a:p>
            <a:pPr marL="385763" indent="-385763">
              <a:buFont typeface="+mj-lt"/>
              <a:buAutoNum type="arabicPeriod" startAt="4"/>
            </a:pPr>
            <a:r>
              <a:rPr lang="ru-RU" dirty="0"/>
              <a:t>Получение нового набора данных.</a:t>
            </a:r>
            <a:br>
              <a:rPr lang="ru-RU" dirty="0"/>
            </a:br>
            <a:endParaRPr lang="ru-RU" dirty="0"/>
          </a:p>
          <a:p>
            <a:pPr marL="385763" indent="-385763">
              <a:buFont typeface="+mj-lt"/>
              <a:buAutoNum type="arabicPeriod" startAt="4"/>
            </a:pPr>
            <a:r>
              <a:rPr lang="ru-RU" dirty="0"/>
              <a:t>Восстановление данных.</a:t>
            </a:r>
          </a:p>
          <a:p>
            <a:pPr marL="385763" indent="-385763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7" name="Google Shape;220;p14">
            <a:extLst>
              <a:ext uri="{FF2B5EF4-FFF2-40B4-BE49-F238E27FC236}">
                <a16:creationId xmlns:a16="http://schemas.microsoft.com/office/drawing/2014/main" id="{3B583D19-BD67-46C8-B758-345E25E17E7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12723" y="558998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r>
              <a:rPr lang="ru-RU" dirty="0"/>
              <a:t> /13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596E0-A393-41A3-AD35-EE755B47BCE7}"/>
                  </a:ext>
                </a:extLst>
              </p:cNvPr>
              <p:cNvSpPr txBox="1"/>
              <p:nvPr/>
            </p:nvSpPr>
            <p:spPr>
              <a:xfrm>
                <a:off x="765496" y="2462996"/>
                <a:ext cx="3806504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𝐹𝑒𝑎𝑡𝑢𝑟𝑒𝑉𝑒𝑐𝑡𝑜𝑟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600" dirty="0"/>
              </a:p>
              <a:p>
                <a:endParaRPr lang="ru-RU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596E0-A393-41A3-AD35-EE755B47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96" y="2462996"/>
                <a:ext cx="3806504" cy="546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8C0F3-ED6A-47A8-8F81-4FEDC53B2441}"/>
                  </a:ext>
                </a:extLst>
              </p:cNvPr>
              <p:cNvSpPr txBox="1"/>
              <p:nvPr/>
            </p:nvSpPr>
            <p:spPr>
              <a:xfrm>
                <a:off x="765496" y="3742786"/>
                <a:ext cx="46087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𝐹𝑖𝑛𝑎𝑙𝐷𝑎𝑡𝑎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𝐹𝑒𝑎𝑡𝑢𝑟𝑒𝑉𝑒𝑐𝑡𝑜𝑟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𝑀𝑒𝑎𝑛𝑒𝑑𝐷𝑎𝑡𝑎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8C0F3-ED6A-47A8-8F81-4FEDC53B2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96" y="3742786"/>
                <a:ext cx="460876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2F38E-43C6-422D-8FB2-458E9DE116F6}"/>
                  </a:ext>
                </a:extLst>
              </p:cNvPr>
              <p:cNvSpPr txBox="1"/>
              <p:nvPr/>
            </p:nvSpPr>
            <p:spPr>
              <a:xfrm>
                <a:off x="945383" y="4921788"/>
                <a:ext cx="5817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𝑅𝑒𝑠𝑡𝑜𝑟𝑒𝑑𝐷𝑎𝑡𝑎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𝐹𝑖𝑛𝑎𝑙𝐷𝑎𝑡𝑎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𝐹𝑒𝑎𝑡𝑢𝑟𝑒𝑉𝑒𝑐𝑡𝑜𝑟𝑠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𝑀𝑒𝑎𝑛𝑉𝑒𝑐𝑡𝑜𝑟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2F38E-43C6-422D-8FB2-458E9DE11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83" y="4921788"/>
                <a:ext cx="581772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7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FBFFE-41B0-4E83-B33D-9F48B3B3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Стресс-Функция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7D2A83-43AD-41F9-BBAB-89AE24E7B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	Расчет матрицы приближения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— евклидово расстояние между парами точек</a:t>
                </a:r>
              </a:p>
              <a:p>
                <a:r>
                  <a:rPr lang="ru-RU" dirty="0"/>
                  <a:t>	Применение двойного центрирования: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 использованием центрирующей матрицы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— единичная матрица,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матрица заполненная единицами.</a:t>
                </a:r>
              </a:p>
              <a:p>
                <a:r>
                  <a:rPr lang="ru-RU" dirty="0"/>
                  <a:t>	Вычисление наибольшего собственного значения и соответствующего ему собственного векторов для матрицы B.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7D2A83-43AD-41F9-BBAB-89AE24E7B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4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220;p14">
            <a:extLst>
              <a:ext uri="{FF2B5EF4-FFF2-40B4-BE49-F238E27FC236}">
                <a16:creationId xmlns:a16="http://schemas.microsoft.com/office/drawing/2014/main" id="{C75BFD42-44F0-43B0-8058-C6520B7A79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46517" y="643537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r>
              <a:rPr lang="ru-RU" dirty="0"/>
              <a:t> /13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72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90655-4400-4206-BCD6-7B7985DB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Ирисы Фишера в размерности пространства признаков 4.</a:t>
            </a:r>
          </a:p>
        </p:txBody>
      </p:sp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49B9125C-62F7-4EF6-BD32-EE5E3FFC32F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391394" y="643537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917F4-E311-4FED-BC58-216564DB5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7223" y="2323694"/>
            <a:ext cx="3824371" cy="2863747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" t="10778" r="13904" b="7544"/>
          <a:stretch/>
        </p:blipFill>
        <p:spPr>
          <a:xfrm>
            <a:off x="207033" y="2067508"/>
            <a:ext cx="4701398" cy="3554084"/>
          </a:xfrm>
        </p:spPr>
      </p:pic>
    </p:spTree>
    <p:extLst>
      <p:ext uri="{BB962C8B-B14F-4D97-AF65-F5344CB8AC3E}">
        <p14:creationId xmlns:p14="http://schemas.microsoft.com/office/powerpoint/2010/main" val="4795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154FF-A203-4096-8920-FDC32FAF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Применение Метода Главных Компонент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E84362-E531-4B5F-B045-67C3E87FC2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57" y="2376929"/>
            <a:ext cx="2959175" cy="2643644"/>
          </a:xfrm>
          <a:prstGeom prst="rect">
            <a:avLst/>
          </a:prstGeom>
        </p:spPr>
      </p:pic>
      <p:sp>
        <p:nvSpPr>
          <p:cNvPr id="9" name="Google Shape;220;p14">
            <a:extLst>
              <a:ext uri="{FF2B5EF4-FFF2-40B4-BE49-F238E27FC236}">
                <a16:creationId xmlns:a16="http://schemas.microsoft.com/office/drawing/2014/main" id="{6F0905F1-2328-4416-8893-B8295795B58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19014" y="6392241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7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CC1925-6E62-42B9-A8CF-5A3DA7DA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83" y="1867971"/>
            <a:ext cx="5442331" cy="9839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43B2E8-E47D-46AA-A6D1-C7B9076DD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883" y="2920956"/>
            <a:ext cx="5412372" cy="25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12B09-9E83-4BE9-89E5-C90B44F9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Ирисы Фишера в размерности пространства признаков 3 и 2 для </a:t>
            </a:r>
            <a:r>
              <a:rPr lang="en-US" b="1" dirty="0"/>
              <a:t>PCA.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0DB50C-2E8B-4A71-8472-C3257470C1B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282" t="9136" r="10850" b="2551"/>
          <a:stretch/>
        </p:blipFill>
        <p:spPr bwMode="auto">
          <a:xfrm>
            <a:off x="277585" y="2125266"/>
            <a:ext cx="3854422" cy="3263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12AB6D6C-69D1-44DE-9ED7-866D2D5DC51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514929" y="6461252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8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517E3E-B926-45DF-BD8E-29B8BB783F1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" t="8149" r="15802" b="11257"/>
          <a:stretch/>
        </p:blipFill>
        <p:spPr bwMode="auto">
          <a:xfrm>
            <a:off x="4256908" y="2125266"/>
            <a:ext cx="4504538" cy="2416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9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5D872-D90F-47AC-BBD9-E247A283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Ирисы Фишера в размерности пространства признаков 3 и 2</a:t>
            </a:r>
            <a:r>
              <a:rPr lang="en-US" b="1" dirty="0"/>
              <a:t> </a:t>
            </a:r>
            <a:r>
              <a:rPr lang="ru-RU" b="1" dirty="0"/>
              <a:t>для стресс функции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D5F3EE-2E25-4E81-9CB6-3B99EBF8E8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50" y="2125266"/>
            <a:ext cx="4043927" cy="3022228"/>
          </a:xfrm>
          <a:prstGeom prst="rect">
            <a:avLst/>
          </a:prstGeom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19424FFB-5AA0-4EDC-B068-82F4B9C2A94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67790" y="558998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9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584CB7-7C02-4AF0-9BEB-C7489263A4A5}"/>
              </a:ext>
            </a:extLst>
          </p:cNvPr>
          <p:cNvPicPr/>
          <p:nvPr/>
        </p:nvPicPr>
        <p:blipFill rotWithShape="1">
          <a:blip r:embed="rId3"/>
          <a:srcRect l="5676" t="4327" r="14980" b="9066"/>
          <a:stretch/>
        </p:blipFill>
        <p:spPr bwMode="auto">
          <a:xfrm>
            <a:off x="4297477" y="2249294"/>
            <a:ext cx="4770513" cy="2645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949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AC4B03A4F60C14BAAE01C317EFA066E" ma:contentTypeVersion="14" ma:contentTypeDescription="Создание документа." ma:contentTypeScope="" ma:versionID="a0789aaff4a6452a4e6d56f1b8f3ea21">
  <xsd:schema xmlns:xsd="http://www.w3.org/2001/XMLSchema" xmlns:xs="http://www.w3.org/2001/XMLSchema" xmlns:p="http://schemas.microsoft.com/office/2006/metadata/properties" xmlns:ns3="a9e7903a-3c50-4891-9c66-865210d63114" xmlns:ns4="f78f277e-1f8e-43ee-8f8e-25167599b25b" targetNamespace="http://schemas.microsoft.com/office/2006/metadata/properties" ma:root="true" ma:fieldsID="55b95da9a1f3f17ca1ad2183adf764e6" ns3:_="" ns4:_="">
    <xsd:import namespace="a9e7903a-3c50-4891-9c66-865210d63114"/>
    <xsd:import namespace="f78f277e-1f8e-43ee-8f8e-25167599b2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7903a-3c50-4891-9c66-865210d63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f277e-1f8e-43ee-8f8e-25167599b2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C63CD9-5206-4FB0-9557-B2CFB578B9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e7903a-3c50-4891-9c66-865210d63114"/>
    <ds:schemaRef ds:uri="f78f277e-1f8e-43ee-8f8e-25167599b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5294E-A539-497E-85B9-BF0418242A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68D298-1746-4D32-B9EA-2AAFD2B73436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a9e7903a-3c50-4891-9c66-865210d63114"/>
    <ds:schemaRef ds:uri="http://schemas.openxmlformats.org/package/2006/metadata/core-properties"/>
    <ds:schemaRef ds:uri="f78f277e-1f8e-43ee-8f8e-25167599b25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434</Words>
  <Application>Microsoft Office PowerPoint</Application>
  <PresentationFormat>Экран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Использование стресс-функции  для определения размерности пространства характеристик  в задачах DATA MINING </vt:lpstr>
      <vt:lpstr>Постановка задачи</vt:lpstr>
      <vt:lpstr>Метод Главных Компонент (PCA)</vt:lpstr>
      <vt:lpstr>Метод Главных Компонент (PCA)</vt:lpstr>
      <vt:lpstr>Стресс-Функция</vt:lpstr>
      <vt:lpstr>Ирисы Фишера в размерности пространства признаков 4.</vt:lpstr>
      <vt:lpstr>Применение Метода Главных Компонент</vt:lpstr>
      <vt:lpstr>Ирисы Фишера в размерности пространства признаков 3 и 2 для PCA.</vt:lpstr>
      <vt:lpstr>Ирисы Фишера в размерности пространства признаков 3 и 2 для стресс функции</vt:lpstr>
      <vt:lpstr>Кластеризация данных</vt:lpstr>
      <vt:lpstr>Сравнение начального распределения ирисов и кластеров полученных на основе редуцированных данных PCA</vt:lpstr>
      <vt:lpstr>Сравнение начального распределения ирисов и кластеров полученных на основе редуцированных данных Cтресс-функцией</vt:lpstr>
      <vt:lpstr>Полученные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стресс-функции  для определения размерности пространства характеристик  в задачах DATA MINING </dc:title>
  <dc:creator>Григорян Георгий Зоргевич</dc:creator>
  <cp:lastModifiedBy>Амалия Григорян</cp:lastModifiedBy>
  <cp:revision>6</cp:revision>
  <dcterms:created xsi:type="dcterms:W3CDTF">2022-06-08T14:46:10Z</dcterms:created>
  <dcterms:modified xsi:type="dcterms:W3CDTF">2022-06-16T17:23:20Z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0x010100AAC4B03A4F60C14BAAE01C317EFA066E</vt:lpwstr>
  </property>
</Properties>
</file>