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4ee28b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4ee28b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4ee28b2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4ee28b2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4ee28b2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4ee28b2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4ee28b2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4ee28b2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4ee28b21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4ee28b2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4ee28b2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4ee28b2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4ee28b2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4ee28b2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4ee28b21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4ee28b2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4ee28b2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4ee28b2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756016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756016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756016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756016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7560161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7560161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7560161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7560161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756016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756016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b7560161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b7560161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7560161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7560161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4ee28b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4ee28b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.apache.org/slack-invite" TargetMode="External"/><Relationship Id="rId4" Type="http://schemas.openxmlformats.org/officeDocument/2006/relationships/hyperlink" Target="https://github.com/apache/accumulo/issues?q=is%3Aissue+is%3Aopen+label%3A%22good+first+issue%2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ccumulo.apache.org/docs/2.x/getting-started/design" TargetMode="External"/><Relationship Id="rId4" Type="http://schemas.openxmlformats.org/officeDocument/2006/relationships/hyperlink" Target="https://cwiki.apache.org/confluence/display/incubator/AccumuloProposal" TargetMode="External"/><Relationship Id="rId5" Type="http://schemas.openxmlformats.org/officeDocument/2006/relationships/hyperlink" Target="https://www.oreilly.com/library/view/accumulo/9781491947098/ch01.html" TargetMode="External"/><Relationship Id="rId6" Type="http://schemas.openxmlformats.org/officeDocument/2006/relationships/hyperlink" Target="https://accumulo.apache.org/tou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Apache Accumulo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Бочаров Г.М.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 данных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265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 содержит Term в качестве RowID, имя стобца в  Column Family, Row ID ячейки из основной таблице в Column Qualifier.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поиске получается набор  записей из таблицы индексов, по котормы получают  row Id исходных ячеек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800" y="2427150"/>
            <a:ext cx="45910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Транзакции (FATE)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Транзакции в Accumulo выполняются с помощью FATE (Fault Tolerant Executor)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Accumulo предоставляет ACID гарантии только для изменений в рамках одного ROW ID.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Транзакция при создании заполняется информацией о необходимых изменениях и сериализуется в Zookeeper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Постоянные блокировки чтения-записи для каждой таблицы создаются в Zookeeper для синхронизации операций при сбоях процессов.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FATE состоит из двух основных компонентов: повторяемой постоянной операции (REPO), уровня хранения для REPO и системы выполнения для запуска REPO.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Accumulo Master выступает в качестве исполнительной системы для запуска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REPO реализованы идемпотентно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восстановления после падения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3842700" cy="26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Если Tablet Server выходит из строя, Master обнаруживает это и автоматически переназначает планшеты, назначенные от отказавшего сервера, другим серверам. Любые пары ключ-значение, которые находились в памяти на момент сбоя TabletServer, автоматически повторно применяются из  WAL, чтобы предотвратить потерю данных.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250" y="2078875"/>
            <a:ext cx="397817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Безопасность и Шифрование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Accumulo имеет следующие функции безопасности: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90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Только аутентифицированные пользователи могут получить доступ к Accumulo.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>
                <a:highlight>
                  <a:srgbClr val="FFFFFF"/>
                </a:highlight>
              </a:rPr>
              <a:t>Kerberos может быть включен для замены стандартной аутентификации Accumulo на основе пароля.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Пользователи могут выполнять действия, только если им дано разрешение.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Пользователи могут просматривать только те маркированные данные, на которые у них есть разрешение.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Данные могут быть зашифрованы на диске и over-the-wire.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 и планирование запросов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 Accumulo отсутствует собственный план запросов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Запросы передаются через Accumulo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Отсутствует поддержка 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Результаты сканирования отправляются клиенту партиями автоматически определяемого размера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 Accumulo API нет возможности, подобной оператору SQL LIMIT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Accumulo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2 способа взаимодействия с Accumulo: Accumulo Client и Accumulo Shell.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Accumo Client можно взаимодействовать через библиотеки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 org.apache.accumulo:accumulo-core для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pyaccumulo для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35500" y="624650"/>
            <a:ext cx="403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Accumulo Shell. </a:t>
            </a:r>
            <a:r>
              <a:rPr lang="ru"/>
              <a:t>Примеры.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825" y="624640"/>
            <a:ext cx="3854174" cy="437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613925" y="1483950"/>
            <a:ext cx="43620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Подключение выполняется с помощью команды: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4D4D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accumulo shell -u [username]</a:t>
            </a:r>
            <a:endParaRPr sz="1450">
              <a:solidFill>
                <a:srgbClr val="4D4D4C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Community и участие в разработке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Accumulo поддерживается Apache Accumulo community. Связь  с community через </a:t>
            </a:r>
            <a:r>
              <a:rPr lang="ru" u="sng">
                <a:solidFill>
                  <a:schemeClr val="hlink"/>
                </a:solidFill>
                <a:hlinkClick r:id="rId3"/>
              </a:rPr>
              <a:t>Slack</a:t>
            </a:r>
            <a:r>
              <a:rPr lang="ru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Любой может поучаствовать в разработке Accumulo: выбрать одну из нерешенных </a:t>
            </a:r>
            <a:r>
              <a:rPr lang="ru" u="sng">
                <a:solidFill>
                  <a:schemeClr val="hlink"/>
                </a:solidFill>
                <a:hlinkClick r:id="rId4"/>
              </a:rPr>
              <a:t>проблем</a:t>
            </a:r>
            <a:r>
              <a:rPr lang="ru"/>
              <a:t>, посмотреть открытые пулл реквесты, обновить документацию, сообщить о багах или протестировать новые релизы.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Документация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Confluence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Статья</a:t>
            </a:r>
            <a:r>
              <a:rPr lang="ru"/>
              <a:t>  с более подробным описанием архитектуры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solidFill>
                  <a:schemeClr val="hlink"/>
                </a:solidFill>
                <a:hlinkClick r:id="rId6"/>
              </a:rPr>
              <a:t>Тур</a:t>
            </a:r>
            <a:r>
              <a:rPr lang="ru"/>
              <a:t>  для ознакомления с Accumulo для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Accumulo — это отсортированное распределенное хранилище ключ-значение, основанное на дизайне Google BigTable.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построен на основе Apache Hadoop, Zookeeper и Thrift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key-value хранилище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oriented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 на Java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Лицензирован и поддерживается Apache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развития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Разработка началась в</a:t>
            </a:r>
            <a:r>
              <a:rPr lang="ru"/>
              <a:t> 2008 году Агентством Национальной Безопасности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Система строилась на базе Google BigTable с доработкой аспектов безопасности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 сентябре 2011 года Accumulo был выложен, </a:t>
            </a:r>
            <a:r>
              <a:rPr lang="ru"/>
              <a:t>как общедоступный проект-инкубатор с открытым исходным кодом на Apache Software Foundation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Программы, необходимые для запуска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675" y="1969950"/>
            <a:ext cx="2703476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29450" y="1853850"/>
            <a:ext cx="332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Для запуска понадобятся: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кластер hadoop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zookeeper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thrift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maven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Также возможен запуск через Fluo Uno или Fluo Muchos, в которые уже включены все необходимые программы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данных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13" y="3363463"/>
            <a:ext cx="8641771" cy="170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667650" y="1869913"/>
            <a:ext cx="733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Row ID объединяет несколько ячеек в один ряд, операции над ячейками в пределах логического ряда происходят атомарно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Column позволяет эмулировать название, как в реляционной базе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Family для оптимального хранения данных из одной группы столбцоы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Visibility - видимость для пользователя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Timestamp - время изменения этой ячейки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данных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343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Ячейки образуют таблицу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 ростом числа строк в таблице происходит разделение на планшеты (tablets)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 tablets работает Tablets manager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75" y="1853850"/>
            <a:ext cx="42319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Tablet Server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475" y="1948200"/>
            <a:ext cx="473303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RFile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223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RFile хранится в hdfs и содержит ин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650" y="1853850"/>
            <a:ext cx="2551390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Accumulo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Tablet Server - управляет планшетами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Garbage Collector - чистит файлы в HDFS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Master  - реагирование на отказ Tablet Server, балансировка нагрузки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Accumulo Monitor - отображает состояние кластера, показывает таблицы и графики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Accumulo Client - работа с БД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