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7f81d2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7f81d2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7f81d2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7f81d2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7f81d2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7f81d2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7f81d2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7f81d2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7f81d2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7f81d2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7f81d2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7f81d2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7f81d2e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7f81d2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7f81d2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7f81d2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7f81d2e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7f81d2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br.com/ru/company/vk/blog/48085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LMDB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Георгий Миронов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б05-927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МФТИ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References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https://habr.com/ru/company/vk/blog/480850/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LMDB positioning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review of three main work principes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comparison with SQLite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LMBD positioning</a:t>
            </a:r>
            <a:endParaRPr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>
                <a:solidFill>
                  <a:srgbClr val="111111"/>
                </a:solidFill>
                <a:highlight>
                  <a:srgbClr val="FFFFFF"/>
                </a:highlight>
              </a:rPr>
              <a:t>Memory-mapped files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B+ 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Copy-on-write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111111"/>
                </a:solidFill>
                <a:highlight>
                  <a:srgbClr val="FFFFFF"/>
                </a:highlight>
              </a:rPr>
              <a:t>Memory-mapped files</a:t>
            </a:r>
            <a:endParaRPr sz="23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Delegation of data maintenance responsibilities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No dynamic allocations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No locks due to synchronization</a:t>
            </a:r>
            <a:endParaRPr sz="16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50" y="1279650"/>
            <a:ext cx="3721300" cy="30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B+ tree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root is db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leave is key-value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branch is navigation node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00" y="1152475"/>
            <a:ext cx="5625898" cy="24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Copy-On-Write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transaction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read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write transaction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562" y="1152475"/>
            <a:ext cx="58374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Copy-On-Write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4"/>
            <a:ext cx="8520599" cy="308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 test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" y="893187"/>
            <a:ext cx="7969326" cy="42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LMDB is fast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LMDB is simple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LMDB is well done, be like LMDB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