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A6A6A6"/>
    <a:srgbClr val="376092"/>
    <a:srgbClr val="0D0D0D"/>
    <a:srgbClr val="C3D69B"/>
    <a:srgbClr val="95B3D7"/>
    <a:srgbClr val="D99694"/>
    <a:srgbClr val="8EB4E3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90875"/>
            <a:ext cx="6858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Freeform 34"/>
          <p:cNvSpPr/>
          <p:nvPr/>
        </p:nvSpPr>
        <p:spPr>
          <a:xfrm>
            <a:off x="1273969" y="3550444"/>
            <a:ext cx="2147887" cy="1143000"/>
          </a:xfrm>
          <a:custGeom>
            <a:avLst/>
            <a:gdLst>
              <a:gd name="connsiteX0" fmla="*/ 0 w 2147887"/>
              <a:gd name="connsiteY0" fmla="*/ 864394 h 1143000"/>
              <a:gd name="connsiteX1" fmla="*/ 54769 w 2147887"/>
              <a:gd name="connsiteY1" fmla="*/ 914400 h 1143000"/>
              <a:gd name="connsiteX2" fmla="*/ 85725 w 2147887"/>
              <a:gd name="connsiteY2" fmla="*/ 990600 h 1143000"/>
              <a:gd name="connsiteX3" fmla="*/ 190500 w 2147887"/>
              <a:gd name="connsiteY3" fmla="*/ 1040606 h 1143000"/>
              <a:gd name="connsiteX4" fmla="*/ 230981 w 2147887"/>
              <a:gd name="connsiteY4" fmla="*/ 1016794 h 1143000"/>
              <a:gd name="connsiteX5" fmla="*/ 276225 w 2147887"/>
              <a:gd name="connsiteY5" fmla="*/ 1014412 h 1143000"/>
              <a:gd name="connsiteX6" fmla="*/ 321469 w 2147887"/>
              <a:gd name="connsiteY6" fmla="*/ 1045369 h 1143000"/>
              <a:gd name="connsiteX7" fmla="*/ 364331 w 2147887"/>
              <a:gd name="connsiteY7" fmla="*/ 1040606 h 1143000"/>
              <a:gd name="connsiteX8" fmla="*/ 447675 w 2147887"/>
              <a:gd name="connsiteY8" fmla="*/ 1062037 h 1143000"/>
              <a:gd name="connsiteX9" fmla="*/ 516731 w 2147887"/>
              <a:gd name="connsiteY9" fmla="*/ 1076325 h 1143000"/>
              <a:gd name="connsiteX10" fmla="*/ 635794 w 2147887"/>
              <a:gd name="connsiteY10" fmla="*/ 1100137 h 1143000"/>
              <a:gd name="connsiteX11" fmla="*/ 704850 w 2147887"/>
              <a:gd name="connsiteY11" fmla="*/ 1116806 h 1143000"/>
              <a:gd name="connsiteX12" fmla="*/ 812006 w 2147887"/>
              <a:gd name="connsiteY12" fmla="*/ 1095375 h 1143000"/>
              <a:gd name="connsiteX13" fmla="*/ 885825 w 2147887"/>
              <a:gd name="connsiteY13" fmla="*/ 1116806 h 1143000"/>
              <a:gd name="connsiteX14" fmla="*/ 959644 w 2147887"/>
              <a:gd name="connsiteY14" fmla="*/ 1138237 h 1143000"/>
              <a:gd name="connsiteX15" fmla="*/ 1000125 w 2147887"/>
              <a:gd name="connsiteY15" fmla="*/ 1121569 h 1143000"/>
              <a:gd name="connsiteX16" fmla="*/ 1054894 w 2147887"/>
              <a:gd name="connsiteY16" fmla="*/ 1143000 h 1143000"/>
              <a:gd name="connsiteX17" fmla="*/ 1143000 w 2147887"/>
              <a:gd name="connsiteY17" fmla="*/ 1135856 h 1143000"/>
              <a:gd name="connsiteX18" fmla="*/ 1181100 w 2147887"/>
              <a:gd name="connsiteY18" fmla="*/ 1114425 h 1143000"/>
              <a:gd name="connsiteX19" fmla="*/ 1295400 w 2147887"/>
              <a:gd name="connsiteY19" fmla="*/ 1104900 h 1143000"/>
              <a:gd name="connsiteX20" fmla="*/ 1435894 w 2147887"/>
              <a:gd name="connsiteY20" fmla="*/ 1090612 h 1143000"/>
              <a:gd name="connsiteX21" fmla="*/ 1493044 w 2147887"/>
              <a:gd name="connsiteY21" fmla="*/ 1042987 h 1143000"/>
              <a:gd name="connsiteX22" fmla="*/ 1624012 w 2147887"/>
              <a:gd name="connsiteY22" fmla="*/ 1040606 h 1143000"/>
              <a:gd name="connsiteX23" fmla="*/ 1654969 w 2147887"/>
              <a:gd name="connsiteY23" fmla="*/ 1090612 h 1143000"/>
              <a:gd name="connsiteX24" fmla="*/ 1724025 w 2147887"/>
              <a:gd name="connsiteY24" fmla="*/ 1081087 h 1143000"/>
              <a:gd name="connsiteX25" fmla="*/ 1781175 w 2147887"/>
              <a:gd name="connsiteY25" fmla="*/ 1016794 h 1143000"/>
              <a:gd name="connsiteX26" fmla="*/ 1757362 w 2147887"/>
              <a:gd name="connsiteY26" fmla="*/ 969169 h 1143000"/>
              <a:gd name="connsiteX27" fmla="*/ 1793081 w 2147887"/>
              <a:gd name="connsiteY27" fmla="*/ 912019 h 1143000"/>
              <a:gd name="connsiteX28" fmla="*/ 1871662 w 2147887"/>
              <a:gd name="connsiteY28" fmla="*/ 857250 h 1143000"/>
              <a:gd name="connsiteX29" fmla="*/ 1866900 w 2147887"/>
              <a:gd name="connsiteY29" fmla="*/ 812006 h 1143000"/>
              <a:gd name="connsiteX30" fmla="*/ 1945481 w 2147887"/>
              <a:gd name="connsiteY30" fmla="*/ 809625 h 1143000"/>
              <a:gd name="connsiteX31" fmla="*/ 2007394 w 2147887"/>
              <a:gd name="connsiteY31" fmla="*/ 833437 h 1143000"/>
              <a:gd name="connsiteX32" fmla="*/ 2019300 w 2147887"/>
              <a:gd name="connsiteY32" fmla="*/ 807244 h 1143000"/>
              <a:gd name="connsiteX33" fmla="*/ 2088356 w 2147887"/>
              <a:gd name="connsiteY33" fmla="*/ 802481 h 1143000"/>
              <a:gd name="connsiteX34" fmla="*/ 2147887 w 2147887"/>
              <a:gd name="connsiteY34" fmla="*/ 723900 h 1143000"/>
              <a:gd name="connsiteX35" fmla="*/ 2083594 w 2147887"/>
              <a:gd name="connsiteY35" fmla="*/ 683419 h 1143000"/>
              <a:gd name="connsiteX36" fmla="*/ 1985962 w 2147887"/>
              <a:gd name="connsiteY36" fmla="*/ 688181 h 1143000"/>
              <a:gd name="connsiteX37" fmla="*/ 1912144 w 2147887"/>
              <a:gd name="connsiteY37" fmla="*/ 640556 h 1143000"/>
              <a:gd name="connsiteX38" fmla="*/ 1978819 w 2147887"/>
              <a:gd name="connsiteY38" fmla="*/ 566737 h 1143000"/>
              <a:gd name="connsiteX39" fmla="*/ 1959769 w 2147887"/>
              <a:gd name="connsiteY39" fmla="*/ 542925 h 1143000"/>
              <a:gd name="connsiteX40" fmla="*/ 1993106 w 2147887"/>
              <a:gd name="connsiteY40" fmla="*/ 502444 h 1143000"/>
              <a:gd name="connsiteX41" fmla="*/ 2062162 w 2147887"/>
              <a:gd name="connsiteY41" fmla="*/ 442912 h 1143000"/>
              <a:gd name="connsiteX42" fmla="*/ 2045494 w 2147887"/>
              <a:gd name="connsiteY42" fmla="*/ 369094 h 1143000"/>
              <a:gd name="connsiteX43" fmla="*/ 1988344 w 2147887"/>
              <a:gd name="connsiteY43" fmla="*/ 345281 h 1143000"/>
              <a:gd name="connsiteX44" fmla="*/ 2019300 w 2147887"/>
              <a:gd name="connsiteY44" fmla="*/ 307181 h 1143000"/>
              <a:gd name="connsiteX45" fmla="*/ 2088356 w 2147887"/>
              <a:gd name="connsiteY45" fmla="*/ 247650 h 1143000"/>
              <a:gd name="connsiteX46" fmla="*/ 2121694 w 2147887"/>
              <a:gd name="connsiteY46" fmla="*/ 204787 h 1143000"/>
              <a:gd name="connsiteX47" fmla="*/ 2097881 w 2147887"/>
              <a:gd name="connsiteY47" fmla="*/ 176212 h 1143000"/>
              <a:gd name="connsiteX48" fmla="*/ 2124075 w 2147887"/>
              <a:gd name="connsiteY48" fmla="*/ 83344 h 1143000"/>
              <a:gd name="connsiteX49" fmla="*/ 2009775 w 2147887"/>
              <a:gd name="connsiteY49" fmla="*/ 28575 h 1143000"/>
              <a:gd name="connsiteX50" fmla="*/ 1964531 w 2147887"/>
              <a:gd name="connsiteY50" fmla="*/ 0 h 1143000"/>
              <a:gd name="connsiteX51" fmla="*/ 1909762 w 2147887"/>
              <a:gd name="connsiteY51" fmla="*/ 4762 h 1143000"/>
              <a:gd name="connsiteX52" fmla="*/ 1874044 w 2147887"/>
              <a:gd name="connsiteY52" fmla="*/ 0 h 1143000"/>
              <a:gd name="connsiteX53" fmla="*/ 1843087 w 2147887"/>
              <a:gd name="connsiteY53" fmla="*/ 47625 h 1143000"/>
              <a:gd name="connsiteX54" fmla="*/ 1802606 w 2147887"/>
              <a:gd name="connsiteY54" fmla="*/ 19050 h 1143000"/>
              <a:gd name="connsiteX55" fmla="*/ 1735931 w 2147887"/>
              <a:gd name="connsiteY55" fmla="*/ 57150 h 1143000"/>
              <a:gd name="connsiteX56" fmla="*/ 1740694 w 2147887"/>
              <a:gd name="connsiteY56" fmla="*/ 78581 h 1143000"/>
              <a:gd name="connsiteX57" fmla="*/ 1666875 w 2147887"/>
              <a:gd name="connsiteY57" fmla="*/ 64294 h 1143000"/>
              <a:gd name="connsiteX58" fmla="*/ 1612106 w 2147887"/>
              <a:gd name="connsiteY58" fmla="*/ 92869 h 1143000"/>
              <a:gd name="connsiteX59" fmla="*/ 1643062 w 2147887"/>
              <a:gd name="connsiteY59" fmla="*/ 145256 h 1143000"/>
              <a:gd name="connsiteX60" fmla="*/ 1569244 w 2147887"/>
              <a:gd name="connsiteY60" fmla="*/ 135731 h 1143000"/>
              <a:gd name="connsiteX61" fmla="*/ 1597819 w 2147887"/>
              <a:gd name="connsiteY61" fmla="*/ 183356 h 1143000"/>
              <a:gd name="connsiteX62" fmla="*/ 1533525 w 2147887"/>
              <a:gd name="connsiteY62" fmla="*/ 154781 h 1143000"/>
              <a:gd name="connsiteX63" fmla="*/ 1481137 w 2147887"/>
              <a:gd name="connsiteY63" fmla="*/ 188119 h 1143000"/>
              <a:gd name="connsiteX64" fmla="*/ 1497806 w 2147887"/>
              <a:gd name="connsiteY64" fmla="*/ 238125 h 1143000"/>
              <a:gd name="connsiteX65" fmla="*/ 1476375 w 2147887"/>
              <a:gd name="connsiteY65" fmla="*/ 259556 h 1143000"/>
              <a:gd name="connsiteX66" fmla="*/ 1347787 w 2147887"/>
              <a:gd name="connsiteY66" fmla="*/ 250031 h 1143000"/>
              <a:gd name="connsiteX67" fmla="*/ 1321594 w 2147887"/>
              <a:gd name="connsiteY67" fmla="*/ 280987 h 1143000"/>
              <a:gd name="connsiteX68" fmla="*/ 1397794 w 2147887"/>
              <a:gd name="connsiteY68" fmla="*/ 321469 h 1143000"/>
              <a:gd name="connsiteX69" fmla="*/ 1352550 w 2147887"/>
              <a:gd name="connsiteY69" fmla="*/ 371475 h 1143000"/>
              <a:gd name="connsiteX70" fmla="*/ 1223962 w 2147887"/>
              <a:gd name="connsiteY70" fmla="*/ 285750 h 1143000"/>
              <a:gd name="connsiteX71" fmla="*/ 1107281 w 2147887"/>
              <a:gd name="connsiteY71" fmla="*/ 354806 h 1143000"/>
              <a:gd name="connsiteX72" fmla="*/ 1126331 w 2147887"/>
              <a:gd name="connsiteY72" fmla="*/ 414337 h 1143000"/>
              <a:gd name="connsiteX73" fmla="*/ 1162050 w 2147887"/>
              <a:gd name="connsiteY73" fmla="*/ 433387 h 1143000"/>
              <a:gd name="connsiteX74" fmla="*/ 1123950 w 2147887"/>
              <a:gd name="connsiteY74" fmla="*/ 473869 h 1143000"/>
              <a:gd name="connsiteX75" fmla="*/ 1073944 w 2147887"/>
              <a:gd name="connsiteY75" fmla="*/ 485775 h 1143000"/>
              <a:gd name="connsiteX76" fmla="*/ 1023937 w 2147887"/>
              <a:gd name="connsiteY76" fmla="*/ 542925 h 1143000"/>
              <a:gd name="connsiteX77" fmla="*/ 923925 w 2147887"/>
              <a:gd name="connsiteY77" fmla="*/ 614362 h 1143000"/>
              <a:gd name="connsiteX78" fmla="*/ 845344 w 2147887"/>
              <a:gd name="connsiteY78" fmla="*/ 628650 h 1143000"/>
              <a:gd name="connsiteX79" fmla="*/ 731044 w 2147887"/>
              <a:gd name="connsiteY79" fmla="*/ 647700 h 1143000"/>
              <a:gd name="connsiteX80" fmla="*/ 604837 w 2147887"/>
              <a:gd name="connsiteY80" fmla="*/ 671512 h 1143000"/>
              <a:gd name="connsiteX81" fmla="*/ 457200 w 2147887"/>
              <a:gd name="connsiteY81" fmla="*/ 716756 h 1143000"/>
              <a:gd name="connsiteX82" fmla="*/ 328612 w 2147887"/>
              <a:gd name="connsiteY82" fmla="*/ 735806 h 1143000"/>
              <a:gd name="connsiteX83" fmla="*/ 269081 w 2147887"/>
              <a:gd name="connsiteY83" fmla="*/ 735806 h 1143000"/>
              <a:gd name="connsiteX84" fmla="*/ 173831 w 2147887"/>
              <a:gd name="connsiteY84" fmla="*/ 781050 h 1143000"/>
              <a:gd name="connsiteX85" fmla="*/ 104775 w 2147887"/>
              <a:gd name="connsiteY85" fmla="*/ 823912 h 1143000"/>
              <a:gd name="connsiteX86" fmla="*/ 0 w 2147887"/>
              <a:gd name="connsiteY86" fmla="*/ 86439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147887" h="1143000">
                <a:moveTo>
                  <a:pt x="0" y="864394"/>
                </a:moveTo>
                <a:lnTo>
                  <a:pt x="54769" y="914400"/>
                </a:lnTo>
                <a:lnTo>
                  <a:pt x="85725" y="990600"/>
                </a:lnTo>
                <a:lnTo>
                  <a:pt x="190500" y="1040606"/>
                </a:lnTo>
                <a:lnTo>
                  <a:pt x="230981" y="1016794"/>
                </a:lnTo>
                <a:lnTo>
                  <a:pt x="276225" y="1014412"/>
                </a:lnTo>
                <a:lnTo>
                  <a:pt x="321469" y="1045369"/>
                </a:lnTo>
                <a:lnTo>
                  <a:pt x="364331" y="1040606"/>
                </a:lnTo>
                <a:lnTo>
                  <a:pt x="447675" y="1062037"/>
                </a:lnTo>
                <a:lnTo>
                  <a:pt x="516731" y="1076325"/>
                </a:lnTo>
                <a:lnTo>
                  <a:pt x="635794" y="1100137"/>
                </a:lnTo>
                <a:lnTo>
                  <a:pt x="704850" y="1116806"/>
                </a:lnTo>
                <a:lnTo>
                  <a:pt x="812006" y="1095375"/>
                </a:lnTo>
                <a:lnTo>
                  <a:pt x="885825" y="1116806"/>
                </a:lnTo>
                <a:lnTo>
                  <a:pt x="959644" y="1138237"/>
                </a:lnTo>
                <a:lnTo>
                  <a:pt x="1000125" y="1121569"/>
                </a:lnTo>
                <a:lnTo>
                  <a:pt x="1054894" y="1143000"/>
                </a:lnTo>
                <a:lnTo>
                  <a:pt x="1143000" y="1135856"/>
                </a:lnTo>
                <a:lnTo>
                  <a:pt x="1181100" y="1114425"/>
                </a:lnTo>
                <a:lnTo>
                  <a:pt x="1295400" y="1104900"/>
                </a:lnTo>
                <a:lnTo>
                  <a:pt x="1435894" y="1090612"/>
                </a:lnTo>
                <a:lnTo>
                  <a:pt x="1493044" y="1042987"/>
                </a:lnTo>
                <a:lnTo>
                  <a:pt x="1624012" y="1040606"/>
                </a:lnTo>
                <a:lnTo>
                  <a:pt x="1654969" y="1090612"/>
                </a:lnTo>
                <a:lnTo>
                  <a:pt x="1724025" y="1081087"/>
                </a:lnTo>
                <a:lnTo>
                  <a:pt x="1781175" y="1016794"/>
                </a:lnTo>
                <a:lnTo>
                  <a:pt x="1757362" y="969169"/>
                </a:lnTo>
                <a:lnTo>
                  <a:pt x="1793081" y="912019"/>
                </a:lnTo>
                <a:lnTo>
                  <a:pt x="1871662" y="857250"/>
                </a:lnTo>
                <a:lnTo>
                  <a:pt x="1866900" y="812006"/>
                </a:lnTo>
                <a:lnTo>
                  <a:pt x="1945481" y="809625"/>
                </a:lnTo>
                <a:lnTo>
                  <a:pt x="2007394" y="833437"/>
                </a:lnTo>
                <a:lnTo>
                  <a:pt x="2019300" y="807244"/>
                </a:lnTo>
                <a:lnTo>
                  <a:pt x="2088356" y="802481"/>
                </a:lnTo>
                <a:lnTo>
                  <a:pt x="2147887" y="723900"/>
                </a:lnTo>
                <a:lnTo>
                  <a:pt x="2083594" y="683419"/>
                </a:lnTo>
                <a:lnTo>
                  <a:pt x="1985962" y="688181"/>
                </a:lnTo>
                <a:lnTo>
                  <a:pt x="1912144" y="640556"/>
                </a:lnTo>
                <a:lnTo>
                  <a:pt x="1978819" y="566737"/>
                </a:lnTo>
                <a:lnTo>
                  <a:pt x="1959769" y="542925"/>
                </a:lnTo>
                <a:lnTo>
                  <a:pt x="1993106" y="502444"/>
                </a:lnTo>
                <a:lnTo>
                  <a:pt x="2062162" y="442912"/>
                </a:lnTo>
                <a:lnTo>
                  <a:pt x="2045494" y="369094"/>
                </a:lnTo>
                <a:lnTo>
                  <a:pt x="1988344" y="345281"/>
                </a:lnTo>
                <a:lnTo>
                  <a:pt x="2019300" y="307181"/>
                </a:lnTo>
                <a:lnTo>
                  <a:pt x="2088356" y="247650"/>
                </a:lnTo>
                <a:lnTo>
                  <a:pt x="2121694" y="204787"/>
                </a:lnTo>
                <a:lnTo>
                  <a:pt x="2097881" y="176212"/>
                </a:lnTo>
                <a:lnTo>
                  <a:pt x="2124075" y="83344"/>
                </a:lnTo>
                <a:lnTo>
                  <a:pt x="2009775" y="28575"/>
                </a:lnTo>
                <a:lnTo>
                  <a:pt x="1964531" y="0"/>
                </a:lnTo>
                <a:lnTo>
                  <a:pt x="1909762" y="4762"/>
                </a:lnTo>
                <a:lnTo>
                  <a:pt x="1874044" y="0"/>
                </a:lnTo>
                <a:lnTo>
                  <a:pt x="1843087" y="47625"/>
                </a:lnTo>
                <a:lnTo>
                  <a:pt x="1802606" y="19050"/>
                </a:lnTo>
                <a:lnTo>
                  <a:pt x="1735931" y="57150"/>
                </a:lnTo>
                <a:lnTo>
                  <a:pt x="1740694" y="78581"/>
                </a:lnTo>
                <a:lnTo>
                  <a:pt x="1666875" y="64294"/>
                </a:lnTo>
                <a:lnTo>
                  <a:pt x="1612106" y="92869"/>
                </a:lnTo>
                <a:lnTo>
                  <a:pt x="1643062" y="145256"/>
                </a:lnTo>
                <a:lnTo>
                  <a:pt x="1569244" y="135731"/>
                </a:lnTo>
                <a:lnTo>
                  <a:pt x="1597819" y="183356"/>
                </a:lnTo>
                <a:lnTo>
                  <a:pt x="1533525" y="154781"/>
                </a:lnTo>
                <a:lnTo>
                  <a:pt x="1481137" y="188119"/>
                </a:lnTo>
                <a:lnTo>
                  <a:pt x="1497806" y="238125"/>
                </a:lnTo>
                <a:lnTo>
                  <a:pt x="1476375" y="259556"/>
                </a:lnTo>
                <a:lnTo>
                  <a:pt x="1347787" y="250031"/>
                </a:lnTo>
                <a:lnTo>
                  <a:pt x="1321594" y="280987"/>
                </a:lnTo>
                <a:lnTo>
                  <a:pt x="1397794" y="321469"/>
                </a:lnTo>
                <a:lnTo>
                  <a:pt x="1352550" y="371475"/>
                </a:lnTo>
                <a:lnTo>
                  <a:pt x="1223962" y="285750"/>
                </a:lnTo>
                <a:lnTo>
                  <a:pt x="1107281" y="354806"/>
                </a:lnTo>
                <a:lnTo>
                  <a:pt x="1126331" y="414337"/>
                </a:lnTo>
                <a:lnTo>
                  <a:pt x="1162050" y="433387"/>
                </a:lnTo>
                <a:lnTo>
                  <a:pt x="1123950" y="473869"/>
                </a:lnTo>
                <a:lnTo>
                  <a:pt x="1073944" y="485775"/>
                </a:lnTo>
                <a:lnTo>
                  <a:pt x="1023937" y="542925"/>
                </a:lnTo>
                <a:lnTo>
                  <a:pt x="923925" y="614362"/>
                </a:lnTo>
                <a:lnTo>
                  <a:pt x="845344" y="628650"/>
                </a:lnTo>
                <a:lnTo>
                  <a:pt x="731044" y="647700"/>
                </a:lnTo>
                <a:lnTo>
                  <a:pt x="604837" y="671512"/>
                </a:lnTo>
                <a:lnTo>
                  <a:pt x="457200" y="716756"/>
                </a:lnTo>
                <a:lnTo>
                  <a:pt x="328612" y="735806"/>
                </a:lnTo>
                <a:lnTo>
                  <a:pt x="269081" y="735806"/>
                </a:lnTo>
                <a:lnTo>
                  <a:pt x="173831" y="781050"/>
                </a:lnTo>
                <a:lnTo>
                  <a:pt x="104775" y="823912"/>
                </a:lnTo>
                <a:lnTo>
                  <a:pt x="0" y="864394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reeform 4"/>
          <p:cNvSpPr/>
          <p:nvPr/>
        </p:nvSpPr>
        <p:spPr>
          <a:xfrm>
            <a:off x="1435100" y="4330700"/>
            <a:ext cx="850900" cy="222250"/>
          </a:xfrm>
          <a:custGeom>
            <a:avLst/>
            <a:gdLst>
              <a:gd name="connsiteX0" fmla="*/ 0 w 850900"/>
              <a:gd name="connsiteY0" fmla="*/ 0 h 222250"/>
              <a:gd name="connsiteX1" fmla="*/ 44450 w 850900"/>
              <a:gd name="connsiteY1" fmla="*/ 44450 h 222250"/>
              <a:gd name="connsiteX2" fmla="*/ 146050 w 850900"/>
              <a:gd name="connsiteY2" fmla="*/ 57150 h 222250"/>
              <a:gd name="connsiteX3" fmla="*/ 222250 w 850900"/>
              <a:gd name="connsiteY3" fmla="*/ 76200 h 222250"/>
              <a:gd name="connsiteX4" fmla="*/ 228600 w 850900"/>
              <a:gd name="connsiteY4" fmla="*/ 107950 h 222250"/>
              <a:gd name="connsiteX5" fmla="*/ 330200 w 850900"/>
              <a:gd name="connsiteY5" fmla="*/ 133350 h 222250"/>
              <a:gd name="connsiteX6" fmla="*/ 330200 w 850900"/>
              <a:gd name="connsiteY6" fmla="*/ 133350 h 222250"/>
              <a:gd name="connsiteX7" fmla="*/ 393700 w 850900"/>
              <a:gd name="connsiteY7" fmla="*/ 120650 h 222250"/>
              <a:gd name="connsiteX8" fmla="*/ 444500 w 850900"/>
              <a:gd name="connsiteY8" fmla="*/ 133350 h 222250"/>
              <a:gd name="connsiteX9" fmla="*/ 444500 w 850900"/>
              <a:gd name="connsiteY9" fmla="*/ 165100 h 222250"/>
              <a:gd name="connsiteX10" fmla="*/ 584200 w 850900"/>
              <a:gd name="connsiteY10" fmla="*/ 215900 h 222250"/>
              <a:gd name="connsiteX11" fmla="*/ 647700 w 850900"/>
              <a:gd name="connsiteY11" fmla="*/ 222250 h 222250"/>
              <a:gd name="connsiteX12" fmla="*/ 736600 w 850900"/>
              <a:gd name="connsiteY12" fmla="*/ 203200 h 222250"/>
              <a:gd name="connsiteX13" fmla="*/ 831850 w 850900"/>
              <a:gd name="connsiteY13" fmla="*/ 196850 h 222250"/>
              <a:gd name="connsiteX14" fmla="*/ 850900 w 850900"/>
              <a:gd name="connsiteY14" fmla="*/ 165100 h 222250"/>
              <a:gd name="connsiteX15" fmla="*/ 812800 w 850900"/>
              <a:gd name="connsiteY15" fmla="*/ 139700 h 222250"/>
              <a:gd name="connsiteX16" fmla="*/ 742950 w 850900"/>
              <a:gd name="connsiteY16" fmla="*/ 95250 h 222250"/>
              <a:gd name="connsiteX17" fmla="*/ 704850 w 850900"/>
              <a:gd name="connsiteY17" fmla="*/ 76200 h 222250"/>
              <a:gd name="connsiteX18" fmla="*/ 654050 w 850900"/>
              <a:gd name="connsiteY18" fmla="*/ 82550 h 222250"/>
              <a:gd name="connsiteX19" fmla="*/ 482600 w 850900"/>
              <a:gd name="connsiteY19" fmla="*/ 82550 h 222250"/>
              <a:gd name="connsiteX20" fmla="*/ 381000 w 850900"/>
              <a:gd name="connsiteY20" fmla="*/ 57150 h 222250"/>
              <a:gd name="connsiteX21" fmla="*/ 292100 w 850900"/>
              <a:gd name="connsiteY21" fmla="*/ 50800 h 222250"/>
              <a:gd name="connsiteX22" fmla="*/ 190500 w 850900"/>
              <a:gd name="connsiteY22" fmla="*/ 19050 h 222250"/>
              <a:gd name="connsiteX23" fmla="*/ 101600 w 850900"/>
              <a:gd name="connsiteY23" fmla="*/ 19050 h 222250"/>
              <a:gd name="connsiteX24" fmla="*/ 0 w 850900"/>
              <a:gd name="connsiteY2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50900" h="222250">
                <a:moveTo>
                  <a:pt x="0" y="0"/>
                </a:moveTo>
                <a:lnTo>
                  <a:pt x="44450" y="44450"/>
                </a:lnTo>
                <a:lnTo>
                  <a:pt x="146050" y="57150"/>
                </a:lnTo>
                <a:lnTo>
                  <a:pt x="222250" y="76200"/>
                </a:lnTo>
                <a:lnTo>
                  <a:pt x="228600" y="107950"/>
                </a:lnTo>
                <a:lnTo>
                  <a:pt x="330200" y="133350"/>
                </a:lnTo>
                <a:lnTo>
                  <a:pt x="330200" y="133350"/>
                </a:lnTo>
                <a:lnTo>
                  <a:pt x="393700" y="120650"/>
                </a:lnTo>
                <a:lnTo>
                  <a:pt x="444500" y="133350"/>
                </a:lnTo>
                <a:lnTo>
                  <a:pt x="444500" y="165100"/>
                </a:lnTo>
                <a:lnTo>
                  <a:pt x="584200" y="215900"/>
                </a:lnTo>
                <a:lnTo>
                  <a:pt x="647700" y="222250"/>
                </a:lnTo>
                <a:lnTo>
                  <a:pt x="736600" y="203200"/>
                </a:lnTo>
                <a:lnTo>
                  <a:pt x="831850" y="196850"/>
                </a:lnTo>
                <a:lnTo>
                  <a:pt x="850900" y="165100"/>
                </a:lnTo>
                <a:lnTo>
                  <a:pt x="812800" y="139700"/>
                </a:lnTo>
                <a:lnTo>
                  <a:pt x="742950" y="95250"/>
                </a:lnTo>
                <a:lnTo>
                  <a:pt x="704850" y="76200"/>
                </a:lnTo>
                <a:lnTo>
                  <a:pt x="654050" y="82550"/>
                </a:lnTo>
                <a:lnTo>
                  <a:pt x="482600" y="82550"/>
                </a:lnTo>
                <a:lnTo>
                  <a:pt x="381000" y="57150"/>
                </a:lnTo>
                <a:lnTo>
                  <a:pt x="292100" y="50800"/>
                </a:lnTo>
                <a:lnTo>
                  <a:pt x="190500" y="19050"/>
                </a:lnTo>
                <a:lnTo>
                  <a:pt x="1016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3D69B">
              <a:alpha val="50196"/>
            </a:srgb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1879600" y="4194175"/>
            <a:ext cx="508000" cy="304800"/>
          </a:xfrm>
          <a:custGeom>
            <a:avLst/>
            <a:gdLst>
              <a:gd name="connsiteX0" fmla="*/ 0 w 508000"/>
              <a:gd name="connsiteY0" fmla="*/ 22225 h 304800"/>
              <a:gd name="connsiteX1" fmla="*/ 47625 w 508000"/>
              <a:gd name="connsiteY1" fmla="*/ 79375 h 304800"/>
              <a:gd name="connsiteX2" fmla="*/ 34925 w 508000"/>
              <a:gd name="connsiteY2" fmla="*/ 95250 h 304800"/>
              <a:gd name="connsiteX3" fmla="*/ 76200 w 508000"/>
              <a:gd name="connsiteY3" fmla="*/ 139700 h 304800"/>
              <a:gd name="connsiteX4" fmla="*/ 82550 w 508000"/>
              <a:gd name="connsiteY4" fmla="*/ 174625 h 304800"/>
              <a:gd name="connsiteX5" fmla="*/ 69850 w 508000"/>
              <a:gd name="connsiteY5" fmla="*/ 196850 h 304800"/>
              <a:gd name="connsiteX6" fmla="*/ 66675 w 508000"/>
              <a:gd name="connsiteY6" fmla="*/ 219075 h 304800"/>
              <a:gd name="connsiteX7" fmla="*/ 231775 w 508000"/>
              <a:gd name="connsiteY7" fmla="*/ 222250 h 304800"/>
              <a:gd name="connsiteX8" fmla="*/ 257175 w 508000"/>
              <a:gd name="connsiteY8" fmla="*/ 206375 h 304800"/>
              <a:gd name="connsiteX9" fmla="*/ 406400 w 508000"/>
              <a:gd name="connsiteY9" fmla="*/ 304800 h 304800"/>
              <a:gd name="connsiteX10" fmla="*/ 466725 w 508000"/>
              <a:gd name="connsiteY10" fmla="*/ 266700 h 304800"/>
              <a:gd name="connsiteX11" fmla="*/ 508000 w 508000"/>
              <a:gd name="connsiteY11" fmla="*/ 244475 h 304800"/>
              <a:gd name="connsiteX12" fmla="*/ 466725 w 508000"/>
              <a:gd name="connsiteY12" fmla="*/ 209550 h 304800"/>
              <a:gd name="connsiteX13" fmla="*/ 441325 w 508000"/>
              <a:gd name="connsiteY13" fmla="*/ 152400 h 304800"/>
              <a:gd name="connsiteX14" fmla="*/ 390525 w 508000"/>
              <a:gd name="connsiteY14" fmla="*/ 92075 h 304800"/>
              <a:gd name="connsiteX15" fmla="*/ 368300 w 508000"/>
              <a:gd name="connsiteY15" fmla="*/ 63500 h 304800"/>
              <a:gd name="connsiteX16" fmla="*/ 368300 w 508000"/>
              <a:gd name="connsiteY16" fmla="*/ 50800 h 304800"/>
              <a:gd name="connsiteX17" fmla="*/ 349250 w 508000"/>
              <a:gd name="connsiteY17" fmla="*/ 34925 h 304800"/>
              <a:gd name="connsiteX18" fmla="*/ 266700 w 508000"/>
              <a:gd name="connsiteY18" fmla="*/ 38100 h 304800"/>
              <a:gd name="connsiteX19" fmla="*/ 196850 w 508000"/>
              <a:gd name="connsiteY19" fmla="*/ 31750 h 304800"/>
              <a:gd name="connsiteX20" fmla="*/ 152400 w 508000"/>
              <a:gd name="connsiteY20" fmla="*/ 28575 h 304800"/>
              <a:gd name="connsiteX21" fmla="*/ 123825 w 508000"/>
              <a:gd name="connsiteY21" fmla="*/ 6350 h 304800"/>
              <a:gd name="connsiteX22" fmla="*/ 66675 w 508000"/>
              <a:gd name="connsiteY22" fmla="*/ 0 h 304800"/>
              <a:gd name="connsiteX23" fmla="*/ 0 w 508000"/>
              <a:gd name="connsiteY23" fmla="*/ 2222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000" h="304800">
                <a:moveTo>
                  <a:pt x="0" y="22225"/>
                </a:moveTo>
                <a:lnTo>
                  <a:pt x="47625" y="79375"/>
                </a:lnTo>
                <a:lnTo>
                  <a:pt x="34925" y="95250"/>
                </a:lnTo>
                <a:lnTo>
                  <a:pt x="76200" y="139700"/>
                </a:lnTo>
                <a:lnTo>
                  <a:pt x="82550" y="174625"/>
                </a:lnTo>
                <a:lnTo>
                  <a:pt x="69850" y="196850"/>
                </a:lnTo>
                <a:lnTo>
                  <a:pt x="66675" y="219075"/>
                </a:lnTo>
                <a:lnTo>
                  <a:pt x="231775" y="222250"/>
                </a:lnTo>
                <a:lnTo>
                  <a:pt x="257175" y="206375"/>
                </a:lnTo>
                <a:lnTo>
                  <a:pt x="406400" y="304800"/>
                </a:lnTo>
                <a:lnTo>
                  <a:pt x="466725" y="266700"/>
                </a:lnTo>
                <a:lnTo>
                  <a:pt x="508000" y="244475"/>
                </a:lnTo>
                <a:lnTo>
                  <a:pt x="466725" y="209550"/>
                </a:lnTo>
                <a:lnTo>
                  <a:pt x="441325" y="152400"/>
                </a:lnTo>
                <a:lnTo>
                  <a:pt x="390525" y="92075"/>
                </a:lnTo>
                <a:lnTo>
                  <a:pt x="368300" y="63500"/>
                </a:lnTo>
                <a:lnTo>
                  <a:pt x="368300" y="50800"/>
                </a:lnTo>
                <a:lnTo>
                  <a:pt x="349250" y="34925"/>
                </a:lnTo>
                <a:lnTo>
                  <a:pt x="266700" y="38100"/>
                </a:lnTo>
                <a:lnTo>
                  <a:pt x="196850" y="31750"/>
                </a:lnTo>
                <a:lnTo>
                  <a:pt x="152400" y="28575"/>
                </a:lnTo>
                <a:lnTo>
                  <a:pt x="123825" y="6350"/>
                </a:lnTo>
                <a:lnTo>
                  <a:pt x="66675" y="0"/>
                </a:lnTo>
                <a:lnTo>
                  <a:pt x="0" y="22225"/>
                </a:lnTo>
                <a:close/>
              </a:path>
            </a:pathLst>
          </a:custGeom>
          <a:solidFill>
            <a:srgbClr val="D99694">
              <a:alpha val="50196"/>
            </a:srgb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5073650" y="4616450"/>
            <a:ext cx="2212975" cy="1254125"/>
          </a:xfrm>
          <a:custGeom>
            <a:avLst/>
            <a:gdLst>
              <a:gd name="connsiteX0" fmla="*/ 2212975 w 2212975"/>
              <a:gd name="connsiteY0" fmla="*/ 406400 h 1254125"/>
              <a:gd name="connsiteX1" fmla="*/ 2155825 w 2212975"/>
              <a:gd name="connsiteY1" fmla="*/ 355600 h 1254125"/>
              <a:gd name="connsiteX2" fmla="*/ 2149475 w 2212975"/>
              <a:gd name="connsiteY2" fmla="*/ 333375 h 1254125"/>
              <a:gd name="connsiteX3" fmla="*/ 2178050 w 2212975"/>
              <a:gd name="connsiteY3" fmla="*/ 320675 h 1254125"/>
              <a:gd name="connsiteX4" fmla="*/ 2060575 w 2212975"/>
              <a:gd name="connsiteY4" fmla="*/ 231775 h 1254125"/>
              <a:gd name="connsiteX5" fmla="*/ 2060575 w 2212975"/>
              <a:gd name="connsiteY5" fmla="*/ 231775 h 1254125"/>
              <a:gd name="connsiteX6" fmla="*/ 2038350 w 2212975"/>
              <a:gd name="connsiteY6" fmla="*/ 203200 h 1254125"/>
              <a:gd name="connsiteX7" fmla="*/ 1978025 w 2212975"/>
              <a:gd name="connsiteY7" fmla="*/ 203200 h 1254125"/>
              <a:gd name="connsiteX8" fmla="*/ 1914525 w 2212975"/>
              <a:gd name="connsiteY8" fmla="*/ 184150 h 1254125"/>
              <a:gd name="connsiteX9" fmla="*/ 1892300 w 2212975"/>
              <a:gd name="connsiteY9" fmla="*/ 206375 h 1254125"/>
              <a:gd name="connsiteX10" fmla="*/ 1797050 w 2212975"/>
              <a:gd name="connsiteY10" fmla="*/ 200025 h 1254125"/>
              <a:gd name="connsiteX11" fmla="*/ 1727200 w 2212975"/>
              <a:gd name="connsiteY11" fmla="*/ 196850 h 1254125"/>
              <a:gd name="connsiteX12" fmla="*/ 1654175 w 2212975"/>
              <a:gd name="connsiteY12" fmla="*/ 161925 h 1254125"/>
              <a:gd name="connsiteX13" fmla="*/ 1603375 w 2212975"/>
              <a:gd name="connsiteY13" fmla="*/ 161925 h 1254125"/>
              <a:gd name="connsiteX14" fmla="*/ 1635125 w 2212975"/>
              <a:gd name="connsiteY14" fmla="*/ 88900 h 1254125"/>
              <a:gd name="connsiteX15" fmla="*/ 1555750 w 2212975"/>
              <a:gd name="connsiteY15" fmla="*/ 25400 h 1254125"/>
              <a:gd name="connsiteX16" fmla="*/ 1425575 w 2212975"/>
              <a:gd name="connsiteY16" fmla="*/ 50800 h 1254125"/>
              <a:gd name="connsiteX17" fmla="*/ 1400175 w 2212975"/>
              <a:gd name="connsiteY17" fmla="*/ 44450 h 1254125"/>
              <a:gd name="connsiteX18" fmla="*/ 1419225 w 2212975"/>
              <a:gd name="connsiteY18" fmla="*/ 12700 h 1254125"/>
              <a:gd name="connsiteX19" fmla="*/ 1387475 w 2212975"/>
              <a:gd name="connsiteY19" fmla="*/ 0 h 1254125"/>
              <a:gd name="connsiteX20" fmla="*/ 1330325 w 2212975"/>
              <a:gd name="connsiteY20" fmla="*/ 38100 h 1254125"/>
              <a:gd name="connsiteX21" fmla="*/ 1235075 w 2212975"/>
              <a:gd name="connsiteY21" fmla="*/ 34925 h 1254125"/>
              <a:gd name="connsiteX22" fmla="*/ 1162050 w 2212975"/>
              <a:gd name="connsiteY22" fmla="*/ 88900 h 1254125"/>
              <a:gd name="connsiteX23" fmla="*/ 1095375 w 2212975"/>
              <a:gd name="connsiteY23" fmla="*/ 98425 h 1254125"/>
              <a:gd name="connsiteX24" fmla="*/ 1060450 w 2212975"/>
              <a:gd name="connsiteY24" fmla="*/ 149225 h 1254125"/>
              <a:gd name="connsiteX25" fmla="*/ 1019175 w 2212975"/>
              <a:gd name="connsiteY25" fmla="*/ 212725 h 1254125"/>
              <a:gd name="connsiteX26" fmla="*/ 987425 w 2212975"/>
              <a:gd name="connsiteY26" fmla="*/ 254000 h 1254125"/>
              <a:gd name="connsiteX27" fmla="*/ 993775 w 2212975"/>
              <a:gd name="connsiteY27" fmla="*/ 330200 h 1254125"/>
              <a:gd name="connsiteX28" fmla="*/ 882650 w 2212975"/>
              <a:gd name="connsiteY28" fmla="*/ 336550 h 1254125"/>
              <a:gd name="connsiteX29" fmla="*/ 901700 w 2212975"/>
              <a:gd name="connsiteY29" fmla="*/ 384175 h 1254125"/>
              <a:gd name="connsiteX30" fmla="*/ 879475 w 2212975"/>
              <a:gd name="connsiteY30" fmla="*/ 438150 h 1254125"/>
              <a:gd name="connsiteX31" fmla="*/ 809625 w 2212975"/>
              <a:gd name="connsiteY31" fmla="*/ 492125 h 1254125"/>
              <a:gd name="connsiteX32" fmla="*/ 819150 w 2212975"/>
              <a:gd name="connsiteY32" fmla="*/ 527050 h 1254125"/>
              <a:gd name="connsiteX33" fmla="*/ 736600 w 2212975"/>
              <a:gd name="connsiteY33" fmla="*/ 539750 h 1254125"/>
              <a:gd name="connsiteX34" fmla="*/ 739775 w 2212975"/>
              <a:gd name="connsiteY34" fmla="*/ 568325 h 1254125"/>
              <a:gd name="connsiteX35" fmla="*/ 704850 w 2212975"/>
              <a:gd name="connsiteY35" fmla="*/ 587375 h 1254125"/>
              <a:gd name="connsiteX36" fmla="*/ 635000 w 2212975"/>
              <a:gd name="connsiteY36" fmla="*/ 571500 h 1254125"/>
              <a:gd name="connsiteX37" fmla="*/ 600075 w 2212975"/>
              <a:gd name="connsiteY37" fmla="*/ 622300 h 1254125"/>
              <a:gd name="connsiteX38" fmla="*/ 488950 w 2212975"/>
              <a:gd name="connsiteY38" fmla="*/ 635000 h 1254125"/>
              <a:gd name="connsiteX39" fmla="*/ 431800 w 2212975"/>
              <a:gd name="connsiteY39" fmla="*/ 669925 h 1254125"/>
              <a:gd name="connsiteX40" fmla="*/ 349250 w 2212975"/>
              <a:gd name="connsiteY40" fmla="*/ 714375 h 1254125"/>
              <a:gd name="connsiteX41" fmla="*/ 273050 w 2212975"/>
              <a:gd name="connsiteY41" fmla="*/ 688975 h 1254125"/>
              <a:gd name="connsiteX42" fmla="*/ 196850 w 2212975"/>
              <a:gd name="connsiteY42" fmla="*/ 708025 h 1254125"/>
              <a:gd name="connsiteX43" fmla="*/ 146050 w 2212975"/>
              <a:gd name="connsiteY43" fmla="*/ 714375 h 1254125"/>
              <a:gd name="connsiteX44" fmla="*/ 101600 w 2212975"/>
              <a:gd name="connsiteY44" fmla="*/ 749300 h 1254125"/>
              <a:gd name="connsiteX45" fmla="*/ 57150 w 2212975"/>
              <a:gd name="connsiteY45" fmla="*/ 800100 h 1254125"/>
              <a:gd name="connsiteX46" fmla="*/ 60325 w 2212975"/>
              <a:gd name="connsiteY46" fmla="*/ 835025 h 1254125"/>
              <a:gd name="connsiteX47" fmla="*/ 98425 w 2212975"/>
              <a:gd name="connsiteY47" fmla="*/ 885825 h 1254125"/>
              <a:gd name="connsiteX48" fmla="*/ 85725 w 2212975"/>
              <a:gd name="connsiteY48" fmla="*/ 942975 h 1254125"/>
              <a:gd name="connsiteX49" fmla="*/ 22225 w 2212975"/>
              <a:gd name="connsiteY49" fmla="*/ 984250 h 1254125"/>
              <a:gd name="connsiteX50" fmla="*/ 0 w 2212975"/>
              <a:gd name="connsiteY50" fmla="*/ 1003300 h 1254125"/>
              <a:gd name="connsiteX51" fmla="*/ 25400 w 2212975"/>
              <a:gd name="connsiteY51" fmla="*/ 1025525 h 1254125"/>
              <a:gd name="connsiteX52" fmla="*/ 79375 w 2212975"/>
              <a:gd name="connsiteY52" fmla="*/ 1028700 h 1254125"/>
              <a:gd name="connsiteX53" fmla="*/ 139700 w 2212975"/>
              <a:gd name="connsiteY53" fmla="*/ 1050925 h 1254125"/>
              <a:gd name="connsiteX54" fmla="*/ 161925 w 2212975"/>
              <a:gd name="connsiteY54" fmla="*/ 1060450 h 1254125"/>
              <a:gd name="connsiteX55" fmla="*/ 142875 w 2212975"/>
              <a:gd name="connsiteY55" fmla="*/ 1016000 h 1254125"/>
              <a:gd name="connsiteX56" fmla="*/ 244475 w 2212975"/>
              <a:gd name="connsiteY56" fmla="*/ 1019175 h 1254125"/>
              <a:gd name="connsiteX57" fmla="*/ 361950 w 2212975"/>
              <a:gd name="connsiteY57" fmla="*/ 1003300 h 1254125"/>
              <a:gd name="connsiteX58" fmla="*/ 330200 w 2212975"/>
              <a:gd name="connsiteY58" fmla="*/ 1038225 h 1254125"/>
              <a:gd name="connsiteX59" fmla="*/ 454025 w 2212975"/>
              <a:gd name="connsiteY59" fmla="*/ 1146175 h 1254125"/>
              <a:gd name="connsiteX60" fmla="*/ 457200 w 2212975"/>
              <a:gd name="connsiteY60" fmla="*/ 1181100 h 1254125"/>
              <a:gd name="connsiteX61" fmla="*/ 552450 w 2212975"/>
              <a:gd name="connsiteY61" fmla="*/ 1184275 h 1254125"/>
              <a:gd name="connsiteX62" fmla="*/ 596900 w 2212975"/>
              <a:gd name="connsiteY62" fmla="*/ 1206500 h 1254125"/>
              <a:gd name="connsiteX63" fmla="*/ 631825 w 2212975"/>
              <a:gd name="connsiteY63" fmla="*/ 1196975 h 1254125"/>
              <a:gd name="connsiteX64" fmla="*/ 676275 w 2212975"/>
              <a:gd name="connsiteY64" fmla="*/ 1212850 h 1254125"/>
              <a:gd name="connsiteX65" fmla="*/ 758825 w 2212975"/>
              <a:gd name="connsiteY65" fmla="*/ 1231900 h 1254125"/>
              <a:gd name="connsiteX66" fmla="*/ 873125 w 2212975"/>
              <a:gd name="connsiteY66" fmla="*/ 1212850 h 1254125"/>
              <a:gd name="connsiteX67" fmla="*/ 1019175 w 2212975"/>
              <a:gd name="connsiteY67" fmla="*/ 1254125 h 1254125"/>
              <a:gd name="connsiteX68" fmla="*/ 1120775 w 2212975"/>
              <a:gd name="connsiteY68" fmla="*/ 1254125 h 1254125"/>
              <a:gd name="connsiteX69" fmla="*/ 1123950 w 2212975"/>
              <a:gd name="connsiteY69" fmla="*/ 1228725 h 1254125"/>
              <a:gd name="connsiteX70" fmla="*/ 1241425 w 2212975"/>
              <a:gd name="connsiteY70" fmla="*/ 1200150 h 1254125"/>
              <a:gd name="connsiteX71" fmla="*/ 1279525 w 2212975"/>
              <a:gd name="connsiteY71" fmla="*/ 1228725 h 1254125"/>
              <a:gd name="connsiteX72" fmla="*/ 1387475 w 2212975"/>
              <a:gd name="connsiteY72" fmla="*/ 1196975 h 1254125"/>
              <a:gd name="connsiteX73" fmla="*/ 1454150 w 2212975"/>
              <a:gd name="connsiteY73" fmla="*/ 1095375 h 1254125"/>
              <a:gd name="connsiteX74" fmla="*/ 1571625 w 2212975"/>
              <a:gd name="connsiteY74" fmla="*/ 1184275 h 1254125"/>
              <a:gd name="connsiteX75" fmla="*/ 1631950 w 2212975"/>
              <a:gd name="connsiteY75" fmla="*/ 1006475 h 1254125"/>
              <a:gd name="connsiteX76" fmla="*/ 1616075 w 2212975"/>
              <a:gd name="connsiteY76" fmla="*/ 981075 h 1254125"/>
              <a:gd name="connsiteX77" fmla="*/ 1685925 w 2212975"/>
              <a:gd name="connsiteY77" fmla="*/ 952500 h 1254125"/>
              <a:gd name="connsiteX78" fmla="*/ 1739900 w 2212975"/>
              <a:gd name="connsiteY78" fmla="*/ 825500 h 1254125"/>
              <a:gd name="connsiteX79" fmla="*/ 1790700 w 2212975"/>
              <a:gd name="connsiteY79" fmla="*/ 828675 h 1254125"/>
              <a:gd name="connsiteX80" fmla="*/ 1695450 w 2212975"/>
              <a:gd name="connsiteY80" fmla="*/ 768350 h 1254125"/>
              <a:gd name="connsiteX81" fmla="*/ 1752600 w 2212975"/>
              <a:gd name="connsiteY81" fmla="*/ 720725 h 1254125"/>
              <a:gd name="connsiteX82" fmla="*/ 1863725 w 2212975"/>
              <a:gd name="connsiteY82" fmla="*/ 733425 h 1254125"/>
              <a:gd name="connsiteX83" fmla="*/ 2019300 w 2212975"/>
              <a:gd name="connsiteY83" fmla="*/ 685800 h 1254125"/>
              <a:gd name="connsiteX84" fmla="*/ 1981200 w 2212975"/>
              <a:gd name="connsiteY84" fmla="*/ 641350 h 1254125"/>
              <a:gd name="connsiteX85" fmla="*/ 2044700 w 2212975"/>
              <a:gd name="connsiteY85" fmla="*/ 568325 h 1254125"/>
              <a:gd name="connsiteX86" fmla="*/ 2130425 w 2212975"/>
              <a:gd name="connsiteY86" fmla="*/ 517525 h 1254125"/>
              <a:gd name="connsiteX87" fmla="*/ 2127250 w 2212975"/>
              <a:gd name="connsiteY87" fmla="*/ 422275 h 1254125"/>
              <a:gd name="connsiteX88" fmla="*/ 2212975 w 2212975"/>
              <a:gd name="connsiteY88" fmla="*/ 406400 h 125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212975" h="1254125">
                <a:moveTo>
                  <a:pt x="2212975" y="406400"/>
                </a:moveTo>
                <a:lnTo>
                  <a:pt x="2155825" y="355600"/>
                </a:lnTo>
                <a:lnTo>
                  <a:pt x="2149475" y="333375"/>
                </a:lnTo>
                <a:lnTo>
                  <a:pt x="2178050" y="320675"/>
                </a:lnTo>
                <a:lnTo>
                  <a:pt x="2060575" y="231775"/>
                </a:lnTo>
                <a:lnTo>
                  <a:pt x="2060575" y="231775"/>
                </a:lnTo>
                <a:lnTo>
                  <a:pt x="2038350" y="203200"/>
                </a:lnTo>
                <a:lnTo>
                  <a:pt x="1978025" y="203200"/>
                </a:lnTo>
                <a:lnTo>
                  <a:pt x="1914525" y="184150"/>
                </a:lnTo>
                <a:lnTo>
                  <a:pt x="1892300" y="206375"/>
                </a:lnTo>
                <a:lnTo>
                  <a:pt x="1797050" y="200025"/>
                </a:lnTo>
                <a:lnTo>
                  <a:pt x="1727200" y="196850"/>
                </a:lnTo>
                <a:lnTo>
                  <a:pt x="1654175" y="161925"/>
                </a:lnTo>
                <a:lnTo>
                  <a:pt x="1603375" y="161925"/>
                </a:lnTo>
                <a:lnTo>
                  <a:pt x="1635125" y="88900"/>
                </a:lnTo>
                <a:lnTo>
                  <a:pt x="1555750" y="25400"/>
                </a:lnTo>
                <a:lnTo>
                  <a:pt x="1425575" y="50800"/>
                </a:lnTo>
                <a:lnTo>
                  <a:pt x="1400175" y="44450"/>
                </a:lnTo>
                <a:lnTo>
                  <a:pt x="1419225" y="12700"/>
                </a:lnTo>
                <a:lnTo>
                  <a:pt x="1387475" y="0"/>
                </a:lnTo>
                <a:lnTo>
                  <a:pt x="1330325" y="38100"/>
                </a:lnTo>
                <a:lnTo>
                  <a:pt x="1235075" y="34925"/>
                </a:lnTo>
                <a:lnTo>
                  <a:pt x="1162050" y="88900"/>
                </a:lnTo>
                <a:lnTo>
                  <a:pt x="1095375" y="98425"/>
                </a:lnTo>
                <a:lnTo>
                  <a:pt x="1060450" y="149225"/>
                </a:lnTo>
                <a:lnTo>
                  <a:pt x="1019175" y="212725"/>
                </a:lnTo>
                <a:lnTo>
                  <a:pt x="987425" y="254000"/>
                </a:lnTo>
                <a:lnTo>
                  <a:pt x="993775" y="330200"/>
                </a:lnTo>
                <a:lnTo>
                  <a:pt x="882650" y="336550"/>
                </a:lnTo>
                <a:lnTo>
                  <a:pt x="901700" y="384175"/>
                </a:lnTo>
                <a:lnTo>
                  <a:pt x="879475" y="438150"/>
                </a:lnTo>
                <a:lnTo>
                  <a:pt x="809625" y="492125"/>
                </a:lnTo>
                <a:lnTo>
                  <a:pt x="819150" y="527050"/>
                </a:lnTo>
                <a:lnTo>
                  <a:pt x="736600" y="539750"/>
                </a:lnTo>
                <a:lnTo>
                  <a:pt x="739775" y="568325"/>
                </a:lnTo>
                <a:lnTo>
                  <a:pt x="704850" y="587375"/>
                </a:lnTo>
                <a:lnTo>
                  <a:pt x="635000" y="571500"/>
                </a:lnTo>
                <a:lnTo>
                  <a:pt x="600075" y="622300"/>
                </a:lnTo>
                <a:lnTo>
                  <a:pt x="488950" y="635000"/>
                </a:lnTo>
                <a:lnTo>
                  <a:pt x="431800" y="669925"/>
                </a:lnTo>
                <a:lnTo>
                  <a:pt x="349250" y="714375"/>
                </a:lnTo>
                <a:lnTo>
                  <a:pt x="273050" y="688975"/>
                </a:lnTo>
                <a:lnTo>
                  <a:pt x="196850" y="708025"/>
                </a:lnTo>
                <a:lnTo>
                  <a:pt x="146050" y="714375"/>
                </a:lnTo>
                <a:lnTo>
                  <a:pt x="101600" y="749300"/>
                </a:lnTo>
                <a:lnTo>
                  <a:pt x="57150" y="800100"/>
                </a:lnTo>
                <a:lnTo>
                  <a:pt x="60325" y="835025"/>
                </a:lnTo>
                <a:lnTo>
                  <a:pt x="98425" y="885825"/>
                </a:lnTo>
                <a:lnTo>
                  <a:pt x="85725" y="942975"/>
                </a:lnTo>
                <a:lnTo>
                  <a:pt x="22225" y="984250"/>
                </a:lnTo>
                <a:lnTo>
                  <a:pt x="0" y="1003300"/>
                </a:lnTo>
                <a:lnTo>
                  <a:pt x="25400" y="1025525"/>
                </a:lnTo>
                <a:lnTo>
                  <a:pt x="79375" y="1028700"/>
                </a:lnTo>
                <a:lnTo>
                  <a:pt x="139700" y="1050925"/>
                </a:lnTo>
                <a:lnTo>
                  <a:pt x="161925" y="1060450"/>
                </a:lnTo>
                <a:lnTo>
                  <a:pt x="142875" y="1016000"/>
                </a:lnTo>
                <a:lnTo>
                  <a:pt x="244475" y="1019175"/>
                </a:lnTo>
                <a:lnTo>
                  <a:pt x="361950" y="1003300"/>
                </a:lnTo>
                <a:lnTo>
                  <a:pt x="330200" y="1038225"/>
                </a:lnTo>
                <a:lnTo>
                  <a:pt x="454025" y="1146175"/>
                </a:lnTo>
                <a:lnTo>
                  <a:pt x="457200" y="1181100"/>
                </a:lnTo>
                <a:lnTo>
                  <a:pt x="552450" y="1184275"/>
                </a:lnTo>
                <a:lnTo>
                  <a:pt x="596900" y="1206500"/>
                </a:lnTo>
                <a:lnTo>
                  <a:pt x="631825" y="1196975"/>
                </a:lnTo>
                <a:lnTo>
                  <a:pt x="676275" y="1212850"/>
                </a:lnTo>
                <a:lnTo>
                  <a:pt x="758825" y="1231900"/>
                </a:lnTo>
                <a:lnTo>
                  <a:pt x="873125" y="1212850"/>
                </a:lnTo>
                <a:lnTo>
                  <a:pt x="1019175" y="1254125"/>
                </a:lnTo>
                <a:lnTo>
                  <a:pt x="1120775" y="1254125"/>
                </a:lnTo>
                <a:lnTo>
                  <a:pt x="1123950" y="1228725"/>
                </a:lnTo>
                <a:lnTo>
                  <a:pt x="1241425" y="1200150"/>
                </a:lnTo>
                <a:lnTo>
                  <a:pt x="1279525" y="1228725"/>
                </a:lnTo>
                <a:lnTo>
                  <a:pt x="1387475" y="1196975"/>
                </a:lnTo>
                <a:lnTo>
                  <a:pt x="1454150" y="1095375"/>
                </a:lnTo>
                <a:lnTo>
                  <a:pt x="1571625" y="1184275"/>
                </a:lnTo>
                <a:lnTo>
                  <a:pt x="1631950" y="1006475"/>
                </a:lnTo>
                <a:lnTo>
                  <a:pt x="1616075" y="981075"/>
                </a:lnTo>
                <a:lnTo>
                  <a:pt x="1685925" y="952500"/>
                </a:lnTo>
                <a:lnTo>
                  <a:pt x="1739900" y="825500"/>
                </a:lnTo>
                <a:lnTo>
                  <a:pt x="1790700" y="828675"/>
                </a:lnTo>
                <a:lnTo>
                  <a:pt x="1695450" y="768350"/>
                </a:lnTo>
                <a:lnTo>
                  <a:pt x="1752600" y="720725"/>
                </a:lnTo>
                <a:lnTo>
                  <a:pt x="1863725" y="733425"/>
                </a:lnTo>
                <a:lnTo>
                  <a:pt x="2019300" y="685800"/>
                </a:lnTo>
                <a:lnTo>
                  <a:pt x="1981200" y="641350"/>
                </a:lnTo>
                <a:lnTo>
                  <a:pt x="2044700" y="568325"/>
                </a:lnTo>
                <a:lnTo>
                  <a:pt x="2130425" y="517525"/>
                </a:lnTo>
                <a:lnTo>
                  <a:pt x="2127250" y="422275"/>
                </a:lnTo>
                <a:lnTo>
                  <a:pt x="2212975" y="4064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2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 11"/>
          <p:cNvSpPr/>
          <p:nvPr/>
        </p:nvSpPr>
        <p:spPr>
          <a:xfrm>
            <a:off x="2676525" y="3832225"/>
            <a:ext cx="285750" cy="111125"/>
          </a:xfrm>
          <a:custGeom>
            <a:avLst/>
            <a:gdLst>
              <a:gd name="connsiteX0" fmla="*/ 0 w 285750"/>
              <a:gd name="connsiteY0" fmla="*/ 28575 h 111125"/>
              <a:gd name="connsiteX1" fmla="*/ 139700 w 285750"/>
              <a:gd name="connsiteY1" fmla="*/ 28575 h 111125"/>
              <a:gd name="connsiteX2" fmla="*/ 161925 w 285750"/>
              <a:gd name="connsiteY2" fmla="*/ 0 h 111125"/>
              <a:gd name="connsiteX3" fmla="*/ 285750 w 285750"/>
              <a:gd name="connsiteY3" fmla="*/ 60325 h 111125"/>
              <a:gd name="connsiteX4" fmla="*/ 269875 w 285750"/>
              <a:gd name="connsiteY4" fmla="*/ 92075 h 111125"/>
              <a:gd name="connsiteX5" fmla="*/ 231775 w 285750"/>
              <a:gd name="connsiteY5" fmla="*/ 111125 h 111125"/>
              <a:gd name="connsiteX6" fmla="*/ 193675 w 285750"/>
              <a:gd name="connsiteY6" fmla="*/ 95250 h 111125"/>
              <a:gd name="connsiteX7" fmla="*/ 69850 w 285750"/>
              <a:gd name="connsiteY7" fmla="*/ 107950 h 111125"/>
              <a:gd name="connsiteX8" fmla="*/ 15875 w 285750"/>
              <a:gd name="connsiteY8" fmla="*/ 107950 h 111125"/>
              <a:gd name="connsiteX9" fmla="*/ 0 w 285750"/>
              <a:gd name="connsiteY9" fmla="*/ 28575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50" h="111125">
                <a:moveTo>
                  <a:pt x="0" y="28575"/>
                </a:moveTo>
                <a:lnTo>
                  <a:pt x="139700" y="28575"/>
                </a:lnTo>
                <a:lnTo>
                  <a:pt x="161925" y="0"/>
                </a:lnTo>
                <a:lnTo>
                  <a:pt x="285750" y="60325"/>
                </a:lnTo>
                <a:lnTo>
                  <a:pt x="269875" y="92075"/>
                </a:lnTo>
                <a:lnTo>
                  <a:pt x="231775" y="111125"/>
                </a:lnTo>
                <a:lnTo>
                  <a:pt x="193675" y="95250"/>
                </a:lnTo>
                <a:lnTo>
                  <a:pt x="69850" y="107950"/>
                </a:lnTo>
                <a:lnTo>
                  <a:pt x="15875" y="107950"/>
                </a:lnTo>
                <a:lnTo>
                  <a:pt x="0" y="28575"/>
                </a:lnTo>
                <a:close/>
              </a:path>
            </a:pathLst>
          </a:custGeom>
          <a:solidFill>
            <a:srgbClr val="8EB4E3">
              <a:alpha val="50196"/>
            </a:srgb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/>
          <p:cNvCxnSpPr>
            <a:stCxn id="46" idx="0"/>
            <a:endCxn id="5" idx="20"/>
          </p:cNvCxnSpPr>
          <p:nvPr/>
        </p:nvCxnSpPr>
        <p:spPr>
          <a:xfrm>
            <a:off x="1467485" y="3510280"/>
            <a:ext cx="348615" cy="87757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6" idx="0"/>
            <a:endCxn id="7" idx="22"/>
          </p:cNvCxnSpPr>
          <p:nvPr/>
        </p:nvCxnSpPr>
        <p:spPr>
          <a:xfrm>
            <a:off x="1467485" y="3510280"/>
            <a:ext cx="478790" cy="683895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6" idx="0"/>
            <a:endCxn id="12" idx="0"/>
          </p:cNvCxnSpPr>
          <p:nvPr/>
        </p:nvCxnSpPr>
        <p:spPr>
          <a:xfrm>
            <a:off x="1467485" y="3510280"/>
            <a:ext cx="1209040" cy="35052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97480" y="2451100"/>
            <a:ext cx="423672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i="1" dirty="0" smtClean="0">
                <a:solidFill>
                  <a:schemeClr val="tx1"/>
                </a:solidFill>
              </a:rPr>
              <a:t>spending across different local government areas?</a:t>
            </a:r>
            <a:endParaRPr lang="en-AU" sz="1200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3414" y="152400"/>
            <a:ext cx="792262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 smtClean="0">
                <a:solidFill>
                  <a:schemeClr val="tx1"/>
                </a:solidFill>
              </a:rPr>
              <a:t>State of the Art:</a:t>
            </a:r>
            <a:endParaRPr lang="en-AU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tx1"/>
                </a:solidFill>
              </a:rPr>
              <a:t>Data Completeness: captured data may be incomplete or missing – how to approximate/aggregate missing data using related or hierarchical data at different levels?</a:t>
            </a:r>
          </a:p>
          <a:p>
            <a:pPr marL="285750" indent="-285750">
              <a:buFontTx/>
              <a:buChar char="-"/>
            </a:pPr>
            <a:r>
              <a:rPr lang="en-AU" sz="1400" dirty="0" smtClean="0">
                <a:solidFill>
                  <a:schemeClr val="tx1"/>
                </a:solidFill>
              </a:rPr>
              <a:t>Data Granularity: jurisdictions may collect data according to different boundary definitions or at different levels – how to enable cross theme data analysis?</a:t>
            </a:r>
          </a:p>
          <a:p>
            <a:pPr marL="285750" indent="-285750">
              <a:buFontTx/>
              <a:buChar char="-"/>
            </a:pPr>
            <a:r>
              <a:rPr lang="en-AU" sz="1400" dirty="0" smtClean="0">
                <a:solidFill>
                  <a:schemeClr val="tx1"/>
                </a:solidFill>
              </a:rPr>
              <a:t>Evolution: By the time the data was leveraged, potential uses cases may not be known - how to reuse and apply existing data to new, emerging scenarios?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637155" y="2743200"/>
            <a:ext cx="422084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56970" y="3510280"/>
            <a:ext cx="621030" cy="3136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Available Data</a:t>
            </a:r>
            <a:endParaRPr lang="en-AU" sz="900" dirty="0"/>
          </a:p>
        </p:txBody>
      </p:sp>
      <p:sp>
        <p:nvSpPr>
          <p:cNvPr id="32" name="Freeform 31"/>
          <p:cNvSpPr/>
          <p:nvPr/>
        </p:nvSpPr>
        <p:spPr>
          <a:xfrm>
            <a:off x="6477000" y="2116137"/>
            <a:ext cx="2212975" cy="1254125"/>
          </a:xfrm>
          <a:custGeom>
            <a:avLst/>
            <a:gdLst>
              <a:gd name="connsiteX0" fmla="*/ 2212975 w 2212975"/>
              <a:gd name="connsiteY0" fmla="*/ 406400 h 1254125"/>
              <a:gd name="connsiteX1" fmla="*/ 2155825 w 2212975"/>
              <a:gd name="connsiteY1" fmla="*/ 355600 h 1254125"/>
              <a:gd name="connsiteX2" fmla="*/ 2149475 w 2212975"/>
              <a:gd name="connsiteY2" fmla="*/ 333375 h 1254125"/>
              <a:gd name="connsiteX3" fmla="*/ 2178050 w 2212975"/>
              <a:gd name="connsiteY3" fmla="*/ 320675 h 1254125"/>
              <a:gd name="connsiteX4" fmla="*/ 2060575 w 2212975"/>
              <a:gd name="connsiteY4" fmla="*/ 231775 h 1254125"/>
              <a:gd name="connsiteX5" fmla="*/ 2060575 w 2212975"/>
              <a:gd name="connsiteY5" fmla="*/ 231775 h 1254125"/>
              <a:gd name="connsiteX6" fmla="*/ 2038350 w 2212975"/>
              <a:gd name="connsiteY6" fmla="*/ 203200 h 1254125"/>
              <a:gd name="connsiteX7" fmla="*/ 1978025 w 2212975"/>
              <a:gd name="connsiteY7" fmla="*/ 203200 h 1254125"/>
              <a:gd name="connsiteX8" fmla="*/ 1914525 w 2212975"/>
              <a:gd name="connsiteY8" fmla="*/ 184150 h 1254125"/>
              <a:gd name="connsiteX9" fmla="*/ 1892300 w 2212975"/>
              <a:gd name="connsiteY9" fmla="*/ 206375 h 1254125"/>
              <a:gd name="connsiteX10" fmla="*/ 1797050 w 2212975"/>
              <a:gd name="connsiteY10" fmla="*/ 200025 h 1254125"/>
              <a:gd name="connsiteX11" fmla="*/ 1727200 w 2212975"/>
              <a:gd name="connsiteY11" fmla="*/ 196850 h 1254125"/>
              <a:gd name="connsiteX12" fmla="*/ 1654175 w 2212975"/>
              <a:gd name="connsiteY12" fmla="*/ 161925 h 1254125"/>
              <a:gd name="connsiteX13" fmla="*/ 1603375 w 2212975"/>
              <a:gd name="connsiteY13" fmla="*/ 161925 h 1254125"/>
              <a:gd name="connsiteX14" fmla="*/ 1635125 w 2212975"/>
              <a:gd name="connsiteY14" fmla="*/ 88900 h 1254125"/>
              <a:gd name="connsiteX15" fmla="*/ 1555750 w 2212975"/>
              <a:gd name="connsiteY15" fmla="*/ 25400 h 1254125"/>
              <a:gd name="connsiteX16" fmla="*/ 1425575 w 2212975"/>
              <a:gd name="connsiteY16" fmla="*/ 50800 h 1254125"/>
              <a:gd name="connsiteX17" fmla="*/ 1400175 w 2212975"/>
              <a:gd name="connsiteY17" fmla="*/ 44450 h 1254125"/>
              <a:gd name="connsiteX18" fmla="*/ 1419225 w 2212975"/>
              <a:gd name="connsiteY18" fmla="*/ 12700 h 1254125"/>
              <a:gd name="connsiteX19" fmla="*/ 1387475 w 2212975"/>
              <a:gd name="connsiteY19" fmla="*/ 0 h 1254125"/>
              <a:gd name="connsiteX20" fmla="*/ 1330325 w 2212975"/>
              <a:gd name="connsiteY20" fmla="*/ 38100 h 1254125"/>
              <a:gd name="connsiteX21" fmla="*/ 1235075 w 2212975"/>
              <a:gd name="connsiteY21" fmla="*/ 34925 h 1254125"/>
              <a:gd name="connsiteX22" fmla="*/ 1162050 w 2212975"/>
              <a:gd name="connsiteY22" fmla="*/ 88900 h 1254125"/>
              <a:gd name="connsiteX23" fmla="*/ 1095375 w 2212975"/>
              <a:gd name="connsiteY23" fmla="*/ 98425 h 1254125"/>
              <a:gd name="connsiteX24" fmla="*/ 1060450 w 2212975"/>
              <a:gd name="connsiteY24" fmla="*/ 149225 h 1254125"/>
              <a:gd name="connsiteX25" fmla="*/ 1019175 w 2212975"/>
              <a:gd name="connsiteY25" fmla="*/ 212725 h 1254125"/>
              <a:gd name="connsiteX26" fmla="*/ 987425 w 2212975"/>
              <a:gd name="connsiteY26" fmla="*/ 254000 h 1254125"/>
              <a:gd name="connsiteX27" fmla="*/ 993775 w 2212975"/>
              <a:gd name="connsiteY27" fmla="*/ 330200 h 1254125"/>
              <a:gd name="connsiteX28" fmla="*/ 882650 w 2212975"/>
              <a:gd name="connsiteY28" fmla="*/ 336550 h 1254125"/>
              <a:gd name="connsiteX29" fmla="*/ 901700 w 2212975"/>
              <a:gd name="connsiteY29" fmla="*/ 384175 h 1254125"/>
              <a:gd name="connsiteX30" fmla="*/ 879475 w 2212975"/>
              <a:gd name="connsiteY30" fmla="*/ 438150 h 1254125"/>
              <a:gd name="connsiteX31" fmla="*/ 809625 w 2212975"/>
              <a:gd name="connsiteY31" fmla="*/ 492125 h 1254125"/>
              <a:gd name="connsiteX32" fmla="*/ 819150 w 2212975"/>
              <a:gd name="connsiteY32" fmla="*/ 527050 h 1254125"/>
              <a:gd name="connsiteX33" fmla="*/ 736600 w 2212975"/>
              <a:gd name="connsiteY33" fmla="*/ 539750 h 1254125"/>
              <a:gd name="connsiteX34" fmla="*/ 739775 w 2212975"/>
              <a:gd name="connsiteY34" fmla="*/ 568325 h 1254125"/>
              <a:gd name="connsiteX35" fmla="*/ 704850 w 2212975"/>
              <a:gd name="connsiteY35" fmla="*/ 587375 h 1254125"/>
              <a:gd name="connsiteX36" fmla="*/ 635000 w 2212975"/>
              <a:gd name="connsiteY36" fmla="*/ 571500 h 1254125"/>
              <a:gd name="connsiteX37" fmla="*/ 600075 w 2212975"/>
              <a:gd name="connsiteY37" fmla="*/ 622300 h 1254125"/>
              <a:gd name="connsiteX38" fmla="*/ 488950 w 2212975"/>
              <a:gd name="connsiteY38" fmla="*/ 635000 h 1254125"/>
              <a:gd name="connsiteX39" fmla="*/ 431800 w 2212975"/>
              <a:gd name="connsiteY39" fmla="*/ 669925 h 1254125"/>
              <a:gd name="connsiteX40" fmla="*/ 349250 w 2212975"/>
              <a:gd name="connsiteY40" fmla="*/ 714375 h 1254125"/>
              <a:gd name="connsiteX41" fmla="*/ 273050 w 2212975"/>
              <a:gd name="connsiteY41" fmla="*/ 688975 h 1254125"/>
              <a:gd name="connsiteX42" fmla="*/ 196850 w 2212975"/>
              <a:gd name="connsiteY42" fmla="*/ 708025 h 1254125"/>
              <a:gd name="connsiteX43" fmla="*/ 146050 w 2212975"/>
              <a:gd name="connsiteY43" fmla="*/ 714375 h 1254125"/>
              <a:gd name="connsiteX44" fmla="*/ 101600 w 2212975"/>
              <a:gd name="connsiteY44" fmla="*/ 749300 h 1254125"/>
              <a:gd name="connsiteX45" fmla="*/ 57150 w 2212975"/>
              <a:gd name="connsiteY45" fmla="*/ 800100 h 1254125"/>
              <a:gd name="connsiteX46" fmla="*/ 60325 w 2212975"/>
              <a:gd name="connsiteY46" fmla="*/ 835025 h 1254125"/>
              <a:gd name="connsiteX47" fmla="*/ 98425 w 2212975"/>
              <a:gd name="connsiteY47" fmla="*/ 885825 h 1254125"/>
              <a:gd name="connsiteX48" fmla="*/ 85725 w 2212975"/>
              <a:gd name="connsiteY48" fmla="*/ 942975 h 1254125"/>
              <a:gd name="connsiteX49" fmla="*/ 22225 w 2212975"/>
              <a:gd name="connsiteY49" fmla="*/ 984250 h 1254125"/>
              <a:gd name="connsiteX50" fmla="*/ 0 w 2212975"/>
              <a:gd name="connsiteY50" fmla="*/ 1003300 h 1254125"/>
              <a:gd name="connsiteX51" fmla="*/ 25400 w 2212975"/>
              <a:gd name="connsiteY51" fmla="*/ 1025525 h 1254125"/>
              <a:gd name="connsiteX52" fmla="*/ 79375 w 2212975"/>
              <a:gd name="connsiteY52" fmla="*/ 1028700 h 1254125"/>
              <a:gd name="connsiteX53" fmla="*/ 139700 w 2212975"/>
              <a:gd name="connsiteY53" fmla="*/ 1050925 h 1254125"/>
              <a:gd name="connsiteX54" fmla="*/ 161925 w 2212975"/>
              <a:gd name="connsiteY54" fmla="*/ 1060450 h 1254125"/>
              <a:gd name="connsiteX55" fmla="*/ 142875 w 2212975"/>
              <a:gd name="connsiteY55" fmla="*/ 1016000 h 1254125"/>
              <a:gd name="connsiteX56" fmla="*/ 244475 w 2212975"/>
              <a:gd name="connsiteY56" fmla="*/ 1019175 h 1254125"/>
              <a:gd name="connsiteX57" fmla="*/ 361950 w 2212975"/>
              <a:gd name="connsiteY57" fmla="*/ 1003300 h 1254125"/>
              <a:gd name="connsiteX58" fmla="*/ 330200 w 2212975"/>
              <a:gd name="connsiteY58" fmla="*/ 1038225 h 1254125"/>
              <a:gd name="connsiteX59" fmla="*/ 454025 w 2212975"/>
              <a:gd name="connsiteY59" fmla="*/ 1146175 h 1254125"/>
              <a:gd name="connsiteX60" fmla="*/ 457200 w 2212975"/>
              <a:gd name="connsiteY60" fmla="*/ 1181100 h 1254125"/>
              <a:gd name="connsiteX61" fmla="*/ 552450 w 2212975"/>
              <a:gd name="connsiteY61" fmla="*/ 1184275 h 1254125"/>
              <a:gd name="connsiteX62" fmla="*/ 596900 w 2212975"/>
              <a:gd name="connsiteY62" fmla="*/ 1206500 h 1254125"/>
              <a:gd name="connsiteX63" fmla="*/ 631825 w 2212975"/>
              <a:gd name="connsiteY63" fmla="*/ 1196975 h 1254125"/>
              <a:gd name="connsiteX64" fmla="*/ 676275 w 2212975"/>
              <a:gd name="connsiteY64" fmla="*/ 1212850 h 1254125"/>
              <a:gd name="connsiteX65" fmla="*/ 758825 w 2212975"/>
              <a:gd name="connsiteY65" fmla="*/ 1231900 h 1254125"/>
              <a:gd name="connsiteX66" fmla="*/ 873125 w 2212975"/>
              <a:gd name="connsiteY66" fmla="*/ 1212850 h 1254125"/>
              <a:gd name="connsiteX67" fmla="*/ 1019175 w 2212975"/>
              <a:gd name="connsiteY67" fmla="*/ 1254125 h 1254125"/>
              <a:gd name="connsiteX68" fmla="*/ 1120775 w 2212975"/>
              <a:gd name="connsiteY68" fmla="*/ 1254125 h 1254125"/>
              <a:gd name="connsiteX69" fmla="*/ 1123950 w 2212975"/>
              <a:gd name="connsiteY69" fmla="*/ 1228725 h 1254125"/>
              <a:gd name="connsiteX70" fmla="*/ 1241425 w 2212975"/>
              <a:gd name="connsiteY70" fmla="*/ 1200150 h 1254125"/>
              <a:gd name="connsiteX71" fmla="*/ 1279525 w 2212975"/>
              <a:gd name="connsiteY71" fmla="*/ 1228725 h 1254125"/>
              <a:gd name="connsiteX72" fmla="*/ 1387475 w 2212975"/>
              <a:gd name="connsiteY72" fmla="*/ 1196975 h 1254125"/>
              <a:gd name="connsiteX73" fmla="*/ 1454150 w 2212975"/>
              <a:gd name="connsiteY73" fmla="*/ 1095375 h 1254125"/>
              <a:gd name="connsiteX74" fmla="*/ 1571625 w 2212975"/>
              <a:gd name="connsiteY74" fmla="*/ 1184275 h 1254125"/>
              <a:gd name="connsiteX75" fmla="*/ 1631950 w 2212975"/>
              <a:gd name="connsiteY75" fmla="*/ 1006475 h 1254125"/>
              <a:gd name="connsiteX76" fmla="*/ 1616075 w 2212975"/>
              <a:gd name="connsiteY76" fmla="*/ 981075 h 1254125"/>
              <a:gd name="connsiteX77" fmla="*/ 1685925 w 2212975"/>
              <a:gd name="connsiteY77" fmla="*/ 952500 h 1254125"/>
              <a:gd name="connsiteX78" fmla="*/ 1739900 w 2212975"/>
              <a:gd name="connsiteY78" fmla="*/ 825500 h 1254125"/>
              <a:gd name="connsiteX79" fmla="*/ 1790700 w 2212975"/>
              <a:gd name="connsiteY79" fmla="*/ 828675 h 1254125"/>
              <a:gd name="connsiteX80" fmla="*/ 1695450 w 2212975"/>
              <a:gd name="connsiteY80" fmla="*/ 768350 h 1254125"/>
              <a:gd name="connsiteX81" fmla="*/ 1752600 w 2212975"/>
              <a:gd name="connsiteY81" fmla="*/ 720725 h 1254125"/>
              <a:gd name="connsiteX82" fmla="*/ 1863725 w 2212975"/>
              <a:gd name="connsiteY82" fmla="*/ 733425 h 1254125"/>
              <a:gd name="connsiteX83" fmla="*/ 2019300 w 2212975"/>
              <a:gd name="connsiteY83" fmla="*/ 685800 h 1254125"/>
              <a:gd name="connsiteX84" fmla="*/ 1981200 w 2212975"/>
              <a:gd name="connsiteY84" fmla="*/ 641350 h 1254125"/>
              <a:gd name="connsiteX85" fmla="*/ 2044700 w 2212975"/>
              <a:gd name="connsiteY85" fmla="*/ 568325 h 1254125"/>
              <a:gd name="connsiteX86" fmla="*/ 2130425 w 2212975"/>
              <a:gd name="connsiteY86" fmla="*/ 517525 h 1254125"/>
              <a:gd name="connsiteX87" fmla="*/ 2127250 w 2212975"/>
              <a:gd name="connsiteY87" fmla="*/ 422275 h 1254125"/>
              <a:gd name="connsiteX88" fmla="*/ 2212975 w 2212975"/>
              <a:gd name="connsiteY88" fmla="*/ 406400 h 125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212975" h="1254125">
                <a:moveTo>
                  <a:pt x="2212975" y="406400"/>
                </a:moveTo>
                <a:lnTo>
                  <a:pt x="2155825" y="355600"/>
                </a:lnTo>
                <a:lnTo>
                  <a:pt x="2149475" y="333375"/>
                </a:lnTo>
                <a:lnTo>
                  <a:pt x="2178050" y="320675"/>
                </a:lnTo>
                <a:lnTo>
                  <a:pt x="2060575" y="231775"/>
                </a:lnTo>
                <a:lnTo>
                  <a:pt x="2060575" y="231775"/>
                </a:lnTo>
                <a:lnTo>
                  <a:pt x="2038350" y="203200"/>
                </a:lnTo>
                <a:lnTo>
                  <a:pt x="1978025" y="203200"/>
                </a:lnTo>
                <a:lnTo>
                  <a:pt x="1914525" y="184150"/>
                </a:lnTo>
                <a:lnTo>
                  <a:pt x="1892300" y="206375"/>
                </a:lnTo>
                <a:lnTo>
                  <a:pt x="1797050" y="200025"/>
                </a:lnTo>
                <a:lnTo>
                  <a:pt x="1727200" y="196850"/>
                </a:lnTo>
                <a:lnTo>
                  <a:pt x="1654175" y="161925"/>
                </a:lnTo>
                <a:lnTo>
                  <a:pt x="1603375" y="161925"/>
                </a:lnTo>
                <a:lnTo>
                  <a:pt x="1635125" y="88900"/>
                </a:lnTo>
                <a:lnTo>
                  <a:pt x="1555750" y="25400"/>
                </a:lnTo>
                <a:lnTo>
                  <a:pt x="1425575" y="50800"/>
                </a:lnTo>
                <a:lnTo>
                  <a:pt x="1400175" y="44450"/>
                </a:lnTo>
                <a:lnTo>
                  <a:pt x="1419225" y="12700"/>
                </a:lnTo>
                <a:lnTo>
                  <a:pt x="1387475" y="0"/>
                </a:lnTo>
                <a:lnTo>
                  <a:pt x="1330325" y="38100"/>
                </a:lnTo>
                <a:lnTo>
                  <a:pt x="1235075" y="34925"/>
                </a:lnTo>
                <a:lnTo>
                  <a:pt x="1162050" y="88900"/>
                </a:lnTo>
                <a:lnTo>
                  <a:pt x="1095375" y="98425"/>
                </a:lnTo>
                <a:lnTo>
                  <a:pt x="1060450" y="149225"/>
                </a:lnTo>
                <a:lnTo>
                  <a:pt x="1019175" y="212725"/>
                </a:lnTo>
                <a:lnTo>
                  <a:pt x="987425" y="254000"/>
                </a:lnTo>
                <a:lnTo>
                  <a:pt x="993775" y="330200"/>
                </a:lnTo>
                <a:lnTo>
                  <a:pt x="882650" y="336550"/>
                </a:lnTo>
                <a:lnTo>
                  <a:pt x="901700" y="384175"/>
                </a:lnTo>
                <a:lnTo>
                  <a:pt x="879475" y="438150"/>
                </a:lnTo>
                <a:lnTo>
                  <a:pt x="809625" y="492125"/>
                </a:lnTo>
                <a:lnTo>
                  <a:pt x="819150" y="527050"/>
                </a:lnTo>
                <a:lnTo>
                  <a:pt x="736600" y="539750"/>
                </a:lnTo>
                <a:lnTo>
                  <a:pt x="739775" y="568325"/>
                </a:lnTo>
                <a:lnTo>
                  <a:pt x="704850" y="587375"/>
                </a:lnTo>
                <a:lnTo>
                  <a:pt x="635000" y="571500"/>
                </a:lnTo>
                <a:lnTo>
                  <a:pt x="600075" y="622300"/>
                </a:lnTo>
                <a:lnTo>
                  <a:pt x="488950" y="635000"/>
                </a:lnTo>
                <a:lnTo>
                  <a:pt x="431800" y="669925"/>
                </a:lnTo>
                <a:lnTo>
                  <a:pt x="349250" y="714375"/>
                </a:lnTo>
                <a:lnTo>
                  <a:pt x="273050" y="688975"/>
                </a:lnTo>
                <a:lnTo>
                  <a:pt x="196850" y="708025"/>
                </a:lnTo>
                <a:lnTo>
                  <a:pt x="146050" y="714375"/>
                </a:lnTo>
                <a:lnTo>
                  <a:pt x="101600" y="749300"/>
                </a:lnTo>
                <a:lnTo>
                  <a:pt x="57150" y="800100"/>
                </a:lnTo>
                <a:lnTo>
                  <a:pt x="60325" y="835025"/>
                </a:lnTo>
                <a:lnTo>
                  <a:pt x="98425" y="885825"/>
                </a:lnTo>
                <a:lnTo>
                  <a:pt x="85725" y="942975"/>
                </a:lnTo>
                <a:lnTo>
                  <a:pt x="22225" y="984250"/>
                </a:lnTo>
                <a:lnTo>
                  <a:pt x="0" y="1003300"/>
                </a:lnTo>
                <a:lnTo>
                  <a:pt x="25400" y="1025525"/>
                </a:lnTo>
                <a:lnTo>
                  <a:pt x="79375" y="1028700"/>
                </a:lnTo>
                <a:lnTo>
                  <a:pt x="139700" y="1050925"/>
                </a:lnTo>
                <a:lnTo>
                  <a:pt x="161925" y="1060450"/>
                </a:lnTo>
                <a:lnTo>
                  <a:pt x="142875" y="1016000"/>
                </a:lnTo>
                <a:lnTo>
                  <a:pt x="244475" y="1019175"/>
                </a:lnTo>
                <a:lnTo>
                  <a:pt x="361950" y="1003300"/>
                </a:lnTo>
                <a:lnTo>
                  <a:pt x="330200" y="1038225"/>
                </a:lnTo>
                <a:lnTo>
                  <a:pt x="454025" y="1146175"/>
                </a:lnTo>
                <a:lnTo>
                  <a:pt x="457200" y="1181100"/>
                </a:lnTo>
                <a:lnTo>
                  <a:pt x="552450" y="1184275"/>
                </a:lnTo>
                <a:lnTo>
                  <a:pt x="596900" y="1206500"/>
                </a:lnTo>
                <a:lnTo>
                  <a:pt x="631825" y="1196975"/>
                </a:lnTo>
                <a:lnTo>
                  <a:pt x="676275" y="1212850"/>
                </a:lnTo>
                <a:lnTo>
                  <a:pt x="758825" y="1231900"/>
                </a:lnTo>
                <a:lnTo>
                  <a:pt x="873125" y="1212850"/>
                </a:lnTo>
                <a:lnTo>
                  <a:pt x="1019175" y="1254125"/>
                </a:lnTo>
                <a:lnTo>
                  <a:pt x="1120775" y="1254125"/>
                </a:lnTo>
                <a:lnTo>
                  <a:pt x="1123950" y="1228725"/>
                </a:lnTo>
                <a:lnTo>
                  <a:pt x="1241425" y="1200150"/>
                </a:lnTo>
                <a:lnTo>
                  <a:pt x="1279525" y="1228725"/>
                </a:lnTo>
                <a:lnTo>
                  <a:pt x="1387475" y="1196975"/>
                </a:lnTo>
                <a:lnTo>
                  <a:pt x="1454150" y="1095375"/>
                </a:lnTo>
                <a:lnTo>
                  <a:pt x="1571625" y="1184275"/>
                </a:lnTo>
                <a:lnTo>
                  <a:pt x="1631950" y="1006475"/>
                </a:lnTo>
                <a:lnTo>
                  <a:pt x="1616075" y="981075"/>
                </a:lnTo>
                <a:lnTo>
                  <a:pt x="1685925" y="952500"/>
                </a:lnTo>
                <a:lnTo>
                  <a:pt x="1739900" y="825500"/>
                </a:lnTo>
                <a:lnTo>
                  <a:pt x="1790700" y="828675"/>
                </a:lnTo>
                <a:lnTo>
                  <a:pt x="1695450" y="768350"/>
                </a:lnTo>
                <a:lnTo>
                  <a:pt x="1752600" y="720725"/>
                </a:lnTo>
                <a:lnTo>
                  <a:pt x="1863725" y="733425"/>
                </a:lnTo>
                <a:lnTo>
                  <a:pt x="2019300" y="685800"/>
                </a:lnTo>
                <a:lnTo>
                  <a:pt x="1981200" y="641350"/>
                </a:lnTo>
                <a:lnTo>
                  <a:pt x="2044700" y="568325"/>
                </a:lnTo>
                <a:lnTo>
                  <a:pt x="2130425" y="517525"/>
                </a:lnTo>
                <a:lnTo>
                  <a:pt x="2127250" y="422275"/>
                </a:lnTo>
                <a:lnTo>
                  <a:pt x="2212975" y="40640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7286625" y="2698432"/>
            <a:ext cx="73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LGA 1</a:t>
            </a:r>
            <a:endParaRPr lang="en-AU" b="1" dirty="0"/>
          </a:p>
        </p:txBody>
      </p:sp>
      <p:sp>
        <p:nvSpPr>
          <p:cNvPr id="36" name="Freeform 35"/>
          <p:cNvSpPr/>
          <p:nvPr/>
        </p:nvSpPr>
        <p:spPr>
          <a:xfrm>
            <a:off x="405448" y="1981200"/>
            <a:ext cx="2147887" cy="1143000"/>
          </a:xfrm>
          <a:custGeom>
            <a:avLst/>
            <a:gdLst>
              <a:gd name="connsiteX0" fmla="*/ 0 w 2147887"/>
              <a:gd name="connsiteY0" fmla="*/ 864394 h 1143000"/>
              <a:gd name="connsiteX1" fmla="*/ 54769 w 2147887"/>
              <a:gd name="connsiteY1" fmla="*/ 914400 h 1143000"/>
              <a:gd name="connsiteX2" fmla="*/ 85725 w 2147887"/>
              <a:gd name="connsiteY2" fmla="*/ 990600 h 1143000"/>
              <a:gd name="connsiteX3" fmla="*/ 190500 w 2147887"/>
              <a:gd name="connsiteY3" fmla="*/ 1040606 h 1143000"/>
              <a:gd name="connsiteX4" fmla="*/ 230981 w 2147887"/>
              <a:gd name="connsiteY4" fmla="*/ 1016794 h 1143000"/>
              <a:gd name="connsiteX5" fmla="*/ 276225 w 2147887"/>
              <a:gd name="connsiteY5" fmla="*/ 1014412 h 1143000"/>
              <a:gd name="connsiteX6" fmla="*/ 321469 w 2147887"/>
              <a:gd name="connsiteY6" fmla="*/ 1045369 h 1143000"/>
              <a:gd name="connsiteX7" fmla="*/ 364331 w 2147887"/>
              <a:gd name="connsiteY7" fmla="*/ 1040606 h 1143000"/>
              <a:gd name="connsiteX8" fmla="*/ 447675 w 2147887"/>
              <a:gd name="connsiteY8" fmla="*/ 1062037 h 1143000"/>
              <a:gd name="connsiteX9" fmla="*/ 516731 w 2147887"/>
              <a:gd name="connsiteY9" fmla="*/ 1076325 h 1143000"/>
              <a:gd name="connsiteX10" fmla="*/ 635794 w 2147887"/>
              <a:gd name="connsiteY10" fmla="*/ 1100137 h 1143000"/>
              <a:gd name="connsiteX11" fmla="*/ 704850 w 2147887"/>
              <a:gd name="connsiteY11" fmla="*/ 1116806 h 1143000"/>
              <a:gd name="connsiteX12" fmla="*/ 812006 w 2147887"/>
              <a:gd name="connsiteY12" fmla="*/ 1095375 h 1143000"/>
              <a:gd name="connsiteX13" fmla="*/ 885825 w 2147887"/>
              <a:gd name="connsiteY13" fmla="*/ 1116806 h 1143000"/>
              <a:gd name="connsiteX14" fmla="*/ 959644 w 2147887"/>
              <a:gd name="connsiteY14" fmla="*/ 1138237 h 1143000"/>
              <a:gd name="connsiteX15" fmla="*/ 1000125 w 2147887"/>
              <a:gd name="connsiteY15" fmla="*/ 1121569 h 1143000"/>
              <a:gd name="connsiteX16" fmla="*/ 1054894 w 2147887"/>
              <a:gd name="connsiteY16" fmla="*/ 1143000 h 1143000"/>
              <a:gd name="connsiteX17" fmla="*/ 1143000 w 2147887"/>
              <a:gd name="connsiteY17" fmla="*/ 1135856 h 1143000"/>
              <a:gd name="connsiteX18" fmla="*/ 1181100 w 2147887"/>
              <a:gd name="connsiteY18" fmla="*/ 1114425 h 1143000"/>
              <a:gd name="connsiteX19" fmla="*/ 1295400 w 2147887"/>
              <a:gd name="connsiteY19" fmla="*/ 1104900 h 1143000"/>
              <a:gd name="connsiteX20" fmla="*/ 1435894 w 2147887"/>
              <a:gd name="connsiteY20" fmla="*/ 1090612 h 1143000"/>
              <a:gd name="connsiteX21" fmla="*/ 1493044 w 2147887"/>
              <a:gd name="connsiteY21" fmla="*/ 1042987 h 1143000"/>
              <a:gd name="connsiteX22" fmla="*/ 1624012 w 2147887"/>
              <a:gd name="connsiteY22" fmla="*/ 1040606 h 1143000"/>
              <a:gd name="connsiteX23" fmla="*/ 1654969 w 2147887"/>
              <a:gd name="connsiteY23" fmla="*/ 1090612 h 1143000"/>
              <a:gd name="connsiteX24" fmla="*/ 1724025 w 2147887"/>
              <a:gd name="connsiteY24" fmla="*/ 1081087 h 1143000"/>
              <a:gd name="connsiteX25" fmla="*/ 1781175 w 2147887"/>
              <a:gd name="connsiteY25" fmla="*/ 1016794 h 1143000"/>
              <a:gd name="connsiteX26" fmla="*/ 1757362 w 2147887"/>
              <a:gd name="connsiteY26" fmla="*/ 969169 h 1143000"/>
              <a:gd name="connsiteX27" fmla="*/ 1793081 w 2147887"/>
              <a:gd name="connsiteY27" fmla="*/ 912019 h 1143000"/>
              <a:gd name="connsiteX28" fmla="*/ 1871662 w 2147887"/>
              <a:gd name="connsiteY28" fmla="*/ 857250 h 1143000"/>
              <a:gd name="connsiteX29" fmla="*/ 1866900 w 2147887"/>
              <a:gd name="connsiteY29" fmla="*/ 812006 h 1143000"/>
              <a:gd name="connsiteX30" fmla="*/ 1945481 w 2147887"/>
              <a:gd name="connsiteY30" fmla="*/ 809625 h 1143000"/>
              <a:gd name="connsiteX31" fmla="*/ 2007394 w 2147887"/>
              <a:gd name="connsiteY31" fmla="*/ 833437 h 1143000"/>
              <a:gd name="connsiteX32" fmla="*/ 2019300 w 2147887"/>
              <a:gd name="connsiteY32" fmla="*/ 807244 h 1143000"/>
              <a:gd name="connsiteX33" fmla="*/ 2088356 w 2147887"/>
              <a:gd name="connsiteY33" fmla="*/ 802481 h 1143000"/>
              <a:gd name="connsiteX34" fmla="*/ 2147887 w 2147887"/>
              <a:gd name="connsiteY34" fmla="*/ 723900 h 1143000"/>
              <a:gd name="connsiteX35" fmla="*/ 2083594 w 2147887"/>
              <a:gd name="connsiteY35" fmla="*/ 683419 h 1143000"/>
              <a:gd name="connsiteX36" fmla="*/ 1985962 w 2147887"/>
              <a:gd name="connsiteY36" fmla="*/ 688181 h 1143000"/>
              <a:gd name="connsiteX37" fmla="*/ 1912144 w 2147887"/>
              <a:gd name="connsiteY37" fmla="*/ 640556 h 1143000"/>
              <a:gd name="connsiteX38" fmla="*/ 1978819 w 2147887"/>
              <a:gd name="connsiteY38" fmla="*/ 566737 h 1143000"/>
              <a:gd name="connsiteX39" fmla="*/ 1959769 w 2147887"/>
              <a:gd name="connsiteY39" fmla="*/ 542925 h 1143000"/>
              <a:gd name="connsiteX40" fmla="*/ 1993106 w 2147887"/>
              <a:gd name="connsiteY40" fmla="*/ 502444 h 1143000"/>
              <a:gd name="connsiteX41" fmla="*/ 2062162 w 2147887"/>
              <a:gd name="connsiteY41" fmla="*/ 442912 h 1143000"/>
              <a:gd name="connsiteX42" fmla="*/ 2045494 w 2147887"/>
              <a:gd name="connsiteY42" fmla="*/ 369094 h 1143000"/>
              <a:gd name="connsiteX43" fmla="*/ 1988344 w 2147887"/>
              <a:gd name="connsiteY43" fmla="*/ 345281 h 1143000"/>
              <a:gd name="connsiteX44" fmla="*/ 2019300 w 2147887"/>
              <a:gd name="connsiteY44" fmla="*/ 307181 h 1143000"/>
              <a:gd name="connsiteX45" fmla="*/ 2088356 w 2147887"/>
              <a:gd name="connsiteY45" fmla="*/ 247650 h 1143000"/>
              <a:gd name="connsiteX46" fmla="*/ 2121694 w 2147887"/>
              <a:gd name="connsiteY46" fmla="*/ 204787 h 1143000"/>
              <a:gd name="connsiteX47" fmla="*/ 2097881 w 2147887"/>
              <a:gd name="connsiteY47" fmla="*/ 176212 h 1143000"/>
              <a:gd name="connsiteX48" fmla="*/ 2124075 w 2147887"/>
              <a:gd name="connsiteY48" fmla="*/ 83344 h 1143000"/>
              <a:gd name="connsiteX49" fmla="*/ 2009775 w 2147887"/>
              <a:gd name="connsiteY49" fmla="*/ 28575 h 1143000"/>
              <a:gd name="connsiteX50" fmla="*/ 1964531 w 2147887"/>
              <a:gd name="connsiteY50" fmla="*/ 0 h 1143000"/>
              <a:gd name="connsiteX51" fmla="*/ 1909762 w 2147887"/>
              <a:gd name="connsiteY51" fmla="*/ 4762 h 1143000"/>
              <a:gd name="connsiteX52" fmla="*/ 1874044 w 2147887"/>
              <a:gd name="connsiteY52" fmla="*/ 0 h 1143000"/>
              <a:gd name="connsiteX53" fmla="*/ 1843087 w 2147887"/>
              <a:gd name="connsiteY53" fmla="*/ 47625 h 1143000"/>
              <a:gd name="connsiteX54" fmla="*/ 1802606 w 2147887"/>
              <a:gd name="connsiteY54" fmla="*/ 19050 h 1143000"/>
              <a:gd name="connsiteX55" fmla="*/ 1735931 w 2147887"/>
              <a:gd name="connsiteY55" fmla="*/ 57150 h 1143000"/>
              <a:gd name="connsiteX56" fmla="*/ 1740694 w 2147887"/>
              <a:gd name="connsiteY56" fmla="*/ 78581 h 1143000"/>
              <a:gd name="connsiteX57" fmla="*/ 1666875 w 2147887"/>
              <a:gd name="connsiteY57" fmla="*/ 64294 h 1143000"/>
              <a:gd name="connsiteX58" fmla="*/ 1612106 w 2147887"/>
              <a:gd name="connsiteY58" fmla="*/ 92869 h 1143000"/>
              <a:gd name="connsiteX59" fmla="*/ 1643062 w 2147887"/>
              <a:gd name="connsiteY59" fmla="*/ 145256 h 1143000"/>
              <a:gd name="connsiteX60" fmla="*/ 1569244 w 2147887"/>
              <a:gd name="connsiteY60" fmla="*/ 135731 h 1143000"/>
              <a:gd name="connsiteX61" fmla="*/ 1597819 w 2147887"/>
              <a:gd name="connsiteY61" fmla="*/ 183356 h 1143000"/>
              <a:gd name="connsiteX62" fmla="*/ 1533525 w 2147887"/>
              <a:gd name="connsiteY62" fmla="*/ 154781 h 1143000"/>
              <a:gd name="connsiteX63" fmla="*/ 1481137 w 2147887"/>
              <a:gd name="connsiteY63" fmla="*/ 188119 h 1143000"/>
              <a:gd name="connsiteX64" fmla="*/ 1497806 w 2147887"/>
              <a:gd name="connsiteY64" fmla="*/ 238125 h 1143000"/>
              <a:gd name="connsiteX65" fmla="*/ 1476375 w 2147887"/>
              <a:gd name="connsiteY65" fmla="*/ 259556 h 1143000"/>
              <a:gd name="connsiteX66" fmla="*/ 1347787 w 2147887"/>
              <a:gd name="connsiteY66" fmla="*/ 250031 h 1143000"/>
              <a:gd name="connsiteX67" fmla="*/ 1321594 w 2147887"/>
              <a:gd name="connsiteY67" fmla="*/ 280987 h 1143000"/>
              <a:gd name="connsiteX68" fmla="*/ 1397794 w 2147887"/>
              <a:gd name="connsiteY68" fmla="*/ 321469 h 1143000"/>
              <a:gd name="connsiteX69" fmla="*/ 1352550 w 2147887"/>
              <a:gd name="connsiteY69" fmla="*/ 371475 h 1143000"/>
              <a:gd name="connsiteX70" fmla="*/ 1223962 w 2147887"/>
              <a:gd name="connsiteY70" fmla="*/ 285750 h 1143000"/>
              <a:gd name="connsiteX71" fmla="*/ 1107281 w 2147887"/>
              <a:gd name="connsiteY71" fmla="*/ 354806 h 1143000"/>
              <a:gd name="connsiteX72" fmla="*/ 1126331 w 2147887"/>
              <a:gd name="connsiteY72" fmla="*/ 414337 h 1143000"/>
              <a:gd name="connsiteX73" fmla="*/ 1162050 w 2147887"/>
              <a:gd name="connsiteY73" fmla="*/ 433387 h 1143000"/>
              <a:gd name="connsiteX74" fmla="*/ 1123950 w 2147887"/>
              <a:gd name="connsiteY74" fmla="*/ 473869 h 1143000"/>
              <a:gd name="connsiteX75" fmla="*/ 1073944 w 2147887"/>
              <a:gd name="connsiteY75" fmla="*/ 485775 h 1143000"/>
              <a:gd name="connsiteX76" fmla="*/ 1023937 w 2147887"/>
              <a:gd name="connsiteY76" fmla="*/ 542925 h 1143000"/>
              <a:gd name="connsiteX77" fmla="*/ 923925 w 2147887"/>
              <a:gd name="connsiteY77" fmla="*/ 614362 h 1143000"/>
              <a:gd name="connsiteX78" fmla="*/ 845344 w 2147887"/>
              <a:gd name="connsiteY78" fmla="*/ 628650 h 1143000"/>
              <a:gd name="connsiteX79" fmla="*/ 731044 w 2147887"/>
              <a:gd name="connsiteY79" fmla="*/ 647700 h 1143000"/>
              <a:gd name="connsiteX80" fmla="*/ 604837 w 2147887"/>
              <a:gd name="connsiteY80" fmla="*/ 671512 h 1143000"/>
              <a:gd name="connsiteX81" fmla="*/ 457200 w 2147887"/>
              <a:gd name="connsiteY81" fmla="*/ 716756 h 1143000"/>
              <a:gd name="connsiteX82" fmla="*/ 328612 w 2147887"/>
              <a:gd name="connsiteY82" fmla="*/ 735806 h 1143000"/>
              <a:gd name="connsiteX83" fmla="*/ 269081 w 2147887"/>
              <a:gd name="connsiteY83" fmla="*/ 735806 h 1143000"/>
              <a:gd name="connsiteX84" fmla="*/ 173831 w 2147887"/>
              <a:gd name="connsiteY84" fmla="*/ 781050 h 1143000"/>
              <a:gd name="connsiteX85" fmla="*/ 104775 w 2147887"/>
              <a:gd name="connsiteY85" fmla="*/ 823912 h 1143000"/>
              <a:gd name="connsiteX86" fmla="*/ 0 w 2147887"/>
              <a:gd name="connsiteY86" fmla="*/ 86439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147887" h="1143000">
                <a:moveTo>
                  <a:pt x="0" y="864394"/>
                </a:moveTo>
                <a:lnTo>
                  <a:pt x="54769" y="914400"/>
                </a:lnTo>
                <a:lnTo>
                  <a:pt x="85725" y="990600"/>
                </a:lnTo>
                <a:lnTo>
                  <a:pt x="190500" y="1040606"/>
                </a:lnTo>
                <a:lnTo>
                  <a:pt x="230981" y="1016794"/>
                </a:lnTo>
                <a:lnTo>
                  <a:pt x="276225" y="1014412"/>
                </a:lnTo>
                <a:lnTo>
                  <a:pt x="321469" y="1045369"/>
                </a:lnTo>
                <a:lnTo>
                  <a:pt x="364331" y="1040606"/>
                </a:lnTo>
                <a:lnTo>
                  <a:pt x="447675" y="1062037"/>
                </a:lnTo>
                <a:lnTo>
                  <a:pt x="516731" y="1076325"/>
                </a:lnTo>
                <a:lnTo>
                  <a:pt x="635794" y="1100137"/>
                </a:lnTo>
                <a:lnTo>
                  <a:pt x="704850" y="1116806"/>
                </a:lnTo>
                <a:lnTo>
                  <a:pt x="812006" y="1095375"/>
                </a:lnTo>
                <a:lnTo>
                  <a:pt x="885825" y="1116806"/>
                </a:lnTo>
                <a:lnTo>
                  <a:pt x="959644" y="1138237"/>
                </a:lnTo>
                <a:lnTo>
                  <a:pt x="1000125" y="1121569"/>
                </a:lnTo>
                <a:lnTo>
                  <a:pt x="1054894" y="1143000"/>
                </a:lnTo>
                <a:lnTo>
                  <a:pt x="1143000" y="1135856"/>
                </a:lnTo>
                <a:lnTo>
                  <a:pt x="1181100" y="1114425"/>
                </a:lnTo>
                <a:lnTo>
                  <a:pt x="1295400" y="1104900"/>
                </a:lnTo>
                <a:lnTo>
                  <a:pt x="1435894" y="1090612"/>
                </a:lnTo>
                <a:lnTo>
                  <a:pt x="1493044" y="1042987"/>
                </a:lnTo>
                <a:lnTo>
                  <a:pt x="1624012" y="1040606"/>
                </a:lnTo>
                <a:lnTo>
                  <a:pt x="1654969" y="1090612"/>
                </a:lnTo>
                <a:lnTo>
                  <a:pt x="1724025" y="1081087"/>
                </a:lnTo>
                <a:lnTo>
                  <a:pt x="1781175" y="1016794"/>
                </a:lnTo>
                <a:lnTo>
                  <a:pt x="1757362" y="969169"/>
                </a:lnTo>
                <a:lnTo>
                  <a:pt x="1793081" y="912019"/>
                </a:lnTo>
                <a:lnTo>
                  <a:pt x="1871662" y="857250"/>
                </a:lnTo>
                <a:lnTo>
                  <a:pt x="1866900" y="812006"/>
                </a:lnTo>
                <a:lnTo>
                  <a:pt x="1945481" y="809625"/>
                </a:lnTo>
                <a:lnTo>
                  <a:pt x="2007394" y="833437"/>
                </a:lnTo>
                <a:lnTo>
                  <a:pt x="2019300" y="807244"/>
                </a:lnTo>
                <a:lnTo>
                  <a:pt x="2088356" y="802481"/>
                </a:lnTo>
                <a:lnTo>
                  <a:pt x="2147887" y="723900"/>
                </a:lnTo>
                <a:lnTo>
                  <a:pt x="2083594" y="683419"/>
                </a:lnTo>
                <a:lnTo>
                  <a:pt x="1985962" y="688181"/>
                </a:lnTo>
                <a:lnTo>
                  <a:pt x="1912144" y="640556"/>
                </a:lnTo>
                <a:lnTo>
                  <a:pt x="1978819" y="566737"/>
                </a:lnTo>
                <a:lnTo>
                  <a:pt x="1959769" y="542925"/>
                </a:lnTo>
                <a:lnTo>
                  <a:pt x="1993106" y="502444"/>
                </a:lnTo>
                <a:lnTo>
                  <a:pt x="2062162" y="442912"/>
                </a:lnTo>
                <a:lnTo>
                  <a:pt x="2045494" y="369094"/>
                </a:lnTo>
                <a:lnTo>
                  <a:pt x="1988344" y="345281"/>
                </a:lnTo>
                <a:lnTo>
                  <a:pt x="2019300" y="307181"/>
                </a:lnTo>
                <a:lnTo>
                  <a:pt x="2088356" y="247650"/>
                </a:lnTo>
                <a:lnTo>
                  <a:pt x="2121694" y="204787"/>
                </a:lnTo>
                <a:lnTo>
                  <a:pt x="2097881" y="176212"/>
                </a:lnTo>
                <a:lnTo>
                  <a:pt x="2124075" y="83344"/>
                </a:lnTo>
                <a:lnTo>
                  <a:pt x="2009775" y="28575"/>
                </a:lnTo>
                <a:lnTo>
                  <a:pt x="1964531" y="0"/>
                </a:lnTo>
                <a:lnTo>
                  <a:pt x="1909762" y="4762"/>
                </a:lnTo>
                <a:lnTo>
                  <a:pt x="1874044" y="0"/>
                </a:lnTo>
                <a:lnTo>
                  <a:pt x="1843087" y="47625"/>
                </a:lnTo>
                <a:lnTo>
                  <a:pt x="1802606" y="19050"/>
                </a:lnTo>
                <a:lnTo>
                  <a:pt x="1735931" y="57150"/>
                </a:lnTo>
                <a:lnTo>
                  <a:pt x="1740694" y="78581"/>
                </a:lnTo>
                <a:lnTo>
                  <a:pt x="1666875" y="64294"/>
                </a:lnTo>
                <a:lnTo>
                  <a:pt x="1612106" y="92869"/>
                </a:lnTo>
                <a:lnTo>
                  <a:pt x="1643062" y="145256"/>
                </a:lnTo>
                <a:lnTo>
                  <a:pt x="1569244" y="135731"/>
                </a:lnTo>
                <a:lnTo>
                  <a:pt x="1597819" y="183356"/>
                </a:lnTo>
                <a:lnTo>
                  <a:pt x="1533525" y="154781"/>
                </a:lnTo>
                <a:lnTo>
                  <a:pt x="1481137" y="188119"/>
                </a:lnTo>
                <a:lnTo>
                  <a:pt x="1497806" y="238125"/>
                </a:lnTo>
                <a:lnTo>
                  <a:pt x="1476375" y="259556"/>
                </a:lnTo>
                <a:lnTo>
                  <a:pt x="1347787" y="250031"/>
                </a:lnTo>
                <a:lnTo>
                  <a:pt x="1321594" y="280987"/>
                </a:lnTo>
                <a:lnTo>
                  <a:pt x="1397794" y="321469"/>
                </a:lnTo>
                <a:lnTo>
                  <a:pt x="1352550" y="371475"/>
                </a:lnTo>
                <a:lnTo>
                  <a:pt x="1223962" y="285750"/>
                </a:lnTo>
                <a:lnTo>
                  <a:pt x="1107281" y="354806"/>
                </a:lnTo>
                <a:lnTo>
                  <a:pt x="1126331" y="414337"/>
                </a:lnTo>
                <a:lnTo>
                  <a:pt x="1162050" y="433387"/>
                </a:lnTo>
                <a:lnTo>
                  <a:pt x="1123950" y="473869"/>
                </a:lnTo>
                <a:lnTo>
                  <a:pt x="1073944" y="485775"/>
                </a:lnTo>
                <a:lnTo>
                  <a:pt x="1023937" y="542925"/>
                </a:lnTo>
                <a:lnTo>
                  <a:pt x="923925" y="614362"/>
                </a:lnTo>
                <a:lnTo>
                  <a:pt x="845344" y="628650"/>
                </a:lnTo>
                <a:lnTo>
                  <a:pt x="731044" y="647700"/>
                </a:lnTo>
                <a:lnTo>
                  <a:pt x="604837" y="671512"/>
                </a:lnTo>
                <a:lnTo>
                  <a:pt x="457200" y="716756"/>
                </a:lnTo>
                <a:lnTo>
                  <a:pt x="328612" y="735806"/>
                </a:lnTo>
                <a:lnTo>
                  <a:pt x="269081" y="735806"/>
                </a:lnTo>
                <a:lnTo>
                  <a:pt x="173831" y="781050"/>
                </a:lnTo>
                <a:lnTo>
                  <a:pt x="104775" y="823912"/>
                </a:lnTo>
                <a:lnTo>
                  <a:pt x="0" y="86439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1309883" y="2552700"/>
            <a:ext cx="10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LGA </a:t>
            </a:r>
            <a:r>
              <a:rPr lang="en-AU" b="1" dirty="0" smtClean="0"/>
              <a:t>2’97</a:t>
            </a:r>
            <a:endParaRPr lang="en-A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66211" y="2314773"/>
            <a:ext cx="448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smtClean="0"/>
              <a:t>WA</a:t>
            </a:r>
            <a:endParaRPr lang="en-AU" sz="14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8305800" y="2883098"/>
            <a:ext cx="54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smtClean="0"/>
              <a:t>NSW</a:t>
            </a:r>
            <a:endParaRPr lang="en-AU" sz="1400" i="1" dirty="0"/>
          </a:p>
        </p:txBody>
      </p:sp>
      <p:sp>
        <p:nvSpPr>
          <p:cNvPr id="44" name="Rectangle 43"/>
          <p:cNvSpPr/>
          <p:nvPr/>
        </p:nvSpPr>
        <p:spPr>
          <a:xfrm>
            <a:off x="7400412" y="5418852"/>
            <a:ext cx="621030" cy="3136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Available Data</a:t>
            </a:r>
            <a:endParaRPr lang="en-AU" sz="900" dirty="0"/>
          </a:p>
        </p:txBody>
      </p:sp>
      <p:cxnSp>
        <p:nvCxnSpPr>
          <p:cNvPr id="45" name="Straight Connector 44"/>
          <p:cNvCxnSpPr>
            <a:stCxn id="44" idx="1"/>
            <a:endCxn id="8" idx="77"/>
          </p:cNvCxnSpPr>
          <p:nvPr/>
        </p:nvCxnSpPr>
        <p:spPr>
          <a:xfrm flipH="1" flipV="1">
            <a:off x="6759575" y="5568950"/>
            <a:ext cx="640837" cy="6747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90800" y="246866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AU" sz="1200" i="1" dirty="0" smtClean="0"/>
              <a:t>Analyse</a:t>
            </a:r>
            <a:endParaRPr lang="en-AU" sz="1200" i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2969001" y="1885950"/>
            <a:ext cx="961014" cy="857250"/>
            <a:chOff x="2969001" y="1885950"/>
            <a:chExt cx="961014" cy="857250"/>
          </a:xfrm>
        </p:grpSpPr>
        <p:sp>
          <p:nvSpPr>
            <p:cNvPr id="49" name="Rectangle 48"/>
            <p:cNvSpPr/>
            <p:nvPr/>
          </p:nvSpPr>
          <p:spPr>
            <a:xfrm>
              <a:off x="2978150" y="2241550"/>
              <a:ext cx="95186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i="1" dirty="0" smtClean="0">
                  <a:solidFill>
                    <a:schemeClr val="tx1"/>
                  </a:solidFill>
                </a:rPr>
                <a:t>transport</a:t>
              </a:r>
              <a:endParaRPr lang="en-AU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62300" y="2466201"/>
              <a:ext cx="6319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b="1" i="1" dirty="0"/>
                <a:t>health </a:t>
              </a:r>
              <a:endParaRPr lang="en-AU" sz="12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78150" y="2057400"/>
              <a:ext cx="95186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i="1" dirty="0" smtClean="0">
                  <a:solidFill>
                    <a:schemeClr val="tx1"/>
                  </a:solidFill>
                </a:rPr>
                <a:t>education</a:t>
              </a:r>
              <a:endParaRPr lang="en-AU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69001" y="1885950"/>
              <a:ext cx="95186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i="1" dirty="0" smtClean="0">
                  <a:solidFill>
                    <a:schemeClr val="tx1"/>
                  </a:solidFill>
                </a:rPr>
                <a:t>…</a:t>
              </a:r>
              <a:endParaRPr lang="en-AU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Freeform 58"/>
          <p:cNvSpPr/>
          <p:nvPr/>
        </p:nvSpPr>
        <p:spPr>
          <a:xfrm>
            <a:off x="5791200" y="5357813"/>
            <a:ext cx="966788" cy="435768"/>
          </a:xfrm>
          <a:custGeom>
            <a:avLst/>
            <a:gdLst>
              <a:gd name="connsiteX0" fmla="*/ 966788 w 966788"/>
              <a:gd name="connsiteY0" fmla="*/ 197643 h 435768"/>
              <a:gd name="connsiteX1" fmla="*/ 902494 w 966788"/>
              <a:gd name="connsiteY1" fmla="*/ 157162 h 435768"/>
              <a:gd name="connsiteX2" fmla="*/ 890588 w 966788"/>
              <a:gd name="connsiteY2" fmla="*/ 130968 h 435768"/>
              <a:gd name="connsiteX3" fmla="*/ 850106 w 966788"/>
              <a:gd name="connsiteY3" fmla="*/ 102393 h 435768"/>
              <a:gd name="connsiteX4" fmla="*/ 795338 w 966788"/>
              <a:gd name="connsiteY4" fmla="*/ 83343 h 435768"/>
              <a:gd name="connsiteX5" fmla="*/ 692944 w 966788"/>
              <a:gd name="connsiteY5" fmla="*/ 90487 h 435768"/>
              <a:gd name="connsiteX6" fmla="*/ 607219 w 966788"/>
              <a:gd name="connsiteY6" fmla="*/ 47625 h 435768"/>
              <a:gd name="connsiteX7" fmla="*/ 521494 w 966788"/>
              <a:gd name="connsiteY7" fmla="*/ 11906 h 435768"/>
              <a:gd name="connsiteX8" fmla="*/ 473869 w 966788"/>
              <a:gd name="connsiteY8" fmla="*/ 0 h 435768"/>
              <a:gd name="connsiteX9" fmla="*/ 383381 w 966788"/>
              <a:gd name="connsiteY9" fmla="*/ 0 h 435768"/>
              <a:gd name="connsiteX10" fmla="*/ 304800 w 966788"/>
              <a:gd name="connsiteY10" fmla="*/ 2381 h 435768"/>
              <a:gd name="connsiteX11" fmla="*/ 190500 w 966788"/>
              <a:gd name="connsiteY11" fmla="*/ 26193 h 435768"/>
              <a:gd name="connsiteX12" fmla="*/ 111919 w 966788"/>
              <a:gd name="connsiteY12" fmla="*/ 42862 h 435768"/>
              <a:gd name="connsiteX13" fmla="*/ 135731 w 966788"/>
              <a:gd name="connsiteY13" fmla="*/ 138112 h 435768"/>
              <a:gd name="connsiteX14" fmla="*/ 59531 w 966788"/>
              <a:gd name="connsiteY14" fmla="*/ 173831 h 435768"/>
              <a:gd name="connsiteX15" fmla="*/ 0 w 966788"/>
              <a:gd name="connsiteY15" fmla="*/ 214312 h 435768"/>
              <a:gd name="connsiteX16" fmla="*/ 16669 w 966788"/>
              <a:gd name="connsiteY16" fmla="*/ 238125 h 435768"/>
              <a:gd name="connsiteX17" fmla="*/ 83344 w 966788"/>
              <a:gd name="connsiteY17" fmla="*/ 247650 h 435768"/>
              <a:gd name="connsiteX18" fmla="*/ 126206 w 966788"/>
              <a:gd name="connsiteY18" fmla="*/ 254793 h 435768"/>
              <a:gd name="connsiteX19" fmla="*/ 238125 w 966788"/>
              <a:gd name="connsiteY19" fmla="*/ 285750 h 435768"/>
              <a:gd name="connsiteX20" fmla="*/ 338138 w 966788"/>
              <a:gd name="connsiteY20" fmla="*/ 309562 h 435768"/>
              <a:gd name="connsiteX21" fmla="*/ 438150 w 966788"/>
              <a:gd name="connsiteY21" fmla="*/ 342900 h 435768"/>
              <a:gd name="connsiteX22" fmla="*/ 466725 w 966788"/>
              <a:gd name="connsiteY22" fmla="*/ 361950 h 435768"/>
              <a:gd name="connsiteX23" fmla="*/ 542925 w 966788"/>
              <a:gd name="connsiteY23" fmla="*/ 350043 h 435768"/>
              <a:gd name="connsiteX24" fmla="*/ 590550 w 966788"/>
              <a:gd name="connsiteY24" fmla="*/ 354806 h 435768"/>
              <a:gd name="connsiteX25" fmla="*/ 647700 w 966788"/>
              <a:gd name="connsiteY25" fmla="*/ 338137 h 435768"/>
              <a:gd name="connsiteX26" fmla="*/ 711994 w 966788"/>
              <a:gd name="connsiteY26" fmla="*/ 338137 h 435768"/>
              <a:gd name="connsiteX27" fmla="*/ 750094 w 966788"/>
              <a:gd name="connsiteY27" fmla="*/ 366712 h 435768"/>
              <a:gd name="connsiteX28" fmla="*/ 854869 w 966788"/>
              <a:gd name="connsiteY28" fmla="*/ 435768 h 435768"/>
              <a:gd name="connsiteX29" fmla="*/ 914400 w 966788"/>
              <a:gd name="connsiteY29" fmla="*/ 273843 h 435768"/>
              <a:gd name="connsiteX30" fmla="*/ 897731 w 966788"/>
              <a:gd name="connsiteY30" fmla="*/ 250031 h 435768"/>
              <a:gd name="connsiteX31" fmla="*/ 966788 w 966788"/>
              <a:gd name="connsiteY31" fmla="*/ 197643 h 43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6788" h="435768">
                <a:moveTo>
                  <a:pt x="966788" y="197643"/>
                </a:moveTo>
                <a:lnTo>
                  <a:pt x="902494" y="157162"/>
                </a:lnTo>
                <a:lnTo>
                  <a:pt x="890588" y="130968"/>
                </a:lnTo>
                <a:lnTo>
                  <a:pt x="850106" y="102393"/>
                </a:lnTo>
                <a:lnTo>
                  <a:pt x="795338" y="83343"/>
                </a:lnTo>
                <a:lnTo>
                  <a:pt x="692944" y="90487"/>
                </a:lnTo>
                <a:lnTo>
                  <a:pt x="607219" y="47625"/>
                </a:lnTo>
                <a:lnTo>
                  <a:pt x="521494" y="11906"/>
                </a:lnTo>
                <a:lnTo>
                  <a:pt x="473869" y="0"/>
                </a:lnTo>
                <a:lnTo>
                  <a:pt x="383381" y="0"/>
                </a:lnTo>
                <a:lnTo>
                  <a:pt x="304800" y="2381"/>
                </a:lnTo>
                <a:lnTo>
                  <a:pt x="190500" y="26193"/>
                </a:lnTo>
                <a:lnTo>
                  <a:pt x="111919" y="42862"/>
                </a:lnTo>
                <a:lnTo>
                  <a:pt x="135731" y="138112"/>
                </a:lnTo>
                <a:lnTo>
                  <a:pt x="59531" y="173831"/>
                </a:lnTo>
                <a:lnTo>
                  <a:pt x="0" y="214312"/>
                </a:lnTo>
                <a:lnTo>
                  <a:pt x="16669" y="238125"/>
                </a:lnTo>
                <a:lnTo>
                  <a:pt x="83344" y="247650"/>
                </a:lnTo>
                <a:lnTo>
                  <a:pt x="126206" y="254793"/>
                </a:lnTo>
                <a:lnTo>
                  <a:pt x="238125" y="285750"/>
                </a:lnTo>
                <a:lnTo>
                  <a:pt x="338138" y="309562"/>
                </a:lnTo>
                <a:lnTo>
                  <a:pt x="438150" y="342900"/>
                </a:lnTo>
                <a:lnTo>
                  <a:pt x="466725" y="361950"/>
                </a:lnTo>
                <a:lnTo>
                  <a:pt x="542925" y="350043"/>
                </a:lnTo>
                <a:lnTo>
                  <a:pt x="590550" y="354806"/>
                </a:lnTo>
                <a:lnTo>
                  <a:pt x="647700" y="338137"/>
                </a:lnTo>
                <a:lnTo>
                  <a:pt x="711994" y="338137"/>
                </a:lnTo>
                <a:lnTo>
                  <a:pt x="750094" y="366712"/>
                </a:lnTo>
                <a:lnTo>
                  <a:pt x="854869" y="435768"/>
                </a:lnTo>
                <a:lnTo>
                  <a:pt x="914400" y="273843"/>
                </a:lnTo>
                <a:lnTo>
                  <a:pt x="897731" y="250031"/>
                </a:lnTo>
                <a:lnTo>
                  <a:pt x="966788" y="197643"/>
                </a:lnTo>
                <a:close/>
              </a:path>
            </a:pathLst>
          </a:custGeom>
          <a:solidFill>
            <a:srgbClr val="95B3D7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Freeform 59"/>
          <p:cNvSpPr/>
          <p:nvPr/>
        </p:nvSpPr>
        <p:spPr>
          <a:xfrm>
            <a:off x="5700713" y="4743450"/>
            <a:ext cx="545306" cy="523875"/>
          </a:xfrm>
          <a:custGeom>
            <a:avLst/>
            <a:gdLst>
              <a:gd name="connsiteX0" fmla="*/ 0 w 545306"/>
              <a:gd name="connsiteY0" fmla="*/ 476250 h 523875"/>
              <a:gd name="connsiteX1" fmla="*/ 90487 w 545306"/>
              <a:gd name="connsiteY1" fmla="*/ 492919 h 523875"/>
              <a:gd name="connsiteX2" fmla="*/ 142875 w 545306"/>
              <a:gd name="connsiteY2" fmla="*/ 523875 h 523875"/>
              <a:gd name="connsiteX3" fmla="*/ 276225 w 545306"/>
              <a:gd name="connsiteY3" fmla="*/ 481013 h 523875"/>
              <a:gd name="connsiteX4" fmla="*/ 366712 w 545306"/>
              <a:gd name="connsiteY4" fmla="*/ 454819 h 523875"/>
              <a:gd name="connsiteX5" fmla="*/ 421481 w 545306"/>
              <a:gd name="connsiteY5" fmla="*/ 409575 h 523875"/>
              <a:gd name="connsiteX6" fmla="*/ 431006 w 545306"/>
              <a:gd name="connsiteY6" fmla="*/ 366713 h 523875"/>
              <a:gd name="connsiteX7" fmla="*/ 471487 w 545306"/>
              <a:gd name="connsiteY7" fmla="*/ 340519 h 523875"/>
              <a:gd name="connsiteX8" fmla="*/ 504825 w 545306"/>
              <a:gd name="connsiteY8" fmla="*/ 283369 h 523875"/>
              <a:gd name="connsiteX9" fmla="*/ 533400 w 545306"/>
              <a:gd name="connsiteY9" fmla="*/ 214313 h 523875"/>
              <a:gd name="connsiteX10" fmla="*/ 538162 w 545306"/>
              <a:gd name="connsiteY10" fmla="*/ 164306 h 523875"/>
              <a:gd name="connsiteX11" fmla="*/ 507206 w 545306"/>
              <a:gd name="connsiteY11" fmla="*/ 128588 h 523875"/>
              <a:gd name="connsiteX12" fmla="*/ 545306 w 545306"/>
              <a:gd name="connsiteY12" fmla="*/ 95250 h 523875"/>
              <a:gd name="connsiteX13" fmla="*/ 521493 w 545306"/>
              <a:gd name="connsiteY13" fmla="*/ 78581 h 523875"/>
              <a:gd name="connsiteX14" fmla="*/ 533400 w 545306"/>
              <a:gd name="connsiteY14" fmla="*/ 52388 h 523875"/>
              <a:gd name="connsiteX15" fmla="*/ 473868 w 545306"/>
              <a:gd name="connsiteY15" fmla="*/ 0 h 523875"/>
              <a:gd name="connsiteX16" fmla="*/ 369093 w 545306"/>
              <a:gd name="connsiteY16" fmla="*/ 126206 h 523875"/>
              <a:gd name="connsiteX17" fmla="*/ 366712 w 545306"/>
              <a:gd name="connsiteY17" fmla="*/ 204788 h 523875"/>
              <a:gd name="connsiteX18" fmla="*/ 264318 w 545306"/>
              <a:gd name="connsiteY18" fmla="*/ 209550 h 523875"/>
              <a:gd name="connsiteX19" fmla="*/ 271462 w 545306"/>
              <a:gd name="connsiteY19" fmla="*/ 264319 h 523875"/>
              <a:gd name="connsiteX20" fmla="*/ 259556 w 545306"/>
              <a:gd name="connsiteY20" fmla="*/ 311944 h 523875"/>
              <a:gd name="connsiteX21" fmla="*/ 188118 w 545306"/>
              <a:gd name="connsiteY21" fmla="*/ 364331 h 523875"/>
              <a:gd name="connsiteX22" fmla="*/ 190500 w 545306"/>
              <a:gd name="connsiteY22" fmla="*/ 407194 h 523875"/>
              <a:gd name="connsiteX23" fmla="*/ 130968 w 545306"/>
              <a:gd name="connsiteY23" fmla="*/ 407194 h 523875"/>
              <a:gd name="connsiteX24" fmla="*/ 97631 w 545306"/>
              <a:gd name="connsiteY24" fmla="*/ 457200 h 523875"/>
              <a:gd name="connsiteX25" fmla="*/ 59531 w 545306"/>
              <a:gd name="connsiteY25" fmla="*/ 457200 h 523875"/>
              <a:gd name="connsiteX26" fmla="*/ 0 w 545306"/>
              <a:gd name="connsiteY26" fmla="*/ 47625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5306" h="523875">
                <a:moveTo>
                  <a:pt x="0" y="476250"/>
                </a:moveTo>
                <a:lnTo>
                  <a:pt x="90487" y="492919"/>
                </a:lnTo>
                <a:lnTo>
                  <a:pt x="142875" y="523875"/>
                </a:lnTo>
                <a:lnTo>
                  <a:pt x="276225" y="481013"/>
                </a:lnTo>
                <a:lnTo>
                  <a:pt x="366712" y="454819"/>
                </a:lnTo>
                <a:lnTo>
                  <a:pt x="421481" y="409575"/>
                </a:lnTo>
                <a:lnTo>
                  <a:pt x="431006" y="366713"/>
                </a:lnTo>
                <a:lnTo>
                  <a:pt x="471487" y="340519"/>
                </a:lnTo>
                <a:lnTo>
                  <a:pt x="504825" y="283369"/>
                </a:lnTo>
                <a:lnTo>
                  <a:pt x="533400" y="214313"/>
                </a:lnTo>
                <a:lnTo>
                  <a:pt x="538162" y="164306"/>
                </a:lnTo>
                <a:lnTo>
                  <a:pt x="507206" y="128588"/>
                </a:lnTo>
                <a:lnTo>
                  <a:pt x="545306" y="95250"/>
                </a:lnTo>
                <a:lnTo>
                  <a:pt x="521493" y="78581"/>
                </a:lnTo>
                <a:lnTo>
                  <a:pt x="533400" y="52388"/>
                </a:lnTo>
                <a:lnTo>
                  <a:pt x="473868" y="0"/>
                </a:lnTo>
                <a:lnTo>
                  <a:pt x="369093" y="126206"/>
                </a:lnTo>
                <a:cubicBezTo>
                  <a:pt x="368299" y="152400"/>
                  <a:pt x="367506" y="178594"/>
                  <a:pt x="366712" y="204788"/>
                </a:cubicBezTo>
                <a:lnTo>
                  <a:pt x="264318" y="209550"/>
                </a:lnTo>
                <a:lnTo>
                  <a:pt x="271462" y="264319"/>
                </a:lnTo>
                <a:lnTo>
                  <a:pt x="259556" y="311944"/>
                </a:lnTo>
                <a:lnTo>
                  <a:pt x="188118" y="364331"/>
                </a:lnTo>
                <a:lnTo>
                  <a:pt x="190500" y="407194"/>
                </a:lnTo>
                <a:lnTo>
                  <a:pt x="130968" y="407194"/>
                </a:lnTo>
                <a:lnTo>
                  <a:pt x="97631" y="457200"/>
                </a:lnTo>
                <a:lnTo>
                  <a:pt x="59531" y="457200"/>
                </a:lnTo>
                <a:lnTo>
                  <a:pt x="0" y="476250"/>
                </a:lnTo>
                <a:close/>
              </a:path>
            </a:pathLst>
          </a:custGeom>
          <a:solidFill>
            <a:srgbClr val="C3D69B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Connector 62"/>
          <p:cNvCxnSpPr>
            <a:stCxn id="44" idx="1"/>
            <a:endCxn id="60" idx="7"/>
          </p:cNvCxnSpPr>
          <p:nvPr/>
        </p:nvCxnSpPr>
        <p:spPr>
          <a:xfrm flipH="1" flipV="1">
            <a:off x="6172200" y="5083969"/>
            <a:ext cx="1228212" cy="49172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/>
          <p:cNvSpPr/>
          <p:nvPr/>
        </p:nvSpPr>
        <p:spPr>
          <a:xfrm rot="20231789">
            <a:off x="2626391" y="4032411"/>
            <a:ext cx="3672327" cy="6096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SPATIAL DATA FOUNDATION</a:t>
            </a:r>
            <a:endParaRPr lang="en-AU" dirty="0"/>
          </a:p>
        </p:txBody>
      </p:sp>
      <p:sp>
        <p:nvSpPr>
          <p:cNvPr id="33" name="Freeform 32"/>
          <p:cNvSpPr/>
          <p:nvPr/>
        </p:nvSpPr>
        <p:spPr>
          <a:xfrm>
            <a:off x="442913" y="5545525"/>
            <a:ext cx="2147887" cy="1143000"/>
          </a:xfrm>
          <a:custGeom>
            <a:avLst/>
            <a:gdLst>
              <a:gd name="connsiteX0" fmla="*/ 0 w 2147887"/>
              <a:gd name="connsiteY0" fmla="*/ 864394 h 1143000"/>
              <a:gd name="connsiteX1" fmla="*/ 54769 w 2147887"/>
              <a:gd name="connsiteY1" fmla="*/ 914400 h 1143000"/>
              <a:gd name="connsiteX2" fmla="*/ 85725 w 2147887"/>
              <a:gd name="connsiteY2" fmla="*/ 990600 h 1143000"/>
              <a:gd name="connsiteX3" fmla="*/ 190500 w 2147887"/>
              <a:gd name="connsiteY3" fmla="*/ 1040606 h 1143000"/>
              <a:gd name="connsiteX4" fmla="*/ 230981 w 2147887"/>
              <a:gd name="connsiteY4" fmla="*/ 1016794 h 1143000"/>
              <a:gd name="connsiteX5" fmla="*/ 276225 w 2147887"/>
              <a:gd name="connsiteY5" fmla="*/ 1014412 h 1143000"/>
              <a:gd name="connsiteX6" fmla="*/ 321469 w 2147887"/>
              <a:gd name="connsiteY6" fmla="*/ 1045369 h 1143000"/>
              <a:gd name="connsiteX7" fmla="*/ 364331 w 2147887"/>
              <a:gd name="connsiteY7" fmla="*/ 1040606 h 1143000"/>
              <a:gd name="connsiteX8" fmla="*/ 447675 w 2147887"/>
              <a:gd name="connsiteY8" fmla="*/ 1062037 h 1143000"/>
              <a:gd name="connsiteX9" fmla="*/ 516731 w 2147887"/>
              <a:gd name="connsiteY9" fmla="*/ 1076325 h 1143000"/>
              <a:gd name="connsiteX10" fmla="*/ 635794 w 2147887"/>
              <a:gd name="connsiteY10" fmla="*/ 1100137 h 1143000"/>
              <a:gd name="connsiteX11" fmla="*/ 704850 w 2147887"/>
              <a:gd name="connsiteY11" fmla="*/ 1116806 h 1143000"/>
              <a:gd name="connsiteX12" fmla="*/ 812006 w 2147887"/>
              <a:gd name="connsiteY12" fmla="*/ 1095375 h 1143000"/>
              <a:gd name="connsiteX13" fmla="*/ 885825 w 2147887"/>
              <a:gd name="connsiteY13" fmla="*/ 1116806 h 1143000"/>
              <a:gd name="connsiteX14" fmla="*/ 959644 w 2147887"/>
              <a:gd name="connsiteY14" fmla="*/ 1138237 h 1143000"/>
              <a:gd name="connsiteX15" fmla="*/ 1000125 w 2147887"/>
              <a:gd name="connsiteY15" fmla="*/ 1121569 h 1143000"/>
              <a:gd name="connsiteX16" fmla="*/ 1054894 w 2147887"/>
              <a:gd name="connsiteY16" fmla="*/ 1143000 h 1143000"/>
              <a:gd name="connsiteX17" fmla="*/ 1143000 w 2147887"/>
              <a:gd name="connsiteY17" fmla="*/ 1135856 h 1143000"/>
              <a:gd name="connsiteX18" fmla="*/ 1181100 w 2147887"/>
              <a:gd name="connsiteY18" fmla="*/ 1114425 h 1143000"/>
              <a:gd name="connsiteX19" fmla="*/ 1295400 w 2147887"/>
              <a:gd name="connsiteY19" fmla="*/ 1104900 h 1143000"/>
              <a:gd name="connsiteX20" fmla="*/ 1435894 w 2147887"/>
              <a:gd name="connsiteY20" fmla="*/ 1090612 h 1143000"/>
              <a:gd name="connsiteX21" fmla="*/ 1493044 w 2147887"/>
              <a:gd name="connsiteY21" fmla="*/ 1042987 h 1143000"/>
              <a:gd name="connsiteX22" fmla="*/ 1624012 w 2147887"/>
              <a:gd name="connsiteY22" fmla="*/ 1040606 h 1143000"/>
              <a:gd name="connsiteX23" fmla="*/ 1654969 w 2147887"/>
              <a:gd name="connsiteY23" fmla="*/ 1090612 h 1143000"/>
              <a:gd name="connsiteX24" fmla="*/ 1724025 w 2147887"/>
              <a:gd name="connsiteY24" fmla="*/ 1081087 h 1143000"/>
              <a:gd name="connsiteX25" fmla="*/ 1781175 w 2147887"/>
              <a:gd name="connsiteY25" fmla="*/ 1016794 h 1143000"/>
              <a:gd name="connsiteX26" fmla="*/ 1757362 w 2147887"/>
              <a:gd name="connsiteY26" fmla="*/ 969169 h 1143000"/>
              <a:gd name="connsiteX27" fmla="*/ 1793081 w 2147887"/>
              <a:gd name="connsiteY27" fmla="*/ 912019 h 1143000"/>
              <a:gd name="connsiteX28" fmla="*/ 1871662 w 2147887"/>
              <a:gd name="connsiteY28" fmla="*/ 857250 h 1143000"/>
              <a:gd name="connsiteX29" fmla="*/ 1866900 w 2147887"/>
              <a:gd name="connsiteY29" fmla="*/ 812006 h 1143000"/>
              <a:gd name="connsiteX30" fmla="*/ 1945481 w 2147887"/>
              <a:gd name="connsiteY30" fmla="*/ 809625 h 1143000"/>
              <a:gd name="connsiteX31" fmla="*/ 2007394 w 2147887"/>
              <a:gd name="connsiteY31" fmla="*/ 833437 h 1143000"/>
              <a:gd name="connsiteX32" fmla="*/ 2019300 w 2147887"/>
              <a:gd name="connsiteY32" fmla="*/ 807244 h 1143000"/>
              <a:gd name="connsiteX33" fmla="*/ 2088356 w 2147887"/>
              <a:gd name="connsiteY33" fmla="*/ 802481 h 1143000"/>
              <a:gd name="connsiteX34" fmla="*/ 2147887 w 2147887"/>
              <a:gd name="connsiteY34" fmla="*/ 723900 h 1143000"/>
              <a:gd name="connsiteX35" fmla="*/ 2083594 w 2147887"/>
              <a:gd name="connsiteY35" fmla="*/ 683419 h 1143000"/>
              <a:gd name="connsiteX36" fmla="*/ 1985962 w 2147887"/>
              <a:gd name="connsiteY36" fmla="*/ 688181 h 1143000"/>
              <a:gd name="connsiteX37" fmla="*/ 1912144 w 2147887"/>
              <a:gd name="connsiteY37" fmla="*/ 640556 h 1143000"/>
              <a:gd name="connsiteX38" fmla="*/ 1978819 w 2147887"/>
              <a:gd name="connsiteY38" fmla="*/ 566737 h 1143000"/>
              <a:gd name="connsiteX39" fmla="*/ 1959769 w 2147887"/>
              <a:gd name="connsiteY39" fmla="*/ 542925 h 1143000"/>
              <a:gd name="connsiteX40" fmla="*/ 1993106 w 2147887"/>
              <a:gd name="connsiteY40" fmla="*/ 502444 h 1143000"/>
              <a:gd name="connsiteX41" fmla="*/ 2062162 w 2147887"/>
              <a:gd name="connsiteY41" fmla="*/ 442912 h 1143000"/>
              <a:gd name="connsiteX42" fmla="*/ 2045494 w 2147887"/>
              <a:gd name="connsiteY42" fmla="*/ 369094 h 1143000"/>
              <a:gd name="connsiteX43" fmla="*/ 1988344 w 2147887"/>
              <a:gd name="connsiteY43" fmla="*/ 345281 h 1143000"/>
              <a:gd name="connsiteX44" fmla="*/ 2019300 w 2147887"/>
              <a:gd name="connsiteY44" fmla="*/ 307181 h 1143000"/>
              <a:gd name="connsiteX45" fmla="*/ 2088356 w 2147887"/>
              <a:gd name="connsiteY45" fmla="*/ 247650 h 1143000"/>
              <a:gd name="connsiteX46" fmla="*/ 2121694 w 2147887"/>
              <a:gd name="connsiteY46" fmla="*/ 204787 h 1143000"/>
              <a:gd name="connsiteX47" fmla="*/ 2097881 w 2147887"/>
              <a:gd name="connsiteY47" fmla="*/ 176212 h 1143000"/>
              <a:gd name="connsiteX48" fmla="*/ 2124075 w 2147887"/>
              <a:gd name="connsiteY48" fmla="*/ 83344 h 1143000"/>
              <a:gd name="connsiteX49" fmla="*/ 2009775 w 2147887"/>
              <a:gd name="connsiteY49" fmla="*/ 28575 h 1143000"/>
              <a:gd name="connsiteX50" fmla="*/ 1964531 w 2147887"/>
              <a:gd name="connsiteY50" fmla="*/ 0 h 1143000"/>
              <a:gd name="connsiteX51" fmla="*/ 1909762 w 2147887"/>
              <a:gd name="connsiteY51" fmla="*/ 4762 h 1143000"/>
              <a:gd name="connsiteX52" fmla="*/ 1874044 w 2147887"/>
              <a:gd name="connsiteY52" fmla="*/ 0 h 1143000"/>
              <a:gd name="connsiteX53" fmla="*/ 1843087 w 2147887"/>
              <a:gd name="connsiteY53" fmla="*/ 47625 h 1143000"/>
              <a:gd name="connsiteX54" fmla="*/ 1802606 w 2147887"/>
              <a:gd name="connsiteY54" fmla="*/ 19050 h 1143000"/>
              <a:gd name="connsiteX55" fmla="*/ 1735931 w 2147887"/>
              <a:gd name="connsiteY55" fmla="*/ 57150 h 1143000"/>
              <a:gd name="connsiteX56" fmla="*/ 1740694 w 2147887"/>
              <a:gd name="connsiteY56" fmla="*/ 78581 h 1143000"/>
              <a:gd name="connsiteX57" fmla="*/ 1666875 w 2147887"/>
              <a:gd name="connsiteY57" fmla="*/ 64294 h 1143000"/>
              <a:gd name="connsiteX58" fmla="*/ 1612106 w 2147887"/>
              <a:gd name="connsiteY58" fmla="*/ 92869 h 1143000"/>
              <a:gd name="connsiteX59" fmla="*/ 1643062 w 2147887"/>
              <a:gd name="connsiteY59" fmla="*/ 145256 h 1143000"/>
              <a:gd name="connsiteX60" fmla="*/ 1569244 w 2147887"/>
              <a:gd name="connsiteY60" fmla="*/ 135731 h 1143000"/>
              <a:gd name="connsiteX61" fmla="*/ 1597819 w 2147887"/>
              <a:gd name="connsiteY61" fmla="*/ 183356 h 1143000"/>
              <a:gd name="connsiteX62" fmla="*/ 1533525 w 2147887"/>
              <a:gd name="connsiteY62" fmla="*/ 154781 h 1143000"/>
              <a:gd name="connsiteX63" fmla="*/ 1481137 w 2147887"/>
              <a:gd name="connsiteY63" fmla="*/ 188119 h 1143000"/>
              <a:gd name="connsiteX64" fmla="*/ 1497806 w 2147887"/>
              <a:gd name="connsiteY64" fmla="*/ 238125 h 1143000"/>
              <a:gd name="connsiteX65" fmla="*/ 1476375 w 2147887"/>
              <a:gd name="connsiteY65" fmla="*/ 259556 h 1143000"/>
              <a:gd name="connsiteX66" fmla="*/ 1347787 w 2147887"/>
              <a:gd name="connsiteY66" fmla="*/ 250031 h 1143000"/>
              <a:gd name="connsiteX67" fmla="*/ 1321594 w 2147887"/>
              <a:gd name="connsiteY67" fmla="*/ 280987 h 1143000"/>
              <a:gd name="connsiteX68" fmla="*/ 1397794 w 2147887"/>
              <a:gd name="connsiteY68" fmla="*/ 321469 h 1143000"/>
              <a:gd name="connsiteX69" fmla="*/ 1352550 w 2147887"/>
              <a:gd name="connsiteY69" fmla="*/ 371475 h 1143000"/>
              <a:gd name="connsiteX70" fmla="*/ 1223962 w 2147887"/>
              <a:gd name="connsiteY70" fmla="*/ 285750 h 1143000"/>
              <a:gd name="connsiteX71" fmla="*/ 1107281 w 2147887"/>
              <a:gd name="connsiteY71" fmla="*/ 354806 h 1143000"/>
              <a:gd name="connsiteX72" fmla="*/ 1126331 w 2147887"/>
              <a:gd name="connsiteY72" fmla="*/ 414337 h 1143000"/>
              <a:gd name="connsiteX73" fmla="*/ 1162050 w 2147887"/>
              <a:gd name="connsiteY73" fmla="*/ 433387 h 1143000"/>
              <a:gd name="connsiteX74" fmla="*/ 1123950 w 2147887"/>
              <a:gd name="connsiteY74" fmla="*/ 473869 h 1143000"/>
              <a:gd name="connsiteX75" fmla="*/ 1073944 w 2147887"/>
              <a:gd name="connsiteY75" fmla="*/ 485775 h 1143000"/>
              <a:gd name="connsiteX76" fmla="*/ 1023937 w 2147887"/>
              <a:gd name="connsiteY76" fmla="*/ 542925 h 1143000"/>
              <a:gd name="connsiteX77" fmla="*/ 923925 w 2147887"/>
              <a:gd name="connsiteY77" fmla="*/ 614362 h 1143000"/>
              <a:gd name="connsiteX78" fmla="*/ 845344 w 2147887"/>
              <a:gd name="connsiteY78" fmla="*/ 628650 h 1143000"/>
              <a:gd name="connsiteX79" fmla="*/ 731044 w 2147887"/>
              <a:gd name="connsiteY79" fmla="*/ 647700 h 1143000"/>
              <a:gd name="connsiteX80" fmla="*/ 604837 w 2147887"/>
              <a:gd name="connsiteY80" fmla="*/ 671512 h 1143000"/>
              <a:gd name="connsiteX81" fmla="*/ 457200 w 2147887"/>
              <a:gd name="connsiteY81" fmla="*/ 716756 h 1143000"/>
              <a:gd name="connsiteX82" fmla="*/ 328612 w 2147887"/>
              <a:gd name="connsiteY82" fmla="*/ 735806 h 1143000"/>
              <a:gd name="connsiteX83" fmla="*/ 269081 w 2147887"/>
              <a:gd name="connsiteY83" fmla="*/ 735806 h 1143000"/>
              <a:gd name="connsiteX84" fmla="*/ 173831 w 2147887"/>
              <a:gd name="connsiteY84" fmla="*/ 781050 h 1143000"/>
              <a:gd name="connsiteX85" fmla="*/ 104775 w 2147887"/>
              <a:gd name="connsiteY85" fmla="*/ 823912 h 1143000"/>
              <a:gd name="connsiteX86" fmla="*/ 0 w 2147887"/>
              <a:gd name="connsiteY86" fmla="*/ 86439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147887" h="1143000">
                <a:moveTo>
                  <a:pt x="0" y="864394"/>
                </a:moveTo>
                <a:lnTo>
                  <a:pt x="54769" y="914400"/>
                </a:lnTo>
                <a:lnTo>
                  <a:pt x="85725" y="990600"/>
                </a:lnTo>
                <a:lnTo>
                  <a:pt x="190500" y="1040606"/>
                </a:lnTo>
                <a:lnTo>
                  <a:pt x="230981" y="1016794"/>
                </a:lnTo>
                <a:lnTo>
                  <a:pt x="276225" y="1014412"/>
                </a:lnTo>
                <a:lnTo>
                  <a:pt x="321469" y="1045369"/>
                </a:lnTo>
                <a:lnTo>
                  <a:pt x="364331" y="1040606"/>
                </a:lnTo>
                <a:lnTo>
                  <a:pt x="447675" y="1062037"/>
                </a:lnTo>
                <a:lnTo>
                  <a:pt x="516731" y="1076325"/>
                </a:lnTo>
                <a:lnTo>
                  <a:pt x="635794" y="1100137"/>
                </a:lnTo>
                <a:lnTo>
                  <a:pt x="704850" y="1116806"/>
                </a:lnTo>
                <a:lnTo>
                  <a:pt x="812006" y="1095375"/>
                </a:lnTo>
                <a:lnTo>
                  <a:pt x="885825" y="1116806"/>
                </a:lnTo>
                <a:lnTo>
                  <a:pt x="959644" y="1138237"/>
                </a:lnTo>
                <a:lnTo>
                  <a:pt x="1000125" y="1121569"/>
                </a:lnTo>
                <a:lnTo>
                  <a:pt x="1054894" y="1143000"/>
                </a:lnTo>
                <a:lnTo>
                  <a:pt x="1143000" y="1135856"/>
                </a:lnTo>
                <a:lnTo>
                  <a:pt x="1181100" y="1114425"/>
                </a:lnTo>
                <a:lnTo>
                  <a:pt x="1295400" y="1104900"/>
                </a:lnTo>
                <a:lnTo>
                  <a:pt x="1435894" y="1090612"/>
                </a:lnTo>
                <a:lnTo>
                  <a:pt x="1493044" y="1042987"/>
                </a:lnTo>
                <a:lnTo>
                  <a:pt x="1624012" y="1040606"/>
                </a:lnTo>
                <a:lnTo>
                  <a:pt x="1654969" y="1090612"/>
                </a:lnTo>
                <a:lnTo>
                  <a:pt x="1724025" y="1081087"/>
                </a:lnTo>
                <a:lnTo>
                  <a:pt x="1781175" y="1016794"/>
                </a:lnTo>
                <a:lnTo>
                  <a:pt x="1757362" y="969169"/>
                </a:lnTo>
                <a:lnTo>
                  <a:pt x="1793081" y="912019"/>
                </a:lnTo>
                <a:lnTo>
                  <a:pt x="1871662" y="857250"/>
                </a:lnTo>
                <a:lnTo>
                  <a:pt x="1866900" y="812006"/>
                </a:lnTo>
                <a:lnTo>
                  <a:pt x="1945481" y="809625"/>
                </a:lnTo>
                <a:lnTo>
                  <a:pt x="2007394" y="833437"/>
                </a:lnTo>
                <a:lnTo>
                  <a:pt x="2019300" y="807244"/>
                </a:lnTo>
                <a:lnTo>
                  <a:pt x="2088356" y="802481"/>
                </a:lnTo>
                <a:lnTo>
                  <a:pt x="2147887" y="723900"/>
                </a:lnTo>
                <a:lnTo>
                  <a:pt x="2083594" y="683419"/>
                </a:lnTo>
                <a:lnTo>
                  <a:pt x="1985962" y="688181"/>
                </a:lnTo>
                <a:lnTo>
                  <a:pt x="1912144" y="640556"/>
                </a:lnTo>
                <a:lnTo>
                  <a:pt x="1978819" y="566737"/>
                </a:lnTo>
                <a:lnTo>
                  <a:pt x="1959769" y="542925"/>
                </a:lnTo>
                <a:lnTo>
                  <a:pt x="1993106" y="502444"/>
                </a:lnTo>
                <a:lnTo>
                  <a:pt x="2062162" y="442912"/>
                </a:lnTo>
                <a:lnTo>
                  <a:pt x="2045494" y="369094"/>
                </a:lnTo>
                <a:lnTo>
                  <a:pt x="1988344" y="345281"/>
                </a:lnTo>
                <a:lnTo>
                  <a:pt x="2019300" y="307181"/>
                </a:lnTo>
                <a:lnTo>
                  <a:pt x="2088356" y="247650"/>
                </a:lnTo>
                <a:lnTo>
                  <a:pt x="2121694" y="204787"/>
                </a:lnTo>
                <a:lnTo>
                  <a:pt x="2097881" y="176212"/>
                </a:lnTo>
                <a:lnTo>
                  <a:pt x="2124075" y="83344"/>
                </a:lnTo>
                <a:lnTo>
                  <a:pt x="2009775" y="28575"/>
                </a:lnTo>
                <a:lnTo>
                  <a:pt x="1964531" y="0"/>
                </a:lnTo>
                <a:lnTo>
                  <a:pt x="1909762" y="4762"/>
                </a:lnTo>
                <a:lnTo>
                  <a:pt x="1874044" y="0"/>
                </a:lnTo>
                <a:lnTo>
                  <a:pt x="1843087" y="47625"/>
                </a:lnTo>
                <a:lnTo>
                  <a:pt x="1802606" y="19050"/>
                </a:lnTo>
                <a:lnTo>
                  <a:pt x="1735931" y="57150"/>
                </a:lnTo>
                <a:lnTo>
                  <a:pt x="1740694" y="78581"/>
                </a:lnTo>
                <a:lnTo>
                  <a:pt x="1666875" y="64294"/>
                </a:lnTo>
                <a:lnTo>
                  <a:pt x="1612106" y="92869"/>
                </a:lnTo>
                <a:lnTo>
                  <a:pt x="1643062" y="145256"/>
                </a:lnTo>
                <a:lnTo>
                  <a:pt x="1569244" y="135731"/>
                </a:lnTo>
                <a:lnTo>
                  <a:pt x="1597819" y="183356"/>
                </a:lnTo>
                <a:lnTo>
                  <a:pt x="1533525" y="154781"/>
                </a:lnTo>
                <a:lnTo>
                  <a:pt x="1481137" y="188119"/>
                </a:lnTo>
                <a:lnTo>
                  <a:pt x="1497806" y="238125"/>
                </a:lnTo>
                <a:lnTo>
                  <a:pt x="1476375" y="259556"/>
                </a:lnTo>
                <a:lnTo>
                  <a:pt x="1347787" y="250031"/>
                </a:lnTo>
                <a:lnTo>
                  <a:pt x="1321594" y="280987"/>
                </a:lnTo>
                <a:lnTo>
                  <a:pt x="1397794" y="321469"/>
                </a:lnTo>
                <a:lnTo>
                  <a:pt x="1352550" y="371475"/>
                </a:lnTo>
                <a:lnTo>
                  <a:pt x="1223962" y="285750"/>
                </a:lnTo>
                <a:lnTo>
                  <a:pt x="1107281" y="354806"/>
                </a:lnTo>
                <a:lnTo>
                  <a:pt x="1126331" y="414337"/>
                </a:lnTo>
                <a:lnTo>
                  <a:pt x="1162050" y="433387"/>
                </a:lnTo>
                <a:lnTo>
                  <a:pt x="1123950" y="473869"/>
                </a:lnTo>
                <a:lnTo>
                  <a:pt x="1073944" y="485775"/>
                </a:lnTo>
                <a:lnTo>
                  <a:pt x="1023937" y="542925"/>
                </a:lnTo>
                <a:lnTo>
                  <a:pt x="923925" y="614362"/>
                </a:lnTo>
                <a:lnTo>
                  <a:pt x="845344" y="628650"/>
                </a:lnTo>
                <a:lnTo>
                  <a:pt x="731044" y="647700"/>
                </a:lnTo>
                <a:lnTo>
                  <a:pt x="604837" y="671512"/>
                </a:lnTo>
                <a:lnTo>
                  <a:pt x="457200" y="716756"/>
                </a:lnTo>
                <a:lnTo>
                  <a:pt x="328612" y="735806"/>
                </a:lnTo>
                <a:lnTo>
                  <a:pt x="269081" y="735806"/>
                </a:lnTo>
                <a:lnTo>
                  <a:pt x="173831" y="781050"/>
                </a:lnTo>
                <a:lnTo>
                  <a:pt x="104775" y="823912"/>
                </a:lnTo>
                <a:lnTo>
                  <a:pt x="0" y="86439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1372979" y="6127675"/>
            <a:ext cx="10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LGA </a:t>
            </a:r>
            <a:r>
              <a:rPr lang="en-AU" b="1" dirty="0" smtClean="0"/>
              <a:t>2’87</a:t>
            </a:r>
            <a:endParaRPr lang="en-AU" b="1" dirty="0"/>
          </a:p>
        </p:txBody>
      </p:sp>
      <p:cxnSp>
        <p:nvCxnSpPr>
          <p:cNvPr id="38" name="Straight Connector 37"/>
          <p:cNvCxnSpPr>
            <a:stCxn id="33" idx="81"/>
            <a:endCxn id="36" idx="9"/>
          </p:cNvCxnSpPr>
          <p:nvPr/>
        </p:nvCxnSpPr>
        <p:spPr>
          <a:xfrm flipV="1">
            <a:off x="900113" y="3057525"/>
            <a:ext cx="22066" cy="320475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3123" y="3887787"/>
            <a:ext cx="95186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1" dirty="0" smtClean="0">
                <a:solidFill>
                  <a:schemeClr val="tx1"/>
                </a:solidFill>
              </a:rPr>
              <a:t>Historical</a:t>
            </a:r>
          </a:p>
          <a:p>
            <a:pPr algn="ctr"/>
            <a:r>
              <a:rPr lang="en-AU" sz="1200" b="1" i="1" dirty="0" smtClean="0">
                <a:solidFill>
                  <a:schemeClr val="tx1"/>
                </a:solidFill>
              </a:rPr>
              <a:t>comparison</a:t>
            </a:r>
            <a:endParaRPr lang="en-AU" sz="1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" grpId="0" animBg="1"/>
      <p:bldP spid="7" grpId="0" animBg="1"/>
      <p:bldP spid="8" grpId="0" animBg="1"/>
      <p:bldP spid="12" grpId="0" animBg="1"/>
      <p:bldP spid="27" grpId="0"/>
      <p:bldP spid="46" grpId="0" animBg="1"/>
      <p:bldP spid="32" grpId="0" animBg="1"/>
      <p:bldP spid="15" grpId="0"/>
      <p:bldP spid="36" grpId="0" animBg="1"/>
      <p:bldP spid="40" grpId="0"/>
      <p:bldP spid="41" grpId="0"/>
      <p:bldP spid="43" grpId="0"/>
      <p:bldP spid="44" grpId="0" animBg="1"/>
      <p:bldP spid="28" grpId="0"/>
      <p:bldP spid="59" grpId="0" animBg="1"/>
      <p:bldP spid="60" grpId="0" animBg="1"/>
      <p:bldP spid="1044" grpId="0" animBg="1"/>
      <p:bldP spid="33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/>
          <p:cNvSpPr/>
          <p:nvPr/>
        </p:nvSpPr>
        <p:spPr>
          <a:xfrm>
            <a:off x="4049958" y="3320585"/>
            <a:ext cx="801527" cy="1281958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Freeform 58"/>
          <p:cNvSpPr/>
          <p:nvPr/>
        </p:nvSpPr>
        <p:spPr>
          <a:xfrm rot="21137160">
            <a:off x="4161893" y="3564920"/>
            <a:ext cx="488468" cy="259939"/>
          </a:xfrm>
          <a:custGeom>
            <a:avLst/>
            <a:gdLst>
              <a:gd name="connsiteX0" fmla="*/ 0 w 2147887"/>
              <a:gd name="connsiteY0" fmla="*/ 864394 h 1143000"/>
              <a:gd name="connsiteX1" fmla="*/ 54769 w 2147887"/>
              <a:gd name="connsiteY1" fmla="*/ 914400 h 1143000"/>
              <a:gd name="connsiteX2" fmla="*/ 85725 w 2147887"/>
              <a:gd name="connsiteY2" fmla="*/ 990600 h 1143000"/>
              <a:gd name="connsiteX3" fmla="*/ 190500 w 2147887"/>
              <a:gd name="connsiteY3" fmla="*/ 1040606 h 1143000"/>
              <a:gd name="connsiteX4" fmla="*/ 230981 w 2147887"/>
              <a:gd name="connsiteY4" fmla="*/ 1016794 h 1143000"/>
              <a:gd name="connsiteX5" fmla="*/ 276225 w 2147887"/>
              <a:gd name="connsiteY5" fmla="*/ 1014412 h 1143000"/>
              <a:gd name="connsiteX6" fmla="*/ 321469 w 2147887"/>
              <a:gd name="connsiteY6" fmla="*/ 1045369 h 1143000"/>
              <a:gd name="connsiteX7" fmla="*/ 364331 w 2147887"/>
              <a:gd name="connsiteY7" fmla="*/ 1040606 h 1143000"/>
              <a:gd name="connsiteX8" fmla="*/ 447675 w 2147887"/>
              <a:gd name="connsiteY8" fmla="*/ 1062037 h 1143000"/>
              <a:gd name="connsiteX9" fmla="*/ 516731 w 2147887"/>
              <a:gd name="connsiteY9" fmla="*/ 1076325 h 1143000"/>
              <a:gd name="connsiteX10" fmla="*/ 635794 w 2147887"/>
              <a:gd name="connsiteY10" fmla="*/ 1100137 h 1143000"/>
              <a:gd name="connsiteX11" fmla="*/ 704850 w 2147887"/>
              <a:gd name="connsiteY11" fmla="*/ 1116806 h 1143000"/>
              <a:gd name="connsiteX12" fmla="*/ 812006 w 2147887"/>
              <a:gd name="connsiteY12" fmla="*/ 1095375 h 1143000"/>
              <a:gd name="connsiteX13" fmla="*/ 885825 w 2147887"/>
              <a:gd name="connsiteY13" fmla="*/ 1116806 h 1143000"/>
              <a:gd name="connsiteX14" fmla="*/ 959644 w 2147887"/>
              <a:gd name="connsiteY14" fmla="*/ 1138237 h 1143000"/>
              <a:gd name="connsiteX15" fmla="*/ 1000125 w 2147887"/>
              <a:gd name="connsiteY15" fmla="*/ 1121569 h 1143000"/>
              <a:gd name="connsiteX16" fmla="*/ 1054894 w 2147887"/>
              <a:gd name="connsiteY16" fmla="*/ 1143000 h 1143000"/>
              <a:gd name="connsiteX17" fmla="*/ 1143000 w 2147887"/>
              <a:gd name="connsiteY17" fmla="*/ 1135856 h 1143000"/>
              <a:gd name="connsiteX18" fmla="*/ 1181100 w 2147887"/>
              <a:gd name="connsiteY18" fmla="*/ 1114425 h 1143000"/>
              <a:gd name="connsiteX19" fmla="*/ 1295400 w 2147887"/>
              <a:gd name="connsiteY19" fmla="*/ 1104900 h 1143000"/>
              <a:gd name="connsiteX20" fmla="*/ 1435894 w 2147887"/>
              <a:gd name="connsiteY20" fmla="*/ 1090612 h 1143000"/>
              <a:gd name="connsiteX21" fmla="*/ 1493044 w 2147887"/>
              <a:gd name="connsiteY21" fmla="*/ 1042987 h 1143000"/>
              <a:gd name="connsiteX22" fmla="*/ 1624012 w 2147887"/>
              <a:gd name="connsiteY22" fmla="*/ 1040606 h 1143000"/>
              <a:gd name="connsiteX23" fmla="*/ 1654969 w 2147887"/>
              <a:gd name="connsiteY23" fmla="*/ 1090612 h 1143000"/>
              <a:gd name="connsiteX24" fmla="*/ 1724025 w 2147887"/>
              <a:gd name="connsiteY24" fmla="*/ 1081087 h 1143000"/>
              <a:gd name="connsiteX25" fmla="*/ 1781175 w 2147887"/>
              <a:gd name="connsiteY25" fmla="*/ 1016794 h 1143000"/>
              <a:gd name="connsiteX26" fmla="*/ 1757362 w 2147887"/>
              <a:gd name="connsiteY26" fmla="*/ 969169 h 1143000"/>
              <a:gd name="connsiteX27" fmla="*/ 1793081 w 2147887"/>
              <a:gd name="connsiteY27" fmla="*/ 912019 h 1143000"/>
              <a:gd name="connsiteX28" fmla="*/ 1871662 w 2147887"/>
              <a:gd name="connsiteY28" fmla="*/ 857250 h 1143000"/>
              <a:gd name="connsiteX29" fmla="*/ 1866900 w 2147887"/>
              <a:gd name="connsiteY29" fmla="*/ 812006 h 1143000"/>
              <a:gd name="connsiteX30" fmla="*/ 1945481 w 2147887"/>
              <a:gd name="connsiteY30" fmla="*/ 809625 h 1143000"/>
              <a:gd name="connsiteX31" fmla="*/ 2007394 w 2147887"/>
              <a:gd name="connsiteY31" fmla="*/ 833437 h 1143000"/>
              <a:gd name="connsiteX32" fmla="*/ 2019300 w 2147887"/>
              <a:gd name="connsiteY32" fmla="*/ 807244 h 1143000"/>
              <a:gd name="connsiteX33" fmla="*/ 2088356 w 2147887"/>
              <a:gd name="connsiteY33" fmla="*/ 802481 h 1143000"/>
              <a:gd name="connsiteX34" fmla="*/ 2147887 w 2147887"/>
              <a:gd name="connsiteY34" fmla="*/ 723900 h 1143000"/>
              <a:gd name="connsiteX35" fmla="*/ 2083594 w 2147887"/>
              <a:gd name="connsiteY35" fmla="*/ 683419 h 1143000"/>
              <a:gd name="connsiteX36" fmla="*/ 1985962 w 2147887"/>
              <a:gd name="connsiteY36" fmla="*/ 688181 h 1143000"/>
              <a:gd name="connsiteX37" fmla="*/ 1912144 w 2147887"/>
              <a:gd name="connsiteY37" fmla="*/ 640556 h 1143000"/>
              <a:gd name="connsiteX38" fmla="*/ 1978819 w 2147887"/>
              <a:gd name="connsiteY38" fmla="*/ 566737 h 1143000"/>
              <a:gd name="connsiteX39" fmla="*/ 1959769 w 2147887"/>
              <a:gd name="connsiteY39" fmla="*/ 542925 h 1143000"/>
              <a:gd name="connsiteX40" fmla="*/ 1993106 w 2147887"/>
              <a:gd name="connsiteY40" fmla="*/ 502444 h 1143000"/>
              <a:gd name="connsiteX41" fmla="*/ 2062162 w 2147887"/>
              <a:gd name="connsiteY41" fmla="*/ 442912 h 1143000"/>
              <a:gd name="connsiteX42" fmla="*/ 2045494 w 2147887"/>
              <a:gd name="connsiteY42" fmla="*/ 369094 h 1143000"/>
              <a:gd name="connsiteX43" fmla="*/ 1988344 w 2147887"/>
              <a:gd name="connsiteY43" fmla="*/ 345281 h 1143000"/>
              <a:gd name="connsiteX44" fmla="*/ 2019300 w 2147887"/>
              <a:gd name="connsiteY44" fmla="*/ 307181 h 1143000"/>
              <a:gd name="connsiteX45" fmla="*/ 2088356 w 2147887"/>
              <a:gd name="connsiteY45" fmla="*/ 247650 h 1143000"/>
              <a:gd name="connsiteX46" fmla="*/ 2121694 w 2147887"/>
              <a:gd name="connsiteY46" fmla="*/ 204787 h 1143000"/>
              <a:gd name="connsiteX47" fmla="*/ 2097881 w 2147887"/>
              <a:gd name="connsiteY47" fmla="*/ 176212 h 1143000"/>
              <a:gd name="connsiteX48" fmla="*/ 2124075 w 2147887"/>
              <a:gd name="connsiteY48" fmla="*/ 83344 h 1143000"/>
              <a:gd name="connsiteX49" fmla="*/ 2009775 w 2147887"/>
              <a:gd name="connsiteY49" fmla="*/ 28575 h 1143000"/>
              <a:gd name="connsiteX50" fmla="*/ 1964531 w 2147887"/>
              <a:gd name="connsiteY50" fmla="*/ 0 h 1143000"/>
              <a:gd name="connsiteX51" fmla="*/ 1909762 w 2147887"/>
              <a:gd name="connsiteY51" fmla="*/ 4762 h 1143000"/>
              <a:gd name="connsiteX52" fmla="*/ 1874044 w 2147887"/>
              <a:gd name="connsiteY52" fmla="*/ 0 h 1143000"/>
              <a:gd name="connsiteX53" fmla="*/ 1843087 w 2147887"/>
              <a:gd name="connsiteY53" fmla="*/ 47625 h 1143000"/>
              <a:gd name="connsiteX54" fmla="*/ 1802606 w 2147887"/>
              <a:gd name="connsiteY54" fmla="*/ 19050 h 1143000"/>
              <a:gd name="connsiteX55" fmla="*/ 1735931 w 2147887"/>
              <a:gd name="connsiteY55" fmla="*/ 57150 h 1143000"/>
              <a:gd name="connsiteX56" fmla="*/ 1740694 w 2147887"/>
              <a:gd name="connsiteY56" fmla="*/ 78581 h 1143000"/>
              <a:gd name="connsiteX57" fmla="*/ 1666875 w 2147887"/>
              <a:gd name="connsiteY57" fmla="*/ 64294 h 1143000"/>
              <a:gd name="connsiteX58" fmla="*/ 1612106 w 2147887"/>
              <a:gd name="connsiteY58" fmla="*/ 92869 h 1143000"/>
              <a:gd name="connsiteX59" fmla="*/ 1643062 w 2147887"/>
              <a:gd name="connsiteY59" fmla="*/ 145256 h 1143000"/>
              <a:gd name="connsiteX60" fmla="*/ 1569244 w 2147887"/>
              <a:gd name="connsiteY60" fmla="*/ 135731 h 1143000"/>
              <a:gd name="connsiteX61" fmla="*/ 1597819 w 2147887"/>
              <a:gd name="connsiteY61" fmla="*/ 183356 h 1143000"/>
              <a:gd name="connsiteX62" fmla="*/ 1533525 w 2147887"/>
              <a:gd name="connsiteY62" fmla="*/ 154781 h 1143000"/>
              <a:gd name="connsiteX63" fmla="*/ 1481137 w 2147887"/>
              <a:gd name="connsiteY63" fmla="*/ 188119 h 1143000"/>
              <a:gd name="connsiteX64" fmla="*/ 1497806 w 2147887"/>
              <a:gd name="connsiteY64" fmla="*/ 238125 h 1143000"/>
              <a:gd name="connsiteX65" fmla="*/ 1476375 w 2147887"/>
              <a:gd name="connsiteY65" fmla="*/ 259556 h 1143000"/>
              <a:gd name="connsiteX66" fmla="*/ 1347787 w 2147887"/>
              <a:gd name="connsiteY66" fmla="*/ 250031 h 1143000"/>
              <a:gd name="connsiteX67" fmla="*/ 1321594 w 2147887"/>
              <a:gd name="connsiteY67" fmla="*/ 280987 h 1143000"/>
              <a:gd name="connsiteX68" fmla="*/ 1397794 w 2147887"/>
              <a:gd name="connsiteY68" fmla="*/ 321469 h 1143000"/>
              <a:gd name="connsiteX69" fmla="*/ 1352550 w 2147887"/>
              <a:gd name="connsiteY69" fmla="*/ 371475 h 1143000"/>
              <a:gd name="connsiteX70" fmla="*/ 1223962 w 2147887"/>
              <a:gd name="connsiteY70" fmla="*/ 285750 h 1143000"/>
              <a:gd name="connsiteX71" fmla="*/ 1107281 w 2147887"/>
              <a:gd name="connsiteY71" fmla="*/ 354806 h 1143000"/>
              <a:gd name="connsiteX72" fmla="*/ 1126331 w 2147887"/>
              <a:gd name="connsiteY72" fmla="*/ 414337 h 1143000"/>
              <a:gd name="connsiteX73" fmla="*/ 1162050 w 2147887"/>
              <a:gd name="connsiteY73" fmla="*/ 433387 h 1143000"/>
              <a:gd name="connsiteX74" fmla="*/ 1123950 w 2147887"/>
              <a:gd name="connsiteY74" fmla="*/ 473869 h 1143000"/>
              <a:gd name="connsiteX75" fmla="*/ 1073944 w 2147887"/>
              <a:gd name="connsiteY75" fmla="*/ 485775 h 1143000"/>
              <a:gd name="connsiteX76" fmla="*/ 1023937 w 2147887"/>
              <a:gd name="connsiteY76" fmla="*/ 542925 h 1143000"/>
              <a:gd name="connsiteX77" fmla="*/ 923925 w 2147887"/>
              <a:gd name="connsiteY77" fmla="*/ 614362 h 1143000"/>
              <a:gd name="connsiteX78" fmla="*/ 845344 w 2147887"/>
              <a:gd name="connsiteY78" fmla="*/ 628650 h 1143000"/>
              <a:gd name="connsiteX79" fmla="*/ 731044 w 2147887"/>
              <a:gd name="connsiteY79" fmla="*/ 647700 h 1143000"/>
              <a:gd name="connsiteX80" fmla="*/ 604837 w 2147887"/>
              <a:gd name="connsiteY80" fmla="*/ 671512 h 1143000"/>
              <a:gd name="connsiteX81" fmla="*/ 457200 w 2147887"/>
              <a:gd name="connsiteY81" fmla="*/ 716756 h 1143000"/>
              <a:gd name="connsiteX82" fmla="*/ 328612 w 2147887"/>
              <a:gd name="connsiteY82" fmla="*/ 735806 h 1143000"/>
              <a:gd name="connsiteX83" fmla="*/ 269081 w 2147887"/>
              <a:gd name="connsiteY83" fmla="*/ 735806 h 1143000"/>
              <a:gd name="connsiteX84" fmla="*/ 173831 w 2147887"/>
              <a:gd name="connsiteY84" fmla="*/ 781050 h 1143000"/>
              <a:gd name="connsiteX85" fmla="*/ 104775 w 2147887"/>
              <a:gd name="connsiteY85" fmla="*/ 823912 h 1143000"/>
              <a:gd name="connsiteX86" fmla="*/ 0 w 2147887"/>
              <a:gd name="connsiteY86" fmla="*/ 86439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147887" h="1143000">
                <a:moveTo>
                  <a:pt x="0" y="864394"/>
                </a:moveTo>
                <a:lnTo>
                  <a:pt x="54769" y="914400"/>
                </a:lnTo>
                <a:lnTo>
                  <a:pt x="85725" y="990600"/>
                </a:lnTo>
                <a:lnTo>
                  <a:pt x="190500" y="1040606"/>
                </a:lnTo>
                <a:lnTo>
                  <a:pt x="230981" y="1016794"/>
                </a:lnTo>
                <a:lnTo>
                  <a:pt x="276225" y="1014412"/>
                </a:lnTo>
                <a:lnTo>
                  <a:pt x="321469" y="1045369"/>
                </a:lnTo>
                <a:lnTo>
                  <a:pt x="364331" y="1040606"/>
                </a:lnTo>
                <a:lnTo>
                  <a:pt x="447675" y="1062037"/>
                </a:lnTo>
                <a:lnTo>
                  <a:pt x="516731" y="1076325"/>
                </a:lnTo>
                <a:lnTo>
                  <a:pt x="635794" y="1100137"/>
                </a:lnTo>
                <a:lnTo>
                  <a:pt x="704850" y="1116806"/>
                </a:lnTo>
                <a:lnTo>
                  <a:pt x="812006" y="1095375"/>
                </a:lnTo>
                <a:lnTo>
                  <a:pt x="885825" y="1116806"/>
                </a:lnTo>
                <a:lnTo>
                  <a:pt x="959644" y="1138237"/>
                </a:lnTo>
                <a:lnTo>
                  <a:pt x="1000125" y="1121569"/>
                </a:lnTo>
                <a:lnTo>
                  <a:pt x="1054894" y="1143000"/>
                </a:lnTo>
                <a:lnTo>
                  <a:pt x="1143000" y="1135856"/>
                </a:lnTo>
                <a:lnTo>
                  <a:pt x="1181100" y="1114425"/>
                </a:lnTo>
                <a:lnTo>
                  <a:pt x="1295400" y="1104900"/>
                </a:lnTo>
                <a:lnTo>
                  <a:pt x="1435894" y="1090612"/>
                </a:lnTo>
                <a:lnTo>
                  <a:pt x="1493044" y="1042987"/>
                </a:lnTo>
                <a:lnTo>
                  <a:pt x="1624012" y="1040606"/>
                </a:lnTo>
                <a:lnTo>
                  <a:pt x="1654969" y="1090612"/>
                </a:lnTo>
                <a:lnTo>
                  <a:pt x="1724025" y="1081087"/>
                </a:lnTo>
                <a:lnTo>
                  <a:pt x="1781175" y="1016794"/>
                </a:lnTo>
                <a:lnTo>
                  <a:pt x="1757362" y="969169"/>
                </a:lnTo>
                <a:lnTo>
                  <a:pt x="1793081" y="912019"/>
                </a:lnTo>
                <a:lnTo>
                  <a:pt x="1871662" y="857250"/>
                </a:lnTo>
                <a:lnTo>
                  <a:pt x="1866900" y="812006"/>
                </a:lnTo>
                <a:lnTo>
                  <a:pt x="1945481" y="809625"/>
                </a:lnTo>
                <a:lnTo>
                  <a:pt x="2007394" y="833437"/>
                </a:lnTo>
                <a:lnTo>
                  <a:pt x="2019300" y="807244"/>
                </a:lnTo>
                <a:lnTo>
                  <a:pt x="2088356" y="802481"/>
                </a:lnTo>
                <a:lnTo>
                  <a:pt x="2147887" y="723900"/>
                </a:lnTo>
                <a:lnTo>
                  <a:pt x="2083594" y="683419"/>
                </a:lnTo>
                <a:lnTo>
                  <a:pt x="1985962" y="688181"/>
                </a:lnTo>
                <a:lnTo>
                  <a:pt x="1912144" y="640556"/>
                </a:lnTo>
                <a:lnTo>
                  <a:pt x="1978819" y="566737"/>
                </a:lnTo>
                <a:lnTo>
                  <a:pt x="1959769" y="542925"/>
                </a:lnTo>
                <a:lnTo>
                  <a:pt x="1993106" y="502444"/>
                </a:lnTo>
                <a:lnTo>
                  <a:pt x="2062162" y="442912"/>
                </a:lnTo>
                <a:lnTo>
                  <a:pt x="2045494" y="369094"/>
                </a:lnTo>
                <a:lnTo>
                  <a:pt x="1988344" y="345281"/>
                </a:lnTo>
                <a:lnTo>
                  <a:pt x="2019300" y="307181"/>
                </a:lnTo>
                <a:lnTo>
                  <a:pt x="2088356" y="247650"/>
                </a:lnTo>
                <a:lnTo>
                  <a:pt x="2121694" y="204787"/>
                </a:lnTo>
                <a:lnTo>
                  <a:pt x="2097881" y="176212"/>
                </a:lnTo>
                <a:lnTo>
                  <a:pt x="2124075" y="83344"/>
                </a:lnTo>
                <a:lnTo>
                  <a:pt x="2009775" y="28575"/>
                </a:lnTo>
                <a:lnTo>
                  <a:pt x="1964531" y="0"/>
                </a:lnTo>
                <a:lnTo>
                  <a:pt x="1909762" y="4762"/>
                </a:lnTo>
                <a:lnTo>
                  <a:pt x="1874044" y="0"/>
                </a:lnTo>
                <a:lnTo>
                  <a:pt x="1843087" y="47625"/>
                </a:lnTo>
                <a:lnTo>
                  <a:pt x="1802606" y="19050"/>
                </a:lnTo>
                <a:lnTo>
                  <a:pt x="1735931" y="57150"/>
                </a:lnTo>
                <a:lnTo>
                  <a:pt x="1740694" y="78581"/>
                </a:lnTo>
                <a:lnTo>
                  <a:pt x="1666875" y="64294"/>
                </a:lnTo>
                <a:lnTo>
                  <a:pt x="1612106" y="92869"/>
                </a:lnTo>
                <a:lnTo>
                  <a:pt x="1643062" y="145256"/>
                </a:lnTo>
                <a:lnTo>
                  <a:pt x="1569244" y="135731"/>
                </a:lnTo>
                <a:lnTo>
                  <a:pt x="1597819" y="183356"/>
                </a:lnTo>
                <a:lnTo>
                  <a:pt x="1533525" y="154781"/>
                </a:lnTo>
                <a:lnTo>
                  <a:pt x="1481137" y="188119"/>
                </a:lnTo>
                <a:lnTo>
                  <a:pt x="1497806" y="238125"/>
                </a:lnTo>
                <a:lnTo>
                  <a:pt x="1476375" y="259556"/>
                </a:lnTo>
                <a:lnTo>
                  <a:pt x="1347787" y="250031"/>
                </a:lnTo>
                <a:lnTo>
                  <a:pt x="1321594" y="280987"/>
                </a:lnTo>
                <a:lnTo>
                  <a:pt x="1397794" y="321469"/>
                </a:lnTo>
                <a:lnTo>
                  <a:pt x="1352550" y="371475"/>
                </a:lnTo>
                <a:lnTo>
                  <a:pt x="1223962" y="285750"/>
                </a:lnTo>
                <a:lnTo>
                  <a:pt x="1107281" y="354806"/>
                </a:lnTo>
                <a:lnTo>
                  <a:pt x="1126331" y="414337"/>
                </a:lnTo>
                <a:lnTo>
                  <a:pt x="1162050" y="433387"/>
                </a:lnTo>
                <a:lnTo>
                  <a:pt x="1123950" y="473869"/>
                </a:lnTo>
                <a:lnTo>
                  <a:pt x="1073944" y="485775"/>
                </a:lnTo>
                <a:lnTo>
                  <a:pt x="1023937" y="542925"/>
                </a:lnTo>
                <a:lnTo>
                  <a:pt x="923925" y="614362"/>
                </a:lnTo>
                <a:lnTo>
                  <a:pt x="845344" y="628650"/>
                </a:lnTo>
                <a:lnTo>
                  <a:pt x="731044" y="647700"/>
                </a:lnTo>
                <a:lnTo>
                  <a:pt x="604837" y="671512"/>
                </a:lnTo>
                <a:lnTo>
                  <a:pt x="457200" y="716756"/>
                </a:lnTo>
                <a:lnTo>
                  <a:pt x="328612" y="735806"/>
                </a:lnTo>
                <a:lnTo>
                  <a:pt x="269081" y="735806"/>
                </a:lnTo>
                <a:lnTo>
                  <a:pt x="173831" y="781050"/>
                </a:lnTo>
                <a:lnTo>
                  <a:pt x="104775" y="823912"/>
                </a:lnTo>
                <a:lnTo>
                  <a:pt x="0" y="864394"/>
                </a:lnTo>
                <a:close/>
              </a:path>
            </a:pathLst>
          </a:custGeom>
          <a:solidFill>
            <a:srgbClr val="4F81BD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3" name="Group 72"/>
          <p:cNvGrpSpPr/>
          <p:nvPr/>
        </p:nvGrpSpPr>
        <p:grpSpPr>
          <a:xfrm>
            <a:off x="2099467" y="1225707"/>
            <a:ext cx="2147887" cy="1143000"/>
            <a:chOff x="653414" y="4876800"/>
            <a:chExt cx="2147887" cy="1143000"/>
          </a:xfrm>
          <a:solidFill>
            <a:schemeClr val="bg1">
              <a:lumMod val="85000"/>
            </a:schemeClr>
          </a:solidFill>
        </p:grpSpPr>
        <p:sp>
          <p:nvSpPr>
            <p:cNvPr id="34" name="Freeform 33"/>
            <p:cNvSpPr/>
            <p:nvPr/>
          </p:nvSpPr>
          <p:spPr>
            <a:xfrm>
              <a:off x="653414" y="4876800"/>
              <a:ext cx="2147887" cy="1143000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57300" y="5052824"/>
              <a:ext cx="1390650" cy="938401"/>
              <a:chOff x="1257300" y="5052824"/>
              <a:chExt cx="1390650" cy="938401"/>
            </a:xfrm>
            <a:grpFill/>
          </p:grpSpPr>
          <p:sp>
            <p:nvSpPr>
              <p:cNvPr id="3" name="Freeform 2"/>
              <p:cNvSpPr/>
              <p:nvPr/>
            </p:nvSpPr>
            <p:spPr>
              <a:xfrm>
                <a:off x="1257300" y="5553075"/>
                <a:ext cx="296949" cy="438150"/>
              </a:xfrm>
              <a:custGeom>
                <a:avLst/>
                <a:gdLst>
                  <a:gd name="connsiteX0" fmla="*/ 0 w 296949"/>
                  <a:gd name="connsiteY0" fmla="*/ 0 h 438150"/>
                  <a:gd name="connsiteX1" fmla="*/ 28575 w 296949"/>
                  <a:gd name="connsiteY1" fmla="*/ 161925 h 438150"/>
                  <a:gd name="connsiteX2" fmla="*/ 152400 w 296949"/>
                  <a:gd name="connsiteY2" fmla="*/ 176213 h 438150"/>
                  <a:gd name="connsiteX3" fmla="*/ 290513 w 296949"/>
                  <a:gd name="connsiteY3" fmla="*/ 300038 h 438150"/>
                  <a:gd name="connsiteX4" fmla="*/ 280988 w 296949"/>
                  <a:gd name="connsiteY4" fmla="*/ 43815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949" h="438150">
                    <a:moveTo>
                      <a:pt x="0" y="0"/>
                    </a:moveTo>
                    <a:cubicBezTo>
                      <a:pt x="1587" y="66278"/>
                      <a:pt x="3175" y="132556"/>
                      <a:pt x="28575" y="161925"/>
                    </a:cubicBezTo>
                    <a:cubicBezTo>
                      <a:pt x="53975" y="191294"/>
                      <a:pt x="108744" y="153194"/>
                      <a:pt x="152400" y="176213"/>
                    </a:cubicBezTo>
                    <a:cubicBezTo>
                      <a:pt x="196056" y="199232"/>
                      <a:pt x="269082" y="256382"/>
                      <a:pt x="290513" y="300038"/>
                    </a:cubicBezTo>
                    <a:cubicBezTo>
                      <a:pt x="311944" y="343694"/>
                      <a:pt x="272257" y="422275"/>
                      <a:pt x="280988" y="43815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Freeform 3"/>
              <p:cNvSpPr/>
              <p:nvPr/>
            </p:nvSpPr>
            <p:spPr>
              <a:xfrm>
                <a:off x="1481138" y="5646483"/>
                <a:ext cx="981075" cy="139955"/>
              </a:xfrm>
              <a:custGeom>
                <a:avLst/>
                <a:gdLst>
                  <a:gd name="connsiteX0" fmla="*/ 0 w 981075"/>
                  <a:gd name="connsiteY0" fmla="*/ 120905 h 139955"/>
                  <a:gd name="connsiteX1" fmla="*/ 166687 w 981075"/>
                  <a:gd name="connsiteY1" fmla="*/ 44705 h 139955"/>
                  <a:gd name="connsiteX2" fmla="*/ 447675 w 981075"/>
                  <a:gd name="connsiteY2" fmla="*/ 101855 h 139955"/>
                  <a:gd name="connsiteX3" fmla="*/ 561975 w 981075"/>
                  <a:gd name="connsiteY3" fmla="*/ 1842 h 139955"/>
                  <a:gd name="connsiteX4" fmla="*/ 890587 w 981075"/>
                  <a:gd name="connsiteY4" fmla="*/ 44705 h 139955"/>
                  <a:gd name="connsiteX5" fmla="*/ 981075 w 981075"/>
                  <a:gd name="connsiteY5" fmla="*/ 139955 h 13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1075" h="139955">
                    <a:moveTo>
                      <a:pt x="0" y="120905"/>
                    </a:moveTo>
                    <a:cubicBezTo>
                      <a:pt x="46037" y="84392"/>
                      <a:pt x="92075" y="47880"/>
                      <a:pt x="166687" y="44705"/>
                    </a:cubicBezTo>
                    <a:cubicBezTo>
                      <a:pt x="241299" y="41530"/>
                      <a:pt x="381794" y="108999"/>
                      <a:pt x="447675" y="101855"/>
                    </a:cubicBezTo>
                    <a:cubicBezTo>
                      <a:pt x="513556" y="94711"/>
                      <a:pt x="488157" y="11367"/>
                      <a:pt x="561975" y="1842"/>
                    </a:cubicBezTo>
                    <a:cubicBezTo>
                      <a:pt x="635793" y="-7683"/>
                      <a:pt x="820737" y="21686"/>
                      <a:pt x="890587" y="44705"/>
                    </a:cubicBezTo>
                    <a:cubicBezTo>
                      <a:pt x="960437" y="67724"/>
                      <a:pt x="970756" y="103839"/>
                      <a:pt x="981075" y="139955"/>
                    </a:cubicBezTo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128838" y="5129213"/>
                <a:ext cx="9525" cy="519112"/>
              </a:xfrm>
              <a:custGeom>
                <a:avLst/>
                <a:gdLst>
                  <a:gd name="connsiteX0" fmla="*/ 0 w 9525"/>
                  <a:gd name="connsiteY0" fmla="*/ 519112 h 519112"/>
                  <a:gd name="connsiteX1" fmla="*/ 9525 w 9525"/>
                  <a:gd name="connsiteY1" fmla="*/ 0 h 51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9112">
                    <a:moveTo>
                      <a:pt x="0" y="519112"/>
                    </a:moveTo>
                    <a:lnTo>
                      <a:pt x="9525" y="0"/>
                    </a:ln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138363" y="5052824"/>
                <a:ext cx="509587" cy="247839"/>
              </a:xfrm>
              <a:custGeom>
                <a:avLst/>
                <a:gdLst>
                  <a:gd name="connsiteX0" fmla="*/ 0 w 509587"/>
                  <a:gd name="connsiteY0" fmla="*/ 247839 h 247839"/>
                  <a:gd name="connsiteX1" fmla="*/ 295275 w 509587"/>
                  <a:gd name="connsiteY1" fmla="*/ 195451 h 247839"/>
                  <a:gd name="connsiteX2" fmla="*/ 390525 w 509587"/>
                  <a:gd name="connsiteY2" fmla="*/ 189 h 247839"/>
                  <a:gd name="connsiteX3" fmla="*/ 509587 w 509587"/>
                  <a:gd name="connsiteY3" fmla="*/ 166876 h 24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587" h="247839">
                    <a:moveTo>
                      <a:pt x="0" y="247839"/>
                    </a:moveTo>
                    <a:cubicBezTo>
                      <a:pt x="115094" y="242282"/>
                      <a:pt x="230188" y="236726"/>
                      <a:pt x="295275" y="195451"/>
                    </a:cubicBezTo>
                    <a:cubicBezTo>
                      <a:pt x="360363" y="154176"/>
                      <a:pt x="354806" y="4951"/>
                      <a:pt x="390525" y="189"/>
                    </a:cubicBezTo>
                    <a:cubicBezTo>
                      <a:pt x="426244" y="-4573"/>
                      <a:pt x="467915" y="81151"/>
                      <a:pt x="509587" y="166876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reeform 23"/>
            <p:cNvSpPr/>
            <p:nvPr/>
          </p:nvSpPr>
          <p:spPr>
            <a:xfrm>
              <a:off x="1489075" y="5654675"/>
              <a:ext cx="971550" cy="361950"/>
            </a:xfrm>
            <a:custGeom>
              <a:avLst/>
              <a:gdLst>
                <a:gd name="connsiteX0" fmla="*/ 41275 w 971550"/>
                <a:gd name="connsiteY0" fmla="*/ 333375 h 361950"/>
                <a:gd name="connsiteX1" fmla="*/ 41275 w 971550"/>
                <a:gd name="connsiteY1" fmla="*/ 333375 h 361950"/>
                <a:gd name="connsiteX2" fmla="*/ 60325 w 971550"/>
                <a:gd name="connsiteY2" fmla="*/ 292100 h 361950"/>
                <a:gd name="connsiteX3" fmla="*/ 63500 w 971550"/>
                <a:gd name="connsiteY3" fmla="*/ 282575 h 361950"/>
                <a:gd name="connsiteX4" fmla="*/ 66675 w 971550"/>
                <a:gd name="connsiteY4" fmla="*/ 254000 h 361950"/>
                <a:gd name="connsiteX5" fmla="*/ 60325 w 971550"/>
                <a:gd name="connsiteY5" fmla="*/ 193675 h 361950"/>
                <a:gd name="connsiteX6" fmla="*/ 53975 w 971550"/>
                <a:gd name="connsiteY6" fmla="*/ 184150 h 361950"/>
                <a:gd name="connsiteX7" fmla="*/ 44450 w 971550"/>
                <a:gd name="connsiteY7" fmla="*/ 180975 h 361950"/>
                <a:gd name="connsiteX8" fmla="*/ 41275 w 971550"/>
                <a:gd name="connsiteY8" fmla="*/ 171450 h 361950"/>
                <a:gd name="connsiteX9" fmla="*/ 31750 w 971550"/>
                <a:gd name="connsiteY9" fmla="*/ 168275 h 361950"/>
                <a:gd name="connsiteX10" fmla="*/ 22225 w 971550"/>
                <a:gd name="connsiteY10" fmla="*/ 161925 h 361950"/>
                <a:gd name="connsiteX11" fmla="*/ 15875 w 971550"/>
                <a:gd name="connsiteY11" fmla="*/ 152400 h 361950"/>
                <a:gd name="connsiteX12" fmla="*/ 6350 w 971550"/>
                <a:gd name="connsiteY12" fmla="*/ 146050 h 361950"/>
                <a:gd name="connsiteX13" fmla="*/ 0 w 971550"/>
                <a:gd name="connsiteY13" fmla="*/ 127000 h 361950"/>
                <a:gd name="connsiteX14" fmla="*/ 3175 w 971550"/>
                <a:gd name="connsiteY14" fmla="*/ 114300 h 361950"/>
                <a:gd name="connsiteX15" fmla="*/ 22225 w 971550"/>
                <a:gd name="connsiteY15" fmla="*/ 101600 h 361950"/>
                <a:gd name="connsiteX16" fmla="*/ 31750 w 971550"/>
                <a:gd name="connsiteY16" fmla="*/ 92075 h 361950"/>
                <a:gd name="connsiteX17" fmla="*/ 41275 w 971550"/>
                <a:gd name="connsiteY17" fmla="*/ 85725 h 361950"/>
                <a:gd name="connsiteX18" fmla="*/ 47625 w 971550"/>
                <a:gd name="connsiteY18" fmla="*/ 76200 h 361950"/>
                <a:gd name="connsiteX19" fmla="*/ 57150 w 971550"/>
                <a:gd name="connsiteY19" fmla="*/ 69850 h 361950"/>
                <a:gd name="connsiteX20" fmla="*/ 76200 w 971550"/>
                <a:gd name="connsiteY20" fmla="*/ 53975 h 361950"/>
                <a:gd name="connsiteX21" fmla="*/ 85725 w 971550"/>
                <a:gd name="connsiteY21" fmla="*/ 50800 h 361950"/>
                <a:gd name="connsiteX22" fmla="*/ 114300 w 971550"/>
                <a:gd name="connsiteY22" fmla="*/ 38100 h 361950"/>
                <a:gd name="connsiteX23" fmla="*/ 123825 w 971550"/>
                <a:gd name="connsiteY23" fmla="*/ 34925 h 361950"/>
                <a:gd name="connsiteX24" fmla="*/ 241300 w 971550"/>
                <a:gd name="connsiteY24" fmla="*/ 41275 h 361950"/>
                <a:gd name="connsiteX25" fmla="*/ 279400 w 971550"/>
                <a:gd name="connsiteY25" fmla="*/ 60325 h 361950"/>
                <a:gd name="connsiteX26" fmla="*/ 298450 w 971550"/>
                <a:gd name="connsiteY26" fmla="*/ 66675 h 361950"/>
                <a:gd name="connsiteX27" fmla="*/ 349250 w 971550"/>
                <a:gd name="connsiteY27" fmla="*/ 73025 h 361950"/>
                <a:gd name="connsiteX28" fmla="*/ 377825 w 971550"/>
                <a:gd name="connsiteY28" fmla="*/ 82550 h 361950"/>
                <a:gd name="connsiteX29" fmla="*/ 387350 w 971550"/>
                <a:gd name="connsiteY29" fmla="*/ 85725 h 361950"/>
                <a:gd name="connsiteX30" fmla="*/ 409575 w 971550"/>
                <a:gd name="connsiteY30" fmla="*/ 88900 h 361950"/>
                <a:gd name="connsiteX31" fmla="*/ 444500 w 971550"/>
                <a:gd name="connsiteY31" fmla="*/ 79375 h 361950"/>
                <a:gd name="connsiteX32" fmla="*/ 454025 w 971550"/>
                <a:gd name="connsiteY32" fmla="*/ 73025 h 361950"/>
                <a:gd name="connsiteX33" fmla="*/ 463550 w 971550"/>
                <a:gd name="connsiteY33" fmla="*/ 69850 h 361950"/>
                <a:gd name="connsiteX34" fmla="*/ 482600 w 971550"/>
                <a:gd name="connsiteY34" fmla="*/ 57150 h 361950"/>
                <a:gd name="connsiteX35" fmla="*/ 488950 w 971550"/>
                <a:gd name="connsiteY35" fmla="*/ 47625 h 361950"/>
                <a:gd name="connsiteX36" fmla="*/ 498475 w 971550"/>
                <a:gd name="connsiteY36" fmla="*/ 41275 h 361950"/>
                <a:gd name="connsiteX37" fmla="*/ 511175 w 971550"/>
                <a:gd name="connsiteY37" fmla="*/ 22225 h 361950"/>
                <a:gd name="connsiteX38" fmla="*/ 517525 w 971550"/>
                <a:gd name="connsiteY38" fmla="*/ 12700 h 361950"/>
                <a:gd name="connsiteX39" fmla="*/ 527050 w 971550"/>
                <a:gd name="connsiteY39" fmla="*/ 6350 h 361950"/>
                <a:gd name="connsiteX40" fmla="*/ 552450 w 971550"/>
                <a:gd name="connsiteY40" fmla="*/ 0 h 361950"/>
                <a:gd name="connsiteX41" fmla="*/ 657225 w 971550"/>
                <a:gd name="connsiteY41" fmla="*/ 3175 h 361950"/>
                <a:gd name="connsiteX42" fmla="*/ 758825 w 971550"/>
                <a:gd name="connsiteY42" fmla="*/ 9525 h 361950"/>
                <a:gd name="connsiteX43" fmla="*/ 771525 w 971550"/>
                <a:gd name="connsiteY43" fmla="*/ 12700 h 361950"/>
                <a:gd name="connsiteX44" fmla="*/ 819150 w 971550"/>
                <a:gd name="connsiteY44" fmla="*/ 19050 h 361950"/>
                <a:gd name="connsiteX45" fmla="*/ 828675 w 971550"/>
                <a:gd name="connsiteY45" fmla="*/ 22225 h 361950"/>
                <a:gd name="connsiteX46" fmla="*/ 879475 w 971550"/>
                <a:gd name="connsiteY46" fmla="*/ 28575 h 361950"/>
                <a:gd name="connsiteX47" fmla="*/ 889000 w 971550"/>
                <a:gd name="connsiteY47" fmla="*/ 31750 h 361950"/>
                <a:gd name="connsiteX48" fmla="*/ 898525 w 971550"/>
                <a:gd name="connsiteY48" fmla="*/ 38100 h 361950"/>
                <a:gd name="connsiteX49" fmla="*/ 911225 w 971550"/>
                <a:gd name="connsiteY49" fmla="*/ 41275 h 361950"/>
                <a:gd name="connsiteX50" fmla="*/ 936625 w 971550"/>
                <a:gd name="connsiteY50" fmla="*/ 50800 h 361950"/>
                <a:gd name="connsiteX51" fmla="*/ 942975 w 971550"/>
                <a:gd name="connsiteY51" fmla="*/ 60325 h 361950"/>
                <a:gd name="connsiteX52" fmla="*/ 952500 w 971550"/>
                <a:gd name="connsiteY52" fmla="*/ 66675 h 361950"/>
                <a:gd name="connsiteX53" fmla="*/ 965200 w 971550"/>
                <a:gd name="connsiteY53" fmla="*/ 85725 h 361950"/>
                <a:gd name="connsiteX54" fmla="*/ 971550 w 971550"/>
                <a:gd name="connsiteY54" fmla="*/ 95250 h 361950"/>
                <a:gd name="connsiteX55" fmla="*/ 968375 w 971550"/>
                <a:gd name="connsiteY55" fmla="*/ 130175 h 361950"/>
                <a:gd name="connsiteX56" fmla="*/ 965200 w 971550"/>
                <a:gd name="connsiteY56" fmla="*/ 139700 h 361950"/>
                <a:gd name="connsiteX57" fmla="*/ 955675 w 971550"/>
                <a:gd name="connsiteY57" fmla="*/ 149225 h 361950"/>
                <a:gd name="connsiteX58" fmla="*/ 946150 w 971550"/>
                <a:gd name="connsiteY58" fmla="*/ 155575 h 361950"/>
                <a:gd name="connsiteX59" fmla="*/ 939800 w 971550"/>
                <a:gd name="connsiteY59" fmla="*/ 165100 h 361950"/>
                <a:gd name="connsiteX60" fmla="*/ 927100 w 971550"/>
                <a:gd name="connsiteY60" fmla="*/ 177800 h 361950"/>
                <a:gd name="connsiteX61" fmla="*/ 930275 w 971550"/>
                <a:gd name="connsiteY61" fmla="*/ 206375 h 361950"/>
                <a:gd name="connsiteX62" fmla="*/ 936625 w 971550"/>
                <a:gd name="connsiteY62" fmla="*/ 228600 h 361950"/>
                <a:gd name="connsiteX63" fmla="*/ 933450 w 971550"/>
                <a:gd name="connsiteY63" fmla="*/ 250825 h 361950"/>
                <a:gd name="connsiteX64" fmla="*/ 930275 w 971550"/>
                <a:gd name="connsiteY64" fmla="*/ 260350 h 361950"/>
                <a:gd name="connsiteX65" fmla="*/ 920750 w 971550"/>
                <a:gd name="connsiteY65" fmla="*/ 266700 h 361950"/>
                <a:gd name="connsiteX66" fmla="*/ 917575 w 971550"/>
                <a:gd name="connsiteY66" fmla="*/ 276225 h 361950"/>
                <a:gd name="connsiteX67" fmla="*/ 898525 w 971550"/>
                <a:gd name="connsiteY67" fmla="*/ 288925 h 361950"/>
                <a:gd name="connsiteX68" fmla="*/ 869950 w 971550"/>
                <a:gd name="connsiteY68" fmla="*/ 311150 h 361950"/>
                <a:gd name="connsiteX69" fmla="*/ 819150 w 971550"/>
                <a:gd name="connsiteY69" fmla="*/ 304800 h 361950"/>
                <a:gd name="connsiteX70" fmla="*/ 809625 w 971550"/>
                <a:gd name="connsiteY70" fmla="*/ 298450 h 361950"/>
                <a:gd name="connsiteX71" fmla="*/ 803275 w 971550"/>
                <a:gd name="connsiteY71" fmla="*/ 288925 h 361950"/>
                <a:gd name="connsiteX72" fmla="*/ 800100 w 971550"/>
                <a:gd name="connsiteY72" fmla="*/ 279400 h 361950"/>
                <a:gd name="connsiteX73" fmla="*/ 781050 w 971550"/>
                <a:gd name="connsiteY73" fmla="*/ 266700 h 361950"/>
                <a:gd name="connsiteX74" fmla="*/ 704850 w 971550"/>
                <a:gd name="connsiteY74" fmla="*/ 269875 h 361950"/>
                <a:gd name="connsiteX75" fmla="*/ 695325 w 971550"/>
                <a:gd name="connsiteY75" fmla="*/ 273050 h 361950"/>
                <a:gd name="connsiteX76" fmla="*/ 673100 w 971550"/>
                <a:gd name="connsiteY76" fmla="*/ 276225 h 361950"/>
                <a:gd name="connsiteX77" fmla="*/ 641350 w 971550"/>
                <a:gd name="connsiteY77" fmla="*/ 285750 h 361950"/>
                <a:gd name="connsiteX78" fmla="*/ 631825 w 971550"/>
                <a:gd name="connsiteY78" fmla="*/ 288925 h 361950"/>
                <a:gd name="connsiteX79" fmla="*/ 628650 w 971550"/>
                <a:gd name="connsiteY79" fmla="*/ 298450 h 361950"/>
                <a:gd name="connsiteX80" fmla="*/ 619125 w 971550"/>
                <a:gd name="connsiteY80" fmla="*/ 304800 h 361950"/>
                <a:gd name="connsiteX81" fmla="*/ 542925 w 971550"/>
                <a:gd name="connsiteY81" fmla="*/ 314325 h 361950"/>
                <a:gd name="connsiteX82" fmla="*/ 460375 w 971550"/>
                <a:gd name="connsiteY82" fmla="*/ 320675 h 361950"/>
                <a:gd name="connsiteX83" fmla="*/ 447675 w 971550"/>
                <a:gd name="connsiteY83" fmla="*/ 323850 h 361950"/>
                <a:gd name="connsiteX84" fmla="*/ 419100 w 971550"/>
                <a:gd name="connsiteY84" fmla="*/ 327025 h 361950"/>
                <a:gd name="connsiteX85" fmla="*/ 406400 w 971550"/>
                <a:gd name="connsiteY85" fmla="*/ 330200 h 361950"/>
                <a:gd name="connsiteX86" fmla="*/ 387350 w 971550"/>
                <a:gd name="connsiteY86" fmla="*/ 336550 h 361950"/>
                <a:gd name="connsiteX87" fmla="*/ 358775 w 971550"/>
                <a:gd name="connsiteY87" fmla="*/ 339725 h 361950"/>
                <a:gd name="connsiteX88" fmla="*/ 349250 w 971550"/>
                <a:gd name="connsiteY88" fmla="*/ 342900 h 361950"/>
                <a:gd name="connsiteX89" fmla="*/ 336550 w 971550"/>
                <a:gd name="connsiteY89" fmla="*/ 346075 h 361950"/>
                <a:gd name="connsiteX90" fmla="*/ 327025 w 971550"/>
                <a:gd name="connsiteY90" fmla="*/ 352425 h 361950"/>
                <a:gd name="connsiteX91" fmla="*/ 314325 w 971550"/>
                <a:gd name="connsiteY91" fmla="*/ 355600 h 361950"/>
                <a:gd name="connsiteX92" fmla="*/ 295275 w 971550"/>
                <a:gd name="connsiteY92" fmla="*/ 361950 h 361950"/>
                <a:gd name="connsiteX93" fmla="*/ 244475 w 971550"/>
                <a:gd name="connsiteY93" fmla="*/ 358775 h 361950"/>
                <a:gd name="connsiteX94" fmla="*/ 234950 w 971550"/>
                <a:gd name="connsiteY94" fmla="*/ 355600 h 361950"/>
                <a:gd name="connsiteX95" fmla="*/ 222250 w 971550"/>
                <a:gd name="connsiteY95" fmla="*/ 352425 h 361950"/>
                <a:gd name="connsiteX96" fmla="*/ 200025 w 971550"/>
                <a:gd name="connsiteY96" fmla="*/ 349250 h 361950"/>
                <a:gd name="connsiteX97" fmla="*/ 120650 w 971550"/>
                <a:gd name="connsiteY97" fmla="*/ 349250 h 361950"/>
                <a:gd name="connsiteX98" fmla="*/ 76200 w 971550"/>
                <a:gd name="connsiteY98" fmla="*/ 346075 h 361950"/>
                <a:gd name="connsiteX99" fmla="*/ 57150 w 971550"/>
                <a:gd name="connsiteY99" fmla="*/ 336550 h 361950"/>
                <a:gd name="connsiteX100" fmla="*/ 41275 w 971550"/>
                <a:gd name="connsiteY100" fmla="*/ 3333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971550" h="361950">
                  <a:moveTo>
                    <a:pt x="41275" y="333375"/>
                  </a:moveTo>
                  <a:lnTo>
                    <a:pt x="41275" y="333375"/>
                  </a:lnTo>
                  <a:cubicBezTo>
                    <a:pt x="47625" y="319617"/>
                    <a:pt x="54251" y="305983"/>
                    <a:pt x="60325" y="292100"/>
                  </a:cubicBezTo>
                  <a:cubicBezTo>
                    <a:pt x="61666" y="289034"/>
                    <a:pt x="62950" y="285876"/>
                    <a:pt x="63500" y="282575"/>
                  </a:cubicBezTo>
                  <a:cubicBezTo>
                    <a:pt x="65076" y="273122"/>
                    <a:pt x="65617" y="263525"/>
                    <a:pt x="66675" y="254000"/>
                  </a:cubicBezTo>
                  <a:cubicBezTo>
                    <a:pt x="66384" y="249340"/>
                    <a:pt x="68255" y="209535"/>
                    <a:pt x="60325" y="193675"/>
                  </a:cubicBezTo>
                  <a:cubicBezTo>
                    <a:pt x="58618" y="190262"/>
                    <a:pt x="56955" y="186534"/>
                    <a:pt x="53975" y="184150"/>
                  </a:cubicBezTo>
                  <a:cubicBezTo>
                    <a:pt x="51362" y="182059"/>
                    <a:pt x="47625" y="182033"/>
                    <a:pt x="44450" y="180975"/>
                  </a:cubicBezTo>
                  <a:cubicBezTo>
                    <a:pt x="43392" y="177800"/>
                    <a:pt x="43642" y="173817"/>
                    <a:pt x="41275" y="171450"/>
                  </a:cubicBezTo>
                  <a:cubicBezTo>
                    <a:pt x="38908" y="169083"/>
                    <a:pt x="34743" y="169772"/>
                    <a:pt x="31750" y="168275"/>
                  </a:cubicBezTo>
                  <a:cubicBezTo>
                    <a:pt x="28337" y="166568"/>
                    <a:pt x="25400" y="164042"/>
                    <a:pt x="22225" y="161925"/>
                  </a:cubicBezTo>
                  <a:cubicBezTo>
                    <a:pt x="20108" y="158750"/>
                    <a:pt x="18573" y="155098"/>
                    <a:pt x="15875" y="152400"/>
                  </a:cubicBezTo>
                  <a:cubicBezTo>
                    <a:pt x="13177" y="149702"/>
                    <a:pt x="8372" y="149286"/>
                    <a:pt x="6350" y="146050"/>
                  </a:cubicBezTo>
                  <a:cubicBezTo>
                    <a:pt x="2802" y="140374"/>
                    <a:pt x="0" y="127000"/>
                    <a:pt x="0" y="127000"/>
                  </a:cubicBezTo>
                  <a:cubicBezTo>
                    <a:pt x="1058" y="122767"/>
                    <a:pt x="1010" y="118089"/>
                    <a:pt x="3175" y="114300"/>
                  </a:cubicBezTo>
                  <a:cubicBezTo>
                    <a:pt x="8771" y="104507"/>
                    <a:pt x="13133" y="104631"/>
                    <a:pt x="22225" y="101600"/>
                  </a:cubicBezTo>
                  <a:cubicBezTo>
                    <a:pt x="25400" y="98425"/>
                    <a:pt x="28301" y="94950"/>
                    <a:pt x="31750" y="92075"/>
                  </a:cubicBezTo>
                  <a:cubicBezTo>
                    <a:pt x="34681" y="89632"/>
                    <a:pt x="38577" y="88423"/>
                    <a:pt x="41275" y="85725"/>
                  </a:cubicBezTo>
                  <a:cubicBezTo>
                    <a:pt x="43973" y="83027"/>
                    <a:pt x="44927" y="78898"/>
                    <a:pt x="47625" y="76200"/>
                  </a:cubicBezTo>
                  <a:cubicBezTo>
                    <a:pt x="50323" y="73502"/>
                    <a:pt x="54219" y="72293"/>
                    <a:pt x="57150" y="69850"/>
                  </a:cubicBezTo>
                  <a:cubicBezTo>
                    <a:pt x="67683" y="61073"/>
                    <a:pt x="64376" y="59887"/>
                    <a:pt x="76200" y="53975"/>
                  </a:cubicBezTo>
                  <a:cubicBezTo>
                    <a:pt x="79193" y="52478"/>
                    <a:pt x="82732" y="52297"/>
                    <a:pt x="85725" y="50800"/>
                  </a:cubicBezTo>
                  <a:cubicBezTo>
                    <a:pt x="115914" y="35706"/>
                    <a:pt x="65153" y="54482"/>
                    <a:pt x="114300" y="38100"/>
                  </a:cubicBezTo>
                  <a:lnTo>
                    <a:pt x="123825" y="34925"/>
                  </a:lnTo>
                  <a:cubicBezTo>
                    <a:pt x="127781" y="35083"/>
                    <a:pt x="219238" y="37598"/>
                    <a:pt x="241300" y="41275"/>
                  </a:cubicBezTo>
                  <a:cubicBezTo>
                    <a:pt x="284485" y="48473"/>
                    <a:pt x="235517" y="45697"/>
                    <a:pt x="279400" y="60325"/>
                  </a:cubicBezTo>
                  <a:lnTo>
                    <a:pt x="298450" y="66675"/>
                  </a:lnTo>
                  <a:cubicBezTo>
                    <a:pt x="321066" y="74214"/>
                    <a:pt x="304638" y="69593"/>
                    <a:pt x="349250" y="73025"/>
                  </a:cubicBezTo>
                  <a:lnTo>
                    <a:pt x="377825" y="82550"/>
                  </a:lnTo>
                  <a:cubicBezTo>
                    <a:pt x="381000" y="83608"/>
                    <a:pt x="384037" y="85252"/>
                    <a:pt x="387350" y="85725"/>
                  </a:cubicBezTo>
                  <a:lnTo>
                    <a:pt x="409575" y="88900"/>
                  </a:lnTo>
                  <a:cubicBezTo>
                    <a:pt x="418095" y="87196"/>
                    <a:pt x="437594" y="83979"/>
                    <a:pt x="444500" y="79375"/>
                  </a:cubicBezTo>
                  <a:cubicBezTo>
                    <a:pt x="447675" y="77258"/>
                    <a:pt x="450612" y="74732"/>
                    <a:pt x="454025" y="73025"/>
                  </a:cubicBezTo>
                  <a:cubicBezTo>
                    <a:pt x="457018" y="71528"/>
                    <a:pt x="460624" y="71475"/>
                    <a:pt x="463550" y="69850"/>
                  </a:cubicBezTo>
                  <a:cubicBezTo>
                    <a:pt x="470221" y="66144"/>
                    <a:pt x="482600" y="57150"/>
                    <a:pt x="482600" y="57150"/>
                  </a:cubicBezTo>
                  <a:cubicBezTo>
                    <a:pt x="484717" y="53975"/>
                    <a:pt x="486252" y="50323"/>
                    <a:pt x="488950" y="47625"/>
                  </a:cubicBezTo>
                  <a:cubicBezTo>
                    <a:pt x="491648" y="44927"/>
                    <a:pt x="495962" y="44147"/>
                    <a:pt x="498475" y="41275"/>
                  </a:cubicBezTo>
                  <a:cubicBezTo>
                    <a:pt x="503501" y="35532"/>
                    <a:pt x="506942" y="28575"/>
                    <a:pt x="511175" y="22225"/>
                  </a:cubicBezTo>
                  <a:cubicBezTo>
                    <a:pt x="513292" y="19050"/>
                    <a:pt x="514350" y="14817"/>
                    <a:pt x="517525" y="12700"/>
                  </a:cubicBezTo>
                  <a:cubicBezTo>
                    <a:pt x="520700" y="10583"/>
                    <a:pt x="523464" y="7654"/>
                    <a:pt x="527050" y="6350"/>
                  </a:cubicBezTo>
                  <a:cubicBezTo>
                    <a:pt x="535252" y="3368"/>
                    <a:pt x="552450" y="0"/>
                    <a:pt x="552450" y="0"/>
                  </a:cubicBezTo>
                  <a:lnTo>
                    <a:pt x="657225" y="3175"/>
                  </a:lnTo>
                  <a:cubicBezTo>
                    <a:pt x="731319" y="5821"/>
                    <a:pt x="709380" y="4031"/>
                    <a:pt x="758825" y="9525"/>
                  </a:cubicBezTo>
                  <a:cubicBezTo>
                    <a:pt x="763058" y="10583"/>
                    <a:pt x="767246" y="11844"/>
                    <a:pt x="771525" y="12700"/>
                  </a:cubicBezTo>
                  <a:cubicBezTo>
                    <a:pt x="789340" y="16263"/>
                    <a:pt x="800089" y="16932"/>
                    <a:pt x="819150" y="19050"/>
                  </a:cubicBezTo>
                  <a:cubicBezTo>
                    <a:pt x="822325" y="20108"/>
                    <a:pt x="825393" y="21569"/>
                    <a:pt x="828675" y="22225"/>
                  </a:cubicBezTo>
                  <a:cubicBezTo>
                    <a:pt x="840001" y="24490"/>
                    <a:pt x="869570" y="27474"/>
                    <a:pt x="879475" y="28575"/>
                  </a:cubicBezTo>
                  <a:cubicBezTo>
                    <a:pt x="882650" y="29633"/>
                    <a:pt x="886007" y="30253"/>
                    <a:pt x="889000" y="31750"/>
                  </a:cubicBezTo>
                  <a:cubicBezTo>
                    <a:pt x="892413" y="33457"/>
                    <a:pt x="895018" y="36597"/>
                    <a:pt x="898525" y="38100"/>
                  </a:cubicBezTo>
                  <a:cubicBezTo>
                    <a:pt x="902536" y="39819"/>
                    <a:pt x="907139" y="39743"/>
                    <a:pt x="911225" y="41275"/>
                  </a:cubicBezTo>
                  <a:cubicBezTo>
                    <a:pt x="944431" y="53727"/>
                    <a:pt x="904026" y="42650"/>
                    <a:pt x="936625" y="50800"/>
                  </a:cubicBezTo>
                  <a:cubicBezTo>
                    <a:pt x="938742" y="53975"/>
                    <a:pt x="940277" y="57627"/>
                    <a:pt x="942975" y="60325"/>
                  </a:cubicBezTo>
                  <a:cubicBezTo>
                    <a:pt x="945673" y="63023"/>
                    <a:pt x="949987" y="63803"/>
                    <a:pt x="952500" y="66675"/>
                  </a:cubicBezTo>
                  <a:cubicBezTo>
                    <a:pt x="957526" y="72418"/>
                    <a:pt x="960967" y="79375"/>
                    <a:pt x="965200" y="85725"/>
                  </a:cubicBezTo>
                  <a:lnTo>
                    <a:pt x="971550" y="95250"/>
                  </a:lnTo>
                  <a:cubicBezTo>
                    <a:pt x="970492" y="106892"/>
                    <a:pt x="970028" y="118603"/>
                    <a:pt x="968375" y="130175"/>
                  </a:cubicBezTo>
                  <a:cubicBezTo>
                    <a:pt x="967902" y="133488"/>
                    <a:pt x="967056" y="136915"/>
                    <a:pt x="965200" y="139700"/>
                  </a:cubicBezTo>
                  <a:cubicBezTo>
                    <a:pt x="962709" y="143436"/>
                    <a:pt x="959124" y="146350"/>
                    <a:pt x="955675" y="149225"/>
                  </a:cubicBezTo>
                  <a:cubicBezTo>
                    <a:pt x="952744" y="151668"/>
                    <a:pt x="949325" y="153458"/>
                    <a:pt x="946150" y="155575"/>
                  </a:cubicBezTo>
                  <a:cubicBezTo>
                    <a:pt x="944033" y="158750"/>
                    <a:pt x="942780" y="162716"/>
                    <a:pt x="939800" y="165100"/>
                  </a:cubicBezTo>
                  <a:cubicBezTo>
                    <a:pt x="924406" y="177415"/>
                    <a:pt x="934027" y="157018"/>
                    <a:pt x="927100" y="177800"/>
                  </a:cubicBezTo>
                  <a:cubicBezTo>
                    <a:pt x="928158" y="187325"/>
                    <a:pt x="928818" y="196903"/>
                    <a:pt x="930275" y="206375"/>
                  </a:cubicBezTo>
                  <a:cubicBezTo>
                    <a:pt x="931414" y="213779"/>
                    <a:pt x="934254" y="221487"/>
                    <a:pt x="936625" y="228600"/>
                  </a:cubicBezTo>
                  <a:cubicBezTo>
                    <a:pt x="935567" y="236008"/>
                    <a:pt x="934918" y="243487"/>
                    <a:pt x="933450" y="250825"/>
                  </a:cubicBezTo>
                  <a:cubicBezTo>
                    <a:pt x="932794" y="254107"/>
                    <a:pt x="932366" y="257737"/>
                    <a:pt x="930275" y="260350"/>
                  </a:cubicBezTo>
                  <a:cubicBezTo>
                    <a:pt x="927891" y="263330"/>
                    <a:pt x="923925" y="264583"/>
                    <a:pt x="920750" y="266700"/>
                  </a:cubicBezTo>
                  <a:cubicBezTo>
                    <a:pt x="919692" y="269875"/>
                    <a:pt x="919942" y="273858"/>
                    <a:pt x="917575" y="276225"/>
                  </a:cubicBezTo>
                  <a:cubicBezTo>
                    <a:pt x="912179" y="281621"/>
                    <a:pt x="898525" y="288925"/>
                    <a:pt x="898525" y="288925"/>
                  </a:cubicBezTo>
                  <a:cubicBezTo>
                    <a:pt x="882832" y="312465"/>
                    <a:pt x="893309" y="306478"/>
                    <a:pt x="869950" y="311150"/>
                  </a:cubicBezTo>
                  <a:cubicBezTo>
                    <a:pt x="865363" y="310768"/>
                    <a:pt x="831250" y="309986"/>
                    <a:pt x="819150" y="304800"/>
                  </a:cubicBezTo>
                  <a:cubicBezTo>
                    <a:pt x="815643" y="303297"/>
                    <a:pt x="812800" y="300567"/>
                    <a:pt x="809625" y="298450"/>
                  </a:cubicBezTo>
                  <a:cubicBezTo>
                    <a:pt x="807508" y="295275"/>
                    <a:pt x="804982" y="292338"/>
                    <a:pt x="803275" y="288925"/>
                  </a:cubicBezTo>
                  <a:cubicBezTo>
                    <a:pt x="801778" y="285932"/>
                    <a:pt x="802467" y="281767"/>
                    <a:pt x="800100" y="279400"/>
                  </a:cubicBezTo>
                  <a:cubicBezTo>
                    <a:pt x="794704" y="274004"/>
                    <a:pt x="781050" y="266700"/>
                    <a:pt x="781050" y="266700"/>
                  </a:cubicBezTo>
                  <a:cubicBezTo>
                    <a:pt x="755650" y="267758"/>
                    <a:pt x="730203" y="267997"/>
                    <a:pt x="704850" y="269875"/>
                  </a:cubicBezTo>
                  <a:cubicBezTo>
                    <a:pt x="701512" y="270122"/>
                    <a:pt x="698607" y="272394"/>
                    <a:pt x="695325" y="273050"/>
                  </a:cubicBezTo>
                  <a:cubicBezTo>
                    <a:pt x="687987" y="274518"/>
                    <a:pt x="680463" y="274886"/>
                    <a:pt x="673100" y="276225"/>
                  </a:cubicBezTo>
                  <a:cubicBezTo>
                    <a:pt x="662543" y="278144"/>
                    <a:pt x="651291" y="282436"/>
                    <a:pt x="641350" y="285750"/>
                  </a:cubicBezTo>
                  <a:lnTo>
                    <a:pt x="631825" y="288925"/>
                  </a:lnTo>
                  <a:cubicBezTo>
                    <a:pt x="630767" y="292100"/>
                    <a:pt x="630741" y="295837"/>
                    <a:pt x="628650" y="298450"/>
                  </a:cubicBezTo>
                  <a:cubicBezTo>
                    <a:pt x="626266" y="301430"/>
                    <a:pt x="622612" y="303250"/>
                    <a:pt x="619125" y="304800"/>
                  </a:cubicBezTo>
                  <a:cubicBezTo>
                    <a:pt x="592589" y="316594"/>
                    <a:pt x="576503" y="312460"/>
                    <a:pt x="542925" y="314325"/>
                  </a:cubicBezTo>
                  <a:cubicBezTo>
                    <a:pt x="509048" y="325617"/>
                    <a:pt x="545756" y="314350"/>
                    <a:pt x="460375" y="320675"/>
                  </a:cubicBezTo>
                  <a:cubicBezTo>
                    <a:pt x="456023" y="320997"/>
                    <a:pt x="451988" y="323186"/>
                    <a:pt x="447675" y="323850"/>
                  </a:cubicBezTo>
                  <a:cubicBezTo>
                    <a:pt x="438203" y="325307"/>
                    <a:pt x="428625" y="325967"/>
                    <a:pt x="419100" y="327025"/>
                  </a:cubicBezTo>
                  <a:cubicBezTo>
                    <a:pt x="414867" y="328083"/>
                    <a:pt x="410580" y="328946"/>
                    <a:pt x="406400" y="330200"/>
                  </a:cubicBezTo>
                  <a:cubicBezTo>
                    <a:pt x="399989" y="332123"/>
                    <a:pt x="394003" y="335811"/>
                    <a:pt x="387350" y="336550"/>
                  </a:cubicBezTo>
                  <a:lnTo>
                    <a:pt x="358775" y="339725"/>
                  </a:lnTo>
                  <a:cubicBezTo>
                    <a:pt x="355600" y="340783"/>
                    <a:pt x="352468" y="341981"/>
                    <a:pt x="349250" y="342900"/>
                  </a:cubicBezTo>
                  <a:cubicBezTo>
                    <a:pt x="345054" y="344099"/>
                    <a:pt x="340561" y="344356"/>
                    <a:pt x="336550" y="346075"/>
                  </a:cubicBezTo>
                  <a:cubicBezTo>
                    <a:pt x="333043" y="347578"/>
                    <a:pt x="330532" y="350922"/>
                    <a:pt x="327025" y="352425"/>
                  </a:cubicBezTo>
                  <a:cubicBezTo>
                    <a:pt x="323014" y="354144"/>
                    <a:pt x="318505" y="354346"/>
                    <a:pt x="314325" y="355600"/>
                  </a:cubicBezTo>
                  <a:cubicBezTo>
                    <a:pt x="307914" y="357523"/>
                    <a:pt x="295275" y="361950"/>
                    <a:pt x="295275" y="361950"/>
                  </a:cubicBezTo>
                  <a:cubicBezTo>
                    <a:pt x="278342" y="360892"/>
                    <a:pt x="261348" y="360551"/>
                    <a:pt x="244475" y="358775"/>
                  </a:cubicBezTo>
                  <a:cubicBezTo>
                    <a:pt x="241147" y="358425"/>
                    <a:pt x="238168" y="356519"/>
                    <a:pt x="234950" y="355600"/>
                  </a:cubicBezTo>
                  <a:cubicBezTo>
                    <a:pt x="230754" y="354401"/>
                    <a:pt x="226543" y="353206"/>
                    <a:pt x="222250" y="352425"/>
                  </a:cubicBezTo>
                  <a:cubicBezTo>
                    <a:pt x="214887" y="351086"/>
                    <a:pt x="207433" y="350308"/>
                    <a:pt x="200025" y="349250"/>
                  </a:cubicBezTo>
                  <a:cubicBezTo>
                    <a:pt x="166956" y="338227"/>
                    <a:pt x="203824" y="349250"/>
                    <a:pt x="120650" y="349250"/>
                  </a:cubicBezTo>
                  <a:cubicBezTo>
                    <a:pt x="105796" y="349250"/>
                    <a:pt x="91017" y="347133"/>
                    <a:pt x="76200" y="346075"/>
                  </a:cubicBezTo>
                  <a:cubicBezTo>
                    <a:pt x="68453" y="343493"/>
                    <a:pt x="63305" y="342705"/>
                    <a:pt x="57150" y="336550"/>
                  </a:cubicBezTo>
                  <a:cubicBezTo>
                    <a:pt x="46744" y="326144"/>
                    <a:pt x="43921" y="333904"/>
                    <a:pt x="41275" y="333375"/>
                  </a:cubicBezTo>
                  <a:close/>
                </a:path>
              </a:pathLst>
            </a:custGeom>
            <a:solidFill>
              <a:srgbClr val="4F81B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5" name="Freeform 54"/>
          <p:cNvSpPr/>
          <p:nvPr/>
        </p:nvSpPr>
        <p:spPr>
          <a:xfrm>
            <a:off x="2481757" y="358775"/>
            <a:ext cx="971550" cy="361950"/>
          </a:xfrm>
          <a:custGeom>
            <a:avLst/>
            <a:gdLst>
              <a:gd name="connsiteX0" fmla="*/ 41275 w 971550"/>
              <a:gd name="connsiteY0" fmla="*/ 333375 h 361950"/>
              <a:gd name="connsiteX1" fmla="*/ 41275 w 971550"/>
              <a:gd name="connsiteY1" fmla="*/ 333375 h 361950"/>
              <a:gd name="connsiteX2" fmla="*/ 60325 w 971550"/>
              <a:gd name="connsiteY2" fmla="*/ 292100 h 361950"/>
              <a:gd name="connsiteX3" fmla="*/ 63500 w 971550"/>
              <a:gd name="connsiteY3" fmla="*/ 282575 h 361950"/>
              <a:gd name="connsiteX4" fmla="*/ 66675 w 971550"/>
              <a:gd name="connsiteY4" fmla="*/ 254000 h 361950"/>
              <a:gd name="connsiteX5" fmla="*/ 60325 w 971550"/>
              <a:gd name="connsiteY5" fmla="*/ 193675 h 361950"/>
              <a:gd name="connsiteX6" fmla="*/ 53975 w 971550"/>
              <a:gd name="connsiteY6" fmla="*/ 184150 h 361950"/>
              <a:gd name="connsiteX7" fmla="*/ 44450 w 971550"/>
              <a:gd name="connsiteY7" fmla="*/ 180975 h 361950"/>
              <a:gd name="connsiteX8" fmla="*/ 41275 w 971550"/>
              <a:gd name="connsiteY8" fmla="*/ 171450 h 361950"/>
              <a:gd name="connsiteX9" fmla="*/ 31750 w 971550"/>
              <a:gd name="connsiteY9" fmla="*/ 168275 h 361950"/>
              <a:gd name="connsiteX10" fmla="*/ 22225 w 971550"/>
              <a:gd name="connsiteY10" fmla="*/ 161925 h 361950"/>
              <a:gd name="connsiteX11" fmla="*/ 15875 w 971550"/>
              <a:gd name="connsiteY11" fmla="*/ 152400 h 361950"/>
              <a:gd name="connsiteX12" fmla="*/ 6350 w 971550"/>
              <a:gd name="connsiteY12" fmla="*/ 146050 h 361950"/>
              <a:gd name="connsiteX13" fmla="*/ 0 w 971550"/>
              <a:gd name="connsiteY13" fmla="*/ 127000 h 361950"/>
              <a:gd name="connsiteX14" fmla="*/ 3175 w 971550"/>
              <a:gd name="connsiteY14" fmla="*/ 114300 h 361950"/>
              <a:gd name="connsiteX15" fmla="*/ 22225 w 971550"/>
              <a:gd name="connsiteY15" fmla="*/ 101600 h 361950"/>
              <a:gd name="connsiteX16" fmla="*/ 31750 w 971550"/>
              <a:gd name="connsiteY16" fmla="*/ 92075 h 361950"/>
              <a:gd name="connsiteX17" fmla="*/ 41275 w 971550"/>
              <a:gd name="connsiteY17" fmla="*/ 85725 h 361950"/>
              <a:gd name="connsiteX18" fmla="*/ 47625 w 971550"/>
              <a:gd name="connsiteY18" fmla="*/ 76200 h 361950"/>
              <a:gd name="connsiteX19" fmla="*/ 57150 w 971550"/>
              <a:gd name="connsiteY19" fmla="*/ 69850 h 361950"/>
              <a:gd name="connsiteX20" fmla="*/ 76200 w 971550"/>
              <a:gd name="connsiteY20" fmla="*/ 53975 h 361950"/>
              <a:gd name="connsiteX21" fmla="*/ 85725 w 971550"/>
              <a:gd name="connsiteY21" fmla="*/ 50800 h 361950"/>
              <a:gd name="connsiteX22" fmla="*/ 114300 w 971550"/>
              <a:gd name="connsiteY22" fmla="*/ 38100 h 361950"/>
              <a:gd name="connsiteX23" fmla="*/ 123825 w 971550"/>
              <a:gd name="connsiteY23" fmla="*/ 34925 h 361950"/>
              <a:gd name="connsiteX24" fmla="*/ 241300 w 971550"/>
              <a:gd name="connsiteY24" fmla="*/ 41275 h 361950"/>
              <a:gd name="connsiteX25" fmla="*/ 279400 w 971550"/>
              <a:gd name="connsiteY25" fmla="*/ 60325 h 361950"/>
              <a:gd name="connsiteX26" fmla="*/ 298450 w 971550"/>
              <a:gd name="connsiteY26" fmla="*/ 66675 h 361950"/>
              <a:gd name="connsiteX27" fmla="*/ 349250 w 971550"/>
              <a:gd name="connsiteY27" fmla="*/ 73025 h 361950"/>
              <a:gd name="connsiteX28" fmla="*/ 377825 w 971550"/>
              <a:gd name="connsiteY28" fmla="*/ 82550 h 361950"/>
              <a:gd name="connsiteX29" fmla="*/ 387350 w 971550"/>
              <a:gd name="connsiteY29" fmla="*/ 85725 h 361950"/>
              <a:gd name="connsiteX30" fmla="*/ 409575 w 971550"/>
              <a:gd name="connsiteY30" fmla="*/ 88900 h 361950"/>
              <a:gd name="connsiteX31" fmla="*/ 444500 w 971550"/>
              <a:gd name="connsiteY31" fmla="*/ 79375 h 361950"/>
              <a:gd name="connsiteX32" fmla="*/ 454025 w 971550"/>
              <a:gd name="connsiteY32" fmla="*/ 73025 h 361950"/>
              <a:gd name="connsiteX33" fmla="*/ 463550 w 971550"/>
              <a:gd name="connsiteY33" fmla="*/ 69850 h 361950"/>
              <a:gd name="connsiteX34" fmla="*/ 482600 w 971550"/>
              <a:gd name="connsiteY34" fmla="*/ 57150 h 361950"/>
              <a:gd name="connsiteX35" fmla="*/ 488950 w 971550"/>
              <a:gd name="connsiteY35" fmla="*/ 47625 h 361950"/>
              <a:gd name="connsiteX36" fmla="*/ 498475 w 971550"/>
              <a:gd name="connsiteY36" fmla="*/ 41275 h 361950"/>
              <a:gd name="connsiteX37" fmla="*/ 511175 w 971550"/>
              <a:gd name="connsiteY37" fmla="*/ 22225 h 361950"/>
              <a:gd name="connsiteX38" fmla="*/ 517525 w 971550"/>
              <a:gd name="connsiteY38" fmla="*/ 12700 h 361950"/>
              <a:gd name="connsiteX39" fmla="*/ 527050 w 971550"/>
              <a:gd name="connsiteY39" fmla="*/ 6350 h 361950"/>
              <a:gd name="connsiteX40" fmla="*/ 552450 w 971550"/>
              <a:gd name="connsiteY40" fmla="*/ 0 h 361950"/>
              <a:gd name="connsiteX41" fmla="*/ 657225 w 971550"/>
              <a:gd name="connsiteY41" fmla="*/ 3175 h 361950"/>
              <a:gd name="connsiteX42" fmla="*/ 758825 w 971550"/>
              <a:gd name="connsiteY42" fmla="*/ 9525 h 361950"/>
              <a:gd name="connsiteX43" fmla="*/ 771525 w 971550"/>
              <a:gd name="connsiteY43" fmla="*/ 12700 h 361950"/>
              <a:gd name="connsiteX44" fmla="*/ 819150 w 971550"/>
              <a:gd name="connsiteY44" fmla="*/ 19050 h 361950"/>
              <a:gd name="connsiteX45" fmla="*/ 828675 w 971550"/>
              <a:gd name="connsiteY45" fmla="*/ 22225 h 361950"/>
              <a:gd name="connsiteX46" fmla="*/ 879475 w 971550"/>
              <a:gd name="connsiteY46" fmla="*/ 28575 h 361950"/>
              <a:gd name="connsiteX47" fmla="*/ 889000 w 971550"/>
              <a:gd name="connsiteY47" fmla="*/ 31750 h 361950"/>
              <a:gd name="connsiteX48" fmla="*/ 898525 w 971550"/>
              <a:gd name="connsiteY48" fmla="*/ 38100 h 361950"/>
              <a:gd name="connsiteX49" fmla="*/ 911225 w 971550"/>
              <a:gd name="connsiteY49" fmla="*/ 41275 h 361950"/>
              <a:gd name="connsiteX50" fmla="*/ 936625 w 971550"/>
              <a:gd name="connsiteY50" fmla="*/ 50800 h 361950"/>
              <a:gd name="connsiteX51" fmla="*/ 942975 w 971550"/>
              <a:gd name="connsiteY51" fmla="*/ 60325 h 361950"/>
              <a:gd name="connsiteX52" fmla="*/ 952500 w 971550"/>
              <a:gd name="connsiteY52" fmla="*/ 66675 h 361950"/>
              <a:gd name="connsiteX53" fmla="*/ 965200 w 971550"/>
              <a:gd name="connsiteY53" fmla="*/ 85725 h 361950"/>
              <a:gd name="connsiteX54" fmla="*/ 971550 w 971550"/>
              <a:gd name="connsiteY54" fmla="*/ 95250 h 361950"/>
              <a:gd name="connsiteX55" fmla="*/ 968375 w 971550"/>
              <a:gd name="connsiteY55" fmla="*/ 130175 h 361950"/>
              <a:gd name="connsiteX56" fmla="*/ 965200 w 971550"/>
              <a:gd name="connsiteY56" fmla="*/ 139700 h 361950"/>
              <a:gd name="connsiteX57" fmla="*/ 955675 w 971550"/>
              <a:gd name="connsiteY57" fmla="*/ 149225 h 361950"/>
              <a:gd name="connsiteX58" fmla="*/ 946150 w 971550"/>
              <a:gd name="connsiteY58" fmla="*/ 155575 h 361950"/>
              <a:gd name="connsiteX59" fmla="*/ 939800 w 971550"/>
              <a:gd name="connsiteY59" fmla="*/ 165100 h 361950"/>
              <a:gd name="connsiteX60" fmla="*/ 927100 w 971550"/>
              <a:gd name="connsiteY60" fmla="*/ 177800 h 361950"/>
              <a:gd name="connsiteX61" fmla="*/ 930275 w 971550"/>
              <a:gd name="connsiteY61" fmla="*/ 206375 h 361950"/>
              <a:gd name="connsiteX62" fmla="*/ 936625 w 971550"/>
              <a:gd name="connsiteY62" fmla="*/ 228600 h 361950"/>
              <a:gd name="connsiteX63" fmla="*/ 933450 w 971550"/>
              <a:gd name="connsiteY63" fmla="*/ 250825 h 361950"/>
              <a:gd name="connsiteX64" fmla="*/ 930275 w 971550"/>
              <a:gd name="connsiteY64" fmla="*/ 260350 h 361950"/>
              <a:gd name="connsiteX65" fmla="*/ 920750 w 971550"/>
              <a:gd name="connsiteY65" fmla="*/ 266700 h 361950"/>
              <a:gd name="connsiteX66" fmla="*/ 917575 w 971550"/>
              <a:gd name="connsiteY66" fmla="*/ 276225 h 361950"/>
              <a:gd name="connsiteX67" fmla="*/ 898525 w 971550"/>
              <a:gd name="connsiteY67" fmla="*/ 288925 h 361950"/>
              <a:gd name="connsiteX68" fmla="*/ 869950 w 971550"/>
              <a:gd name="connsiteY68" fmla="*/ 311150 h 361950"/>
              <a:gd name="connsiteX69" fmla="*/ 819150 w 971550"/>
              <a:gd name="connsiteY69" fmla="*/ 304800 h 361950"/>
              <a:gd name="connsiteX70" fmla="*/ 809625 w 971550"/>
              <a:gd name="connsiteY70" fmla="*/ 298450 h 361950"/>
              <a:gd name="connsiteX71" fmla="*/ 803275 w 971550"/>
              <a:gd name="connsiteY71" fmla="*/ 288925 h 361950"/>
              <a:gd name="connsiteX72" fmla="*/ 800100 w 971550"/>
              <a:gd name="connsiteY72" fmla="*/ 279400 h 361950"/>
              <a:gd name="connsiteX73" fmla="*/ 781050 w 971550"/>
              <a:gd name="connsiteY73" fmla="*/ 266700 h 361950"/>
              <a:gd name="connsiteX74" fmla="*/ 704850 w 971550"/>
              <a:gd name="connsiteY74" fmla="*/ 269875 h 361950"/>
              <a:gd name="connsiteX75" fmla="*/ 695325 w 971550"/>
              <a:gd name="connsiteY75" fmla="*/ 273050 h 361950"/>
              <a:gd name="connsiteX76" fmla="*/ 673100 w 971550"/>
              <a:gd name="connsiteY76" fmla="*/ 276225 h 361950"/>
              <a:gd name="connsiteX77" fmla="*/ 641350 w 971550"/>
              <a:gd name="connsiteY77" fmla="*/ 285750 h 361950"/>
              <a:gd name="connsiteX78" fmla="*/ 631825 w 971550"/>
              <a:gd name="connsiteY78" fmla="*/ 288925 h 361950"/>
              <a:gd name="connsiteX79" fmla="*/ 628650 w 971550"/>
              <a:gd name="connsiteY79" fmla="*/ 298450 h 361950"/>
              <a:gd name="connsiteX80" fmla="*/ 619125 w 971550"/>
              <a:gd name="connsiteY80" fmla="*/ 304800 h 361950"/>
              <a:gd name="connsiteX81" fmla="*/ 542925 w 971550"/>
              <a:gd name="connsiteY81" fmla="*/ 314325 h 361950"/>
              <a:gd name="connsiteX82" fmla="*/ 460375 w 971550"/>
              <a:gd name="connsiteY82" fmla="*/ 320675 h 361950"/>
              <a:gd name="connsiteX83" fmla="*/ 447675 w 971550"/>
              <a:gd name="connsiteY83" fmla="*/ 323850 h 361950"/>
              <a:gd name="connsiteX84" fmla="*/ 419100 w 971550"/>
              <a:gd name="connsiteY84" fmla="*/ 327025 h 361950"/>
              <a:gd name="connsiteX85" fmla="*/ 406400 w 971550"/>
              <a:gd name="connsiteY85" fmla="*/ 330200 h 361950"/>
              <a:gd name="connsiteX86" fmla="*/ 387350 w 971550"/>
              <a:gd name="connsiteY86" fmla="*/ 336550 h 361950"/>
              <a:gd name="connsiteX87" fmla="*/ 358775 w 971550"/>
              <a:gd name="connsiteY87" fmla="*/ 339725 h 361950"/>
              <a:gd name="connsiteX88" fmla="*/ 349250 w 971550"/>
              <a:gd name="connsiteY88" fmla="*/ 342900 h 361950"/>
              <a:gd name="connsiteX89" fmla="*/ 336550 w 971550"/>
              <a:gd name="connsiteY89" fmla="*/ 346075 h 361950"/>
              <a:gd name="connsiteX90" fmla="*/ 327025 w 971550"/>
              <a:gd name="connsiteY90" fmla="*/ 352425 h 361950"/>
              <a:gd name="connsiteX91" fmla="*/ 314325 w 971550"/>
              <a:gd name="connsiteY91" fmla="*/ 355600 h 361950"/>
              <a:gd name="connsiteX92" fmla="*/ 295275 w 971550"/>
              <a:gd name="connsiteY92" fmla="*/ 361950 h 361950"/>
              <a:gd name="connsiteX93" fmla="*/ 244475 w 971550"/>
              <a:gd name="connsiteY93" fmla="*/ 358775 h 361950"/>
              <a:gd name="connsiteX94" fmla="*/ 234950 w 971550"/>
              <a:gd name="connsiteY94" fmla="*/ 355600 h 361950"/>
              <a:gd name="connsiteX95" fmla="*/ 222250 w 971550"/>
              <a:gd name="connsiteY95" fmla="*/ 352425 h 361950"/>
              <a:gd name="connsiteX96" fmla="*/ 200025 w 971550"/>
              <a:gd name="connsiteY96" fmla="*/ 349250 h 361950"/>
              <a:gd name="connsiteX97" fmla="*/ 120650 w 971550"/>
              <a:gd name="connsiteY97" fmla="*/ 349250 h 361950"/>
              <a:gd name="connsiteX98" fmla="*/ 76200 w 971550"/>
              <a:gd name="connsiteY98" fmla="*/ 346075 h 361950"/>
              <a:gd name="connsiteX99" fmla="*/ 57150 w 971550"/>
              <a:gd name="connsiteY99" fmla="*/ 336550 h 361950"/>
              <a:gd name="connsiteX100" fmla="*/ 41275 w 971550"/>
              <a:gd name="connsiteY100" fmla="*/ 333375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971550" h="361950">
                <a:moveTo>
                  <a:pt x="41275" y="333375"/>
                </a:moveTo>
                <a:lnTo>
                  <a:pt x="41275" y="333375"/>
                </a:lnTo>
                <a:cubicBezTo>
                  <a:pt x="47625" y="319617"/>
                  <a:pt x="54251" y="305983"/>
                  <a:pt x="60325" y="292100"/>
                </a:cubicBezTo>
                <a:cubicBezTo>
                  <a:pt x="61666" y="289034"/>
                  <a:pt x="62950" y="285876"/>
                  <a:pt x="63500" y="282575"/>
                </a:cubicBezTo>
                <a:cubicBezTo>
                  <a:pt x="65076" y="273122"/>
                  <a:pt x="65617" y="263525"/>
                  <a:pt x="66675" y="254000"/>
                </a:cubicBezTo>
                <a:cubicBezTo>
                  <a:pt x="66384" y="249340"/>
                  <a:pt x="68255" y="209535"/>
                  <a:pt x="60325" y="193675"/>
                </a:cubicBezTo>
                <a:cubicBezTo>
                  <a:pt x="58618" y="190262"/>
                  <a:pt x="56955" y="186534"/>
                  <a:pt x="53975" y="184150"/>
                </a:cubicBezTo>
                <a:cubicBezTo>
                  <a:pt x="51362" y="182059"/>
                  <a:pt x="47625" y="182033"/>
                  <a:pt x="44450" y="180975"/>
                </a:cubicBezTo>
                <a:cubicBezTo>
                  <a:pt x="43392" y="177800"/>
                  <a:pt x="43642" y="173817"/>
                  <a:pt x="41275" y="171450"/>
                </a:cubicBezTo>
                <a:cubicBezTo>
                  <a:pt x="38908" y="169083"/>
                  <a:pt x="34743" y="169772"/>
                  <a:pt x="31750" y="168275"/>
                </a:cubicBezTo>
                <a:cubicBezTo>
                  <a:pt x="28337" y="166568"/>
                  <a:pt x="25400" y="164042"/>
                  <a:pt x="22225" y="161925"/>
                </a:cubicBezTo>
                <a:cubicBezTo>
                  <a:pt x="20108" y="158750"/>
                  <a:pt x="18573" y="155098"/>
                  <a:pt x="15875" y="152400"/>
                </a:cubicBezTo>
                <a:cubicBezTo>
                  <a:pt x="13177" y="149702"/>
                  <a:pt x="8372" y="149286"/>
                  <a:pt x="6350" y="146050"/>
                </a:cubicBezTo>
                <a:cubicBezTo>
                  <a:pt x="2802" y="140374"/>
                  <a:pt x="0" y="127000"/>
                  <a:pt x="0" y="127000"/>
                </a:cubicBezTo>
                <a:cubicBezTo>
                  <a:pt x="1058" y="122767"/>
                  <a:pt x="1010" y="118089"/>
                  <a:pt x="3175" y="114300"/>
                </a:cubicBezTo>
                <a:cubicBezTo>
                  <a:pt x="8771" y="104507"/>
                  <a:pt x="13133" y="104631"/>
                  <a:pt x="22225" y="101600"/>
                </a:cubicBezTo>
                <a:cubicBezTo>
                  <a:pt x="25400" y="98425"/>
                  <a:pt x="28301" y="94950"/>
                  <a:pt x="31750" y="92075"/>
                </a:cubicBezTo>
                <a:cubicBezTo>
                  <a:pt x="34681" y="89632"/>
                  <a:pt x="38577" y="88423"/>
                  <a:pt x="41275" y="85725"/>
                </a:cubicBezTo>
                <a:cubicBezTo>
                  <a:pt x="43973" y="83027"/>
                  <a:pt x="44927" y="78898"/>
                  <a:pt x="47625" y="76200"/>
                </a:cubicBezTo>
                <a:cubicBezTo>
                  <a:pt x="50323" y="73502"/>
                  <a:pt x="54219" y="72293"/>
                  <a:pt x="57150" y="69850"/>
                </a:cubicBezTo>
                <a:cubicBezTo>
                  <a:pt x="67683" y="61073"/>
                  <a:pt x="64376" y="59887"/>
                  <a:pt x="76200" y="53975"/>
                </a:cubicBezTo>
                <a:cubicBezTo>
                  <a:pt x="79193" y="52478"/>
                  <a:pt x="82732" y="52297"/>
                  <a:pt x="85725" y="50800"/>
                </a:cubicBezTo>
                <a:cubicBezTo>
                  <a:pt x="115914" y="35706"/>
                  <a:pt x="65153" y="54482"/>
                  <a:pt x="114300" y="38100"/>
                </a:cubicBezTo>
                <a:lnTo>
                  <a:pt x="123825" y="34925"/>
                </a:lnTo>
                <a:cubicBezTo>
                  <a:pt x="127781" y="35083"/>
                  <a:pt x="219238" y="37598"/>
                  <a:pt x="241300" y="41275"/>
                </a:cubicBezTo>
                <a:cubicBezTo>
                  <a:pt x="284485" y="48473"/>
                  <a:pt x="235517" y="45697"/>
                  <a:pt x="279400" y="60325"/>
                </a:cubicBezTo>
                <a:lnTo>
                  <a:pt x="298450" y="66675"/>
                </a:lnTo>
                <a:cubicBezTo>
                  <a:pt x="321066" y="74214"/>
                  <a:pt x="304638" y="69593"/>
                  <a:pt x="349250" y="73025"/>
                </a:cubicBezTo>
                <a:lnTo>
                  <a:pt x="377825" y="82550"/>
                </a:lnTo>
                <a:cubicBezTo>
                  <a:pt x="381000" y="83608"/>
                  <a:pt x="384037" y="85252"/>
                  <a:pt x="387350" y="85725"/>
                </a:cubicBezTo>
                <a:lnTo>
                  <a:pt x="409575" y="88900"/>
                </a:lnTo>
                <a:cubicBezTo>
                  <a:pt x="418095" y="87196"/>
                  <a:pt x="437594" y="83979"/>
                  <a:pt x="444500" y="79375"/>
                </a:cubicBezTo>
                <a:cubicBezTo>
                  <a:pt x="447675" y="77258"/>
                  <a:pt x="450612" y="74732"/>
                  <a:pt x="454025" y="73025"/>
                </a:cubicBezTo>
                <a:cubicBezTo>
                  <a:pt x="457018" y="71528"/>
                  <a:pt x="460624" y="71475"/>
                  <a:pt x="463550" y="69850"/>
                </a:cubicBezTo>
                <a:cubicBezTo>
                  <a:pt x="470221" y="66144"/>
                  <a:pt x="482600" y="57150"/>
                  <a:pt x="482600" y="57150"/>
                </a:cubicBezTo>
                <a:cubicBezTo>
                  <a:pt x="484717" y="53975"/>
                  <a:pt x="486252" y="50323"/>
                  <a:pt x="488950" y="47625"/>
                </a:cubicBezTo>
                <a:cubicBezTo>
                  <a:pt x="491648" y="44927"/>
                  <a:pt x="495962" y="44147"/>
                  <a:pt x="498475" y="41275"/>
                </a:cubicBezTo>
                <a:cubicBezTo>
                  <a:pt x="503501" y="35532"/>
                  <a:pt x="506942" y="28575"/>
                  <a:pt x="511175" y="22225"/>
                </a:cubicBezTo>
                <a:cubicBezTo>
                  <a:pt x="513292" y="19050"/>
                  <a:pt x="514350" y="14817"/>
                  <a:pt x="517525" y="12700"/>
                </a:cubicBezTo>
                <a:cubicBezTo>
                  <a:pt x="520700" y="10583"/>
                  <a:pt x="523464" y="7654"/>
                  <a:pt x="527050" y="6350"/>
                </a:cubicBezTo>
                <a:cubicBezTo>
                  <a:pt x="535252" y="3368"/>
                  <a:pt x="552450" y="0"/>
                  <a:pt x="552450" y="0"/>
                </a:cubicBezTo>
                <a:lnTo>
                  <a:pt x="657225" y="3175"/>
                </a:lnTo>
                <a:cubicBezTo>
                  <a:pt x="731319" y="5821"/>
                  <a:pt x="709380" y="4031"/>
                  <a:pt x="758825" y="9525"/>
                </a:cubicBezTo>
                <a:cubicBezTo>
                  <a:pt x="763058" y="10583"/>
                  <a:pt x="767246" y="11844"/>
                  <a:pt x="771525" y="12700"/>
                </a:cubicBezTo>
                <a:cubicBezTo>
                  <a:pt x="789340" y="16263"/>
                  <a:pt x="800089" y="16932"/>
                  <a:pt x="819150" y="19050"/>
                </a:cubicBezTo>
                <a:cubicBezTo>
                  <a:pt x="822325" y="20108"/>
                  <a:pt x="825393" y="21569"/>
                  <a:pt x="828675" y="22225"/>
                </a:cubicBezTo>
                <a:cubicBezTo>
                  <a:pt x="840001" y="24490"/>
                  <a:pt x="869570" y="27474"/>
                  <a:pt x="879475" y="28575"/>
                </a:cubicBezTo>
                <a:cubicBezTo>
                  <a:pt x="882650" y="29633"/>
                  <a:pt x="886007" y="30253"/>
                  <a:pt x="889000" y="31750"/>
                </a:cubicBezTo>
                <a:cubicBezTo>
                  <a:pt x="892413" y="33457"/>
                  <a:pt x="895018" y="36597"/>
                  <a:pt x="898525" y="38100"/>
                </a:cubicBezTo>
                <a:cubicBezTo>
                  <a:pt x="902536" y="39819"/>
                  <a:pt x="907139" y="39743"/>
                  <a:pt x="911225" y="41275"/>
                </a:cubicBezTo>
                <a:cubicBezTo>
                  <a:pt x="944431" y="53727"/>
                  <a:pt x="904026" y="42650"/>
                  <a:pt x="936625" y="50800"/>
                </a:cubicBezTo>
                <a:cubicBezTo>
                  <a:pt x="938742" y="53975"/>
                  <a:pt x="940277" y="57627"/>
                  <a:pt x="942975" y="60325"/>
                </a:cubicBezTo>
                <a:cubicBezTo>
                  <a:pt x="945673" y="63023"/>
                  <a:pt x="949987" y="63803"/>
                  <a:pt x="952500" y="66675"/>
                </a:cubicBezTo>
                <a:cubicBezTo>
                  <a:pt x="957526" y="72418"/>
                  <a:pt x="960967" y="79375"/>
                  <a:pt x="965200" y="85725"/>
                </a:cubicBezTo>
                <a:lnTo>
                  <a:pt x="971550" y="95250"/>
                </a:lnTo>
                <a:cubicBezTo>
                  <a:pt x="970492" y="106892"/>
                  <a:pt x="970028" y="118603"/>
                  <a:pt x="968375" y="130175"/>
                </a:cubicBezTo>
                <a:cubicBezTo>
                  <a:pt x="967902" y="133488"/>
                  <a:pt x="967056" y="136915"/>
                  <a:pt x="965200" y="139700"/>
                </a:cubicBezTo>
                <a:cubicBezTo>
                  <a:pt x="962709" y="143436"/>
                  <a:pt x="959124" y="146350"/>
                  <a:pt x="955675" y="149225"/>
                </a:cubicBezTo>
                <a:cubicBezTo>
                  <a:pt x="952744" y="151668"/>
                  <a:pt x="949325" y="153458"/>
                  <a:pt x="946150" y="155575"/>
                </a:cubicBezTo>
                <a:cubicBezTo>
                  <a:pt x="944033" y="158750"/>
                  <a:pt x="942780" y="162716"/>
                  <a:pt x="939800" y="165100"/>
                </a:cubicBezTo>
                <a:cubicBezTo>
                  <a:pt x="924406" y="177415"/>
                  <a:pt x="934027" y="157018"/>
                  <a:pt x="927100" y="177800"/>
                </a:cubicBezTo>
                <a:cubicBezTo>
                  <a:pt x="928158" y="187325"/>
                  <a:pt x="928818" y="196903"/>
                  <a:pt x="930275" y="206375"/>
                </a:cubicBezTo>
                <a:cubicBezTo>
                  <a:pt x="931414" y="213779"/>
                  <a:pt x="934254" y="221487"/>
                  <a:pt x="936625" y="228600"/>
                </a:cubicBezTo>
                <a:cubicBezTo>
                  <a:pt x="935567" y="236008"/>
                  <a:pt x="934918" y="243487"/>
                  <a:pt x="933450" y="250825"/>
                </a:cubicBezTo>
                <a:cubicBezTo>
                  <a:pt x="932794" y="254107"/>
                  <a:pt x="932366" y="257737"/>
                  <a:pt x="930275" y="260350"/>
                </a:cubicBezTo>
                <a:cubicBezTo>
                  <a:pt x="927891" y="263330"/>
                  <a:pt x="923925" y="264583"/>
                  <a:pt x="920750" y="266700"/>
                </a:cubicBezTo>
                <a:cubicBezTo>
                  <a:pt x="919692" y="269875"/>
                  <a:pt x="919942" y="273858"/>
                  <a:pt x="917575" y="276225"/>
                </a:cubicBezTo>
                <a:cubicBezTo>
                  <a:pt x="912179" y="281621"/>
                  <a:pt x="898525" y="288925"/>
                  <a:pt x="898525" y="288925"/>
                </a:cubicBezTo>
                <a:cubicBezTo>
                  <a:pt x="882832" y="312465"/>
                  <a:pt x="893309" y="306478"/>
                  <a:pt x="869950" y="311150"/>
                </a:cubicBezTo>
                <a:cubicBezTo>
                  <a:pt x="865363" y="310768"/>
                  <a:pt x="831250" y="309986"/>
                  <a:pt x="819150" y="304800"/>
                </a:cubicBezTo>
                <a:cubicBezTo>
                  <a:pt x="815643" y="303297"/>
                  <a:pt x="812800" y="300567"/>
                  <a:pt x="809625" y="298450"/>
                </a:cubicBezTo>
                <a:cubicBezTo>
                  <a:pt x="807508" y="295275"/>
                  <a:pt x="804982" y="292338"/>
                  <a:pt x="803275" y="288925"/>
                </a:cubicBezTo>
                <a:cubicBezTo>
                  <a:pt x="801778" y="285932"/>
                  <a:pt x="802467" y="281767"/>
                  <a:pt x="800100" y="279400"/>
                </a:cubicBezTo>
                <a:cubicBezTo>
                  <a:pt x="794704" y="274004"/>
                  <a:pt x="781050" y="266700"/>
                  <a:pt x="781050" y="266700"/>
                </a:cubicBezTo>
                <a:cubicBezTo>
                  <a:pt x="755650" y="267758"/>
                  <a:pt x="730203" y="267997"/>
                  <a:pt x="704850" y="269875"/>
                </a:cubicBezTo>
                <a:cubicBezTo>
                  <a:pt x="701512" y="270122"/>
                  <a:pt x="698607" y="272394"/>
                  <a:pt x="695325" y="273050"/>
                </a:cubicBezTo>
                <a:cubicBezTo>
                  <a:pt x="687987" y="274518"/>
                  <a:pt x="680463" y="274886"/>
                  <a:pt x="673100" y="276225"/>
                </a:cubicBezTo>
                <a:cubicBezTo>
                  <a:pt x="662543" y="278144"/>
                  <a:pt x="651291" y="282436"/>
                  <a:pt x="641350" y="285750"/>
                </a:cubicBezTo>
                <a:lnTo>
                  <a:pt x="631825" y="288925"/>
                </a:lnTo>
                <a:cubicBezTo>
                  <a:pt x="630767" y="292100"/>
                  <a:pt x="630741" y="295837"/>
                  <a:pt x="628650" y="298450"/>
                </a:cubicBezTo>
                <a:cubicBezTo>
                  <a:pt x="626266" y="301430"/>
                  <a:pt x="622612" y="303250"/>
                  <a:pt x="619125" y="304800"/>
                </a:cubicBezTo>
                <a:cubicBezTo>
                  <a:pt x="592589" y="316594"/>
                  <a:pt x="576503" y="312460"/>
                  <a:pt x="542925" y="314325"/>
                </a:cubicBezTo>
                <a:cubicBezTo>
                  <a:pt x="509048" y="325617"/>
                  <a:pt x="545756" y="314350"/>
                  <a:pt x="460375" y="320675"/>
                </a:cubicBezTo>
                <a:cubicBezTo>
                  <a:pt x="456023" y="320997"/>
                  <a:pt x="451988" y="323186"/>
                  <a:pt x="447675" y="323850"/>
                </a:cubicBezTo>
                <a:cubicBezTo>
                  <a:pt x="438203" y="325307"/>
                  <a:pt x="428625" y="325967"/>
                  <a:pt x="419100" y="327025"/>
                </a:cubicBezTo>
                <a:cubicBezTo>
                  <a:pt x="414867" y="328083"/>
                  <a:pt x="410580" y="328946"/>
                  <a:pt x="406400" y="330200"/>
                </a:cubicBezTo>
                <a:cubicBezTo>
                  <a:pt x="399989" y="332123"/>
                  <a:pt x="394003" y="335811"/>
                  <a:pt x="387350" y="336550"/>
                </a:cubicBezTo>
                <a:lnTo>
                  <a:pt x="358775" y="339725"/>
                </a:lnTo>
                <a:cubicBezTo>
                  <a:pt x="355600" y="340783"/>
                  <a:pt x="352468" y="341981"/>
                  <a:pt x="349250" y="342900"/>
                </a:cubicBezTo>
                <a:cubicBezTo>
                  <a:pt x="345054" y="344099"/>
                  <a:pt x="340561" y="344356"/>
                  <a:pt x="336550" y="346075"/>
                </a:cubicBezTo>
                <a:cubicBezTo>
                  <a:pt x="333043" y="347578"/>
                  <a:pt x="330532" y="350922"/>
                  <a:pt x="327025" y="352425"/>
                </a:cubicBezTo>
                <a:cubicBezTo>
                  <a:pt x="323014" y="354144"/>
                  <a:pt x="318505" y="354346"/>
                  <a:pt x="314325" y="355600"/>
                </a:cubicBezTo>
                <a:cubicBezTo>
                  <a:pt x="307914" y="357523"/>
                  <a:pt x="295275" y="361950"/>
                  <a:pt x="295275" y="361950"/>
                </a:cubicBezTo>
                <a:cubicBezTo>
                  <a:pt x="278342" y="360892"/>
                  <a:pt x="261348" y="360551"/>
                  <a:pt x="244475" y="358775"/>
                </a:cubicBezTo>
                <a:cubicBezTo>
                  <a:pt x="241147" y="358425"/>
                  <a:pt x="238168" y="356519"/>
                  <a:pt x="234950" y="355600"/>
                </a:cubicBezTo>
                <a:cubicBezTo>
                  <a:pt x="230754" y="354401"/>
                  <a:pt x="226543" y="353206"/>
                  <a:pt x="222250" y="352425"/>
                </a:cubicBezTo>
                <a:cubicBezTo>
                  <a:pt x="214887" y="351086"/>
                  <a:pt x="207433" y="350308"/>
                  <a:pt x="200025" y="349250"/>
                </a:cubicBezTo>
                <a:cubicBezTo>
                  <a:pt x="166956" y="338227"/>
                  <a:pt x="203824" y="349250"/>
                  <a:pt x="120650" y="349250"/>
                </a:cubicBezTo>
                <a:cubicBezTo>
                  <a:pt x="105796" y="349250"/>
                  <a:pt x="91017" y="347133"/>
                  <a:pt x="76200" y="346075"/>
                </a:cubicBezTo>
                <a:cubicBezTo>
                  <a:pt x="68453" y="343493"/>
                  <a:pt x="63305" y="342705"/>
                  <a:pt x="57150" y="336550"/>
                </a:cubicBezTo>
                <a:cubicBezTo>
                  <a:pt x="46744" y="326144"/>
                  <a:pt x="43921" y="333904"/>
                  <a:pt x="41275" y="333375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>
            <a:stCxn id="55" idx="74"/>
            <a:endCxn id="24" idx="24"/>
          </p:cNvCxnSpPr>
          <p:nvPr/>
        </p:nvCxnSpPr>
        <p:spPr>
          <a:xfrm flipH="1">
            <a:off x="3176428" y="628650"/>
            <a:ext cx="10179" cy="141620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608353" y="152400"/>
            <a:ext cx="1673146" cy="533400"/>
            <a:chOff x="1289129" y="4019550"/>
            <a:chExt cx="1673146" cy="533400"/>
          </a:xfrm>
          <a:solidFill>
            <a:srgbClr val="4F81BD"/>
          </a:solidFill>
        </p:grpSpPr>
        <p:sp>
          <p:nvSpPr>
            <p:cNvPr id="52" name="Freeform 51"/>
            <p:cNvSpPr/>
            <p:nvPr/>
          </p:nvSpPr>
          <p:spPr>
            <a:xfrm>
              <a:off x="1289129" y="4330700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993900" y="4019550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676525" y="4060825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25022" y="1225707"/>
            <a:ext cx="2147887" cy="1143000"/>
            <a:chOff x="3178969" y="4909344"/>
            <a:chExt cx="2147887" cy="1143000"/>
          </a:xfrm>
          <a:solidFill>
            <a:schemeClr val="bg1">
              <a:lumMod val="85000"/>
            </a:schemeClr>
          </a:solidFill>
        </p:grpSpPr>
        <p:sp>
          <p:nvSpPr>
            <p:cNvPr id="35" name="Freeform 34"/>
            <p:cNvSpPr/>
            <p:nvPr/>
          </p:nvSpPr>
          <p:spPr>
            <a:xfrm>
              <a:off x="3178969" y="4909344"/>
              <a:ext cx="2147887" cy="1143000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340100" y="5191125"/>
              <a:ext cx="1527175" cy="720725"/>
              <a:chOff x="1435100" y="3832225"/>
              <a:chExt cx="1527175" cy="720725"/>
            </a:xfrm>
            <a:grpFill/>
          </p:grpSpPr>
          <p:sp>
            <p:nvSpPr>
              <p:cNvPr id="5" name="Freeform 4"/>
              <p:cNvSpPr/>
              <p:nvPr/>
            </p:nvSpPr>
            <p:spPr>
              <a:xfrm>
                <a:off x="1435100" y="4330700"/>
                <a:ext cx="850900" cy="222250"/>
              </a:xfrm>
              <a:custGeom>
                <a:avLst/>
                <a:gdLst>
                  <a:gd name="connsiteX0" fmla="*/ 0 w 850900"/>
                  <a:gd name="connsiteY0" fmla="*/ 0 h 222250"/>
                  <a:gd name="connsiteX1" fmla="*/ 44450 w 850900"/>
                  <a:gd name="connsiteY1" fmla="*/ 44450 h 222250"/>
                  <a:gd name="connsiteX2" fmla="*/ 146050 w 850900"/>
                  <a:gd name="connsiteY2" fmla="*/ 57150 h 222250"/>
                  <a:gd name="connsiteX3" fmla="*/ 222250 w 850900"/>
                  <a:gd name="connsiteY3" fmla="*/ 76200 h 222250"/>
                  <a:gd name="connsiteX4" fmla="*/ 228600 w 850900"/>
                  <a:gd name="connsiteY4" fmla="*/ 107950 h 222250"/>
                  <a:gd name="connsiteX5" fmla="*/ 330200 w 850900"/>
                  <a:gd name="connsiteY5" fmla="*/ 133350 h 222250"/>
                  <a:gd name="connsiteX6" fmla="*/ 330200 w 850900"/>
                  <a:gd name="connsiteY6" fmla="*/ 133350 h 222250"/>
                  <a:gd name="connsiteX7" fmla="*/ 393700 w 850900"/>
                  <a:gd name="connsiteY7" fmla="*/ 120650 h 222250"/>
                  <a:gd name="connsiteX8" fmla="*/ 444500 w 850900"/>
                  <a:gd name="connsiteY8" fmla="*/ 133350 h 222250"/>
                  <a:gd name="connsiteX9" fmla="*/ 444500 w 850900"/>
                  <a:gd name="connsiteY9" fmla="*/ 165100 h 222250"/>
                  <a:gd name="connsiteX10" fmla="*/ 584200 w 850900"/>
                  <a:gd name="connsiteY10" fmla="*/ 215900 h 222250"/>
                  <a:gd name="connsiteX11" fmla="*/ 647700 w 850900"/>
                  <a:gd name="connsiteY11" fmla="*/ 222250 h 222250"/>
                  <a:gd name="connsiteX12" fmla="*/ 736600 w 850900"/>
                  <a:gd name="connsiteY12" fmla="*/ 203200 h 222250"/>
                  <a:gd name="connsiteX13" fmla="*/ 831850 w 850900"/>
                  <a:gd name="connsiteY13" fmla="*/ 196850 h 222250"/>
                  <a:gd name="connsiteX14" fmla="*/ 850900 w 850900"/>
                  <a:gd name="connsiteY14" fmla="*/ 165100 h 222250"/>
                  <a:gd name="connsiteX15" fmla="*/ 812800 w 850900"/>
                  <a:gd name="connsiteY15" fmla="*/ 139700 h 222250"/>
                  <a:gd name="connsiteX16" fmla="*/ 742950 w 850900"/>
                  <a:gd name="connsiteY16" fmla="*/ 95250 h 222250"/>
                  <a:gd name="connsiteX17" fmla="*/ 704850 w 850900"/>
                  <a:gd name="connsiteY17" fmla="*/ 76200 h 222250"/>
                  <a:gd name="connsiteX18" fmla="*/ 654050 w 850900"/>
                  <a:gd name="connsiteY18" fmla="*/ 82550 h 222250"/>
                  <a:gd name="connsiteX19" fmla="*/ 482600 w 850900"/>
                  <a:gd name="connsiteY19" fmla="*/ 82550 h 222250"/>
                  <a:gd name="connsiteX20" fmla="*/ 381000 w 850900"/>
                  <a:gd name="connsiteY20" fmla="*/ 57150 h 222250"/>
                  <a:gd name="connsiteX21" fmla="*/ 292100 w 850900"/>
                  <a:gd name="connsiteY21" fmla="*/ 50800 h 222250"/>
                  <a:gd name="connsiteX22" fmla="*/ 190500 w 850900"/>
                  <a:gd name="connsiteY22" fmla="*/ 19050 h 222250"/>
                  <a:gd name="connsiteX23" fmla="*/ 101600 w 850900"/>
                  <a:gd name="connsiteY23" fmla="*/ 19050 h 222250"/>
                  <a:gd name="connsiteX24" fmla="*/ 0 w 850900"/>
                  <a:gd name="connsiteY24" fmla="*/ 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0900" h="222250">
                    <a:moveTo>
                      <a:pt x="0" y="0"/>
                    </a:moveTo>
                    <a:lnTo>
                      <a:pt x="44450" y="44450"/>
                    </a:lnTo>
                    <a:lnTo>
                      <a:pt x="146050" y="57150"/>
                    </a:lnTo>
                    <a:lnTo>
                      <a:pt x="222250" y="76200"/>
                    </a:lnTo>
                    <a:lnTo>
                      <a:pt x="228600" y="107950"/>
                    </a:lnTo>
                    <a:lnTo>
                      <a:pt x="330200" y="133350"/>
                    </a:lnTo>
                    <a:lnTo>
                      <a:pt x="330200" y="133350"/>
                    </a:lnTo>
                    <a:lnTo>
                      <a:pt x="393700" y="120650"/>
                    </a:lnTo>
                    <a:lnTo>
                      <a:pt x="444500" y="133350"/>
                    </a:lnTo>
                    <a:lnTo>
                      <a:pt x="444500" y="165100"/>
                    </a:lnTo>
                    <a:lnTo>
                      <a:pt x="584200" y="215900"/>
                    </a:lnTo>
                    <a:lnTo>
                      <a:pt x="647700" y="222250"/>
                    </a:lnTo>
                    <a:lnTo>
                      <a:pt x="736600" y="203200"/>
                    </a:lnTo>
                    <a:lnTo>
                      <a:pt x="831850" y="196850"/>
                    </a:lnTo>
                    <a:lnTo>
                      <a:pt x="850900" y="165100"/>
                    </a:lnTo>
                    <a:lnTo>
                      <a:pt x="812800" y="139700"/>
                    </a:lnTo>
                    <a:lnTo>
                      <a:pt x="742950" y="95250"/>
                    </a:lnTo>
                    <a:lnTo>
                      <a:pt x="704850" y="76200"/>
                    </a:lnTo>
                    <a:lnTo>
                      <a:pt x="654050" y="82550"/>
                    </a:lnTo>
                    <a:lnTo>
                      <a:pt x="482600" y="82550"/>
                    </a:lnTo>
                    <a:lnTo>
                      <a:pt x="381000" y="57150"/>
                    </a:lnTo>
                    <a:lnTo>
                      <a:pt x="292100" y="50800"/>
                    </a:lnTo>
                    <a:lnTo>
                      <a:pt x="190500" y="19050"/>
                    </a:lnTo>
                    <a:lnTo>
                      <a:pt x="101600" y="190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879600" y="4194175"/>
                <a:ext cx="508000" cy="304800"/>
              </a:xfrm>
              <a:custGeom>
                <a:avLst/>
                <a:gdLst>
                  <a:gd name="connsiteX0" fmla="*/ 0 w 508000"/>
                  <a:gd name="connsiteY0" fmla="*/ 22225 h 304800"/>
                  <a:gd name="connsiteX1" fmla="*/ 47625 w 508000"/>
                  <a:gd name="connsiteY1" fmla="*/ 79375 h 304800"/>
                  <a:gd name="connsiteX2" fmla="*/ 34925 w 508000"/>
                  <a:gd name="connsiteY2" fmla="*/ 95250 h 304800"/>
                  <a:gd name="connsiteX3" fmla="*/ 76200 w 508000"/>
                  <a:gd name="connsiteY3" fmla="*/ 139700 h 304800"/>
                  <a:gd name="connsiteX4" fmla="*/ 82550 w 508000"/>
                  <a:gd name="connsiteY4" fmla="*/ 174625 h 304800"/>
                  <a:gd name="connsiteX5" fmla="*/ 69850 w 508000"/>
                  <a:gd name="connsiteY5" fmla="*/ 196850 h 304800"/>
                  <a:gd name="connsiteX6" fmla="*/ 66675 w 508000"/>
                  <a:gd name="connsiteY6" fmla="*/ 219075 h 304800"/>
                  <a:gd name="connsiteX7" fmla="*/ 231775 w 508000"/>
                  <a:gd name="connsiteY7" fmla="*/ 222250 h 304800"/>
                  <a:gd name="connsiteX8" fmla="*/ 257175 w 508000"/>
                  <a:gd name="connsiteY8" fmla="*/ 206375 h 304800"/>
                  <a:gd name="connsiteX9" fmla="*/ 406400 w 508000"/>
                  <a:gd name="connsiteY9" fmla="*/ 304800 h 304800"/>
                  <a:gd name="connsiteX10" fmla="*/ 466725 w 508000"/>
                  <a:gd name="connsiteY10" fmla="*/ 266700 h 304800"/>
                  <a:gd name="connsiteX11" fmla="*/ 508000 w 508000"/>
                  <a:gd name="connsiteY11" fmla="*/ 244475 h 304800"/>
                  <a:gd name="connsiteX12" fmla="*/ 466725 w 508000"/>
                  <a:gd name="connsiteY12" fmla="*/ 209550 h 304800"/>
                  <a:gd name="connsiteX13" fmla="*/ 441325 w 508000"/>
                  <a:gd name="connsiteY13" fmla="*/ 152400 h 304800"/>
                  <a:gd name="connsiteX14" fmla="*/ 390525 w 508000"/>
                  <a:gd name="connsiteY14" fmla="*/ 92075 h 304800"/>
                  <a:gd name="connsiteX15" fmla="*/ 368300 w 508000"/>
                  <a:gd name="connsiteY15" fmla="*/ 63500 h 304800"/>
                  <a:gd name="connsiteX16" fmla="*/ 368300 w 508000"/>
                  <a:gd name="connsiteY16" fmla="*/ 50800 h 304800"/>
                  <a:gd name="connsiteX17" fmla="*/ 349250 w 508000"/>
                  <a:gd name="connsiteY17" fmla="*/ 34925 h 304800"/>
                  <a:gd name="connsiteX18" fmla="*/ 266700 w 508000"/>
                  <a:gd name="connsiteY18" fmla="*/ 38100 h 304800"/>
                  <a:gd name="connsiteX19" fmla="*/ 196850 w 508000"/>
                  <a:gd name="connsiteY19" fmla="*/ 31750 h 304800"/>
                  <a:gd name="connsiteX20" fmla="*/ 152400 w 508000"/>
                  <a:gd name="connsiteY20" fmla="*/ 28575 h 304800"/>
                  <a:gd name="connsiteX21" fmla="*/ 123825 w 508000"/>
                  <a:gd name="connsiteY21" fmla="*/ 6350 h 304800"/>
                  <a:gd name="connsiteX22" fmla="*/ 66675 w 508000"/>
                  <a:gd name="connsiteY22" fmla="*/ 0 h 304800"/>
                  <a:gd name="connsiteX23" fmla="*/ 0 w 508000"/>
                  <a:gd name="connsiteY23" fmla="*/ 22225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8000" h="304800">
                    <a:moveTo>
                      <a:pt x="0" y="22225"/>
                    </a:moveTo>
                    <a:lnTo>
                      <a:pt x="47625" y="79375"/>
                    </a:lnTo>
                    <a:lnTo>
                      <a:pt x="34925" y="95250"/>
                    </a:lnTo>
                    <a:lnTo>
                      <a:pt x="76200" y="139700"/>
                    </a:lnTo>
                    <a:lnTo>
                      <a:pt x="82550" y="174625"/>
                    </a:lnTo>
                    <a:lnTo>
                      <a:pt x="69850" y="196850"/>
                    </a:lnTo>
                    <a:lnTo>
                      <a:pt x="66675" y="219075"/>
                    </a:lnTo>
                    <a:lnTo>
                      <a:pt x="231775" y="222250"/>
                    </a:lnTo>
                    <a:lnTo>
                      <a:pt x="257175" y="206375"/>
                    </a:lnTo>
                    <a:lnTo>
                      <a:pt x="406400" y="304800"/>
                    </a:lnTo>
                    <a:lnTo>
                      <a:pt x="466725" y="266700"/>
                    </a:lnTo>
                    <a:lnTo>
                      <a:pt x="508000" y="244475"/>
                    </a:lnTo>
                    <a:lnTo>
                      <a:pt x="466725" y="209550"/>
                    </a:lnTo>
                    <a:lnTo>
                      <a:pt x="441325" y="152400"/>
                    </a:lnTo>
                    <a:lnTo>
                      <a:pt x="390525" y="92075"/>
                    </a:lnTo>
                    <a:lnTo>
                      <a:pt x="368300" y="63500"/>
                    </a:lnTo>
                    <a:lnTo>
                      <a:pt x="368300" y="50800"/>
                    </a:lnTo>
                    <a:lnTo>
                      <a:pt x="349250" y="34925"/>
                    </a:lnTo>
                    <a:lnTo>
                      <a:pt x="266700" y="38100"/>
                    </a:lnTo>
                    <a:lnTo>
                      <a:pt x="196850" y="31750"/>
                    </a:lnTo>
                    <a:lnTo>
                      <a:pt x="152400" y="28575"/>
                    </a:lnTo>
                    <a:lnTo>
                      <a:pt x="123825" y="6350"/>
                    </a:lnTo>
                    <a:lnTo>
                      <a:pt x="66675" y="0"/>
                    </a:lnTo>
                    <a:lnTo>
                      <a:pt x="0" y="22225"/>
                    </a:lnTo>
                    <a:close/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676525" y="3832225"/>
                <a:ext cx="285750" cy="111125"/>
              </a:xfrm>
              <a:custGeom>
                <a:avLst/>
                <a:gdLst>
                  <a:gd name="connsiteX0" fmla="*/ 0 w 285750"/>
                  <a:gd name="connsiteY0" fmla="*/ 28575 h 111125"/>
                  <a:gd name="connsiteX1" fmla="*/ 139700 w 285750"/>
                  <a:gd name="connsiteY1" fmla="*/ 28575 h 111125"/>
                  <a:gd name="connsiteX2" fmla="*/ 161925 w 285750"/>
                  <a:gd name="connsiteY2" fmla="*/ 0 h 111125"/>
                  <a:gd name="connsiteX3" fmla="*/ 285750 w 285750"/>
                  <a:gd name="connsiteY3" fmla="*/ 60325 h 111125"/>
                  <a:gd name="connsiteX4" fmla="*/ 269875 w 285750"/>
                  <a:gd name="connsiteY4" fmla="*/ 92075 h 111125"/>
                  <a:gd name="connsiteX5" fmla="*/ 231775 w 285750"/>
                  <a:gd name="connsiteY5" fmla="*/ 111125 h 111125"/>
                  <a:gd name="connsiteX6" fmla="*/ 193675 w 285750"/>
                  <a:gd name="connsiteY6" fmla="*/ 95250 h 111125"/>
                  <a:gd name="connsiteX7" fmla="*/ 69850 w 285750"/>
                  <a:gd name="connsiteY7" fmla="*/ 107950 h 111125"/>
                  <a:gd name="connsiteX8" fmla="*/ 15875 w 285750"/>
                  <a:gd name="connsiteY8" fmla="*/ 107950 h 111125"/>
                  <a:gd name="connsiteX9" fmla="*/ 0 w 285750"/>
                  <a:gd name="connsiteY9" fmla="*/ 28575 h 11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0" h="111125">
                    <a:moveTo>
                      <a:pt x="0" y="28575"/>
                    </a:moveTo>
                    <a:lnTo>
                      <a:pt x="139700" y="28575"/>
                    </a:lnTo>
                    <a:lnTo>
                      <a:pt x="161925" y="0"/>
                    </a:lnTo>
                    <a:lnTo>
                      <a:pt x="285750" y="60325"/>
                    </a:lnTo>
                    <a:lnTo>
                      <a:pt x="269875" y="92075"/>
                    </a:lnTo>
                    <a:lnTo>
                      <a:pt x="231775" y="111125"/>
                    </a:lnTo>
                    <a:lnTo>
                      <a:pt x="193675" y="95250"/>
                    </a:lnTo>
                    <a:lnTo>
                      <a:pt x="69850" y="107950"/>
                    </a:lnTo>
                    <a:lnTo>
                      <a:pt x="15875" y="107950"/>
                    </a:lnTo>
                    <a:lnTo>
                      <a:pt x="0" y="285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4279900" y="5769445"/>
              <a:ext cx="317500" cy="231305"/>
            </a:xfrm>
            <a:custGeom>
              <a:avLst/>
              <a:gdLst>
                <a:gd name="connsiteX0" fmla="*/ 0 w 317500"/>
                <a:gd name="connsiteY0" fmla="*/ 34455 h 231305"/>
                <a:gd name="connsiteX1" fmla="*/ 158750 w 317500"/>
                <a:gd name="connsiteY1" fmla="*/ 15405 h 231305"/>
                <a:gd name="connsiteX2" fmla="*/ 317500 w 317500"/>
                <a:gd name="connsiteY2" fmla="*/ 231305 h 23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231305">
                  <a:moveTo>
                    <a:pt x="0" y="34455"/>
                  </a:moveTo>
                  <a:cubicBezTo>
                    <a:pt x="52916" y="8526"/>
                    <a:pt x="105833" y="-17403"/>
                    <a:pt x="158750" y="15405"/>
                  </a:cubicBezTo>
                  <a:cubicBezTo>
                    <a:pt x="211667" y="48213"/>
                    <a:pt x="292100" y="194263"/>
                    <a:pt x="317500" y="231305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146550" y="5308600"/>
              <a:ext cx="450850" cy="285750"/>
            </a:xfrm>
            <a:custGeom>
              <a:avLst/>
              <a:gdLst>
                <a:gd name="connsiteX0" fmla="*/ 0 w 450850"/>
                <a:gd name="connsiteY0" fmla="*/ 285750 h 285750"/>
                <a:gd name="connsiteX1" fmla="*/ 342900 w 450850"/>
                <a:gd name="connsiteY1" fmla="*/ 184150 h 285750"/>
                <a:gd name="connsiteX2" fmla="*/ 393700 w 450850"/>
                <a:gd name="connsiteY2" fmla="*/ 88900 h 285750"/>
                <a:gd name="connsiteX3" fmla="*/ 450850 w 450850"/>
                <a:gd name="connsiteY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285750">
                  <a:moveTo>
                    <a:pt x="0" y="285750"/>
                  </a:moveTo>
                  <a:cubicBezTo>
                    <a:pt x="138641" y="251354"/>
                    <a:pt x="277283" y="216958"/>
                    <a:pt x="342900" y="184150"/>
                  </a:cubicBezTo>
                  <a:cubicBezTo>
                    <a:pt x="408517" y="151342"/>
                    <a:pt x="375708" y="119592"/>
                    <a:pt x="393700" y="88900"/>
                  </a:cubicBezTo>
                  <a:cubicBezTo>
                    <a:pt x="411692" y="58208"/>
                    <a:pt x="431271" y="29104"/>
                    <a:pt x="4508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495800" y="5486400"/>
              <a:ext cx="615950" cy="120801"/>
            </a:xfrm>
            <a:custGeom>
              <a:avLst/>
              <a:gdLst>
                <a:gd name="connsiteX0" fmla="*/ 0 w 615950"/>
                <a:gd name="connsiteY0" fmla="*/ 0 h 120801"/>
                <a:gd name="connsiteX1" fmla="*/ 279400 w 615950"/>
                <a:gd name="connsiteY1" fmla="*/ 120650 h 120801"/>
                <a:gd name="connsiteX2" fmla="*/ 469900 w 615950"/>
                <a:gd name="connsiteY2" fmla="*/ 25400 h 120801"/>
                <a:gd name="connsiteX3" fmla="*/ 615950 w 615950"/>
                <a:gd name="connsiteY3" fmla="*/ 38100 h 12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950" h="120801">
                  <a:moveTo>
                    <a:pt x="0" y="0"/>
                  </a:moveTo>
                  <a:cubicBezTo>
                    <a:pt x="100541" y="58208"/>
                    <a:pt x="201083" y="116417"/>
                    <a:pt x="279400" y="120650"/>
                  </a:cubicBezTo>
                  <a:cubicBezTo>
                    <a:pt x="357717" y="124883"/>
                    <a:pt x="413808" y="39158"/>
                    <a:pt x="469900" y="25400"/>
                  </a:cubicBezTo>
                  <a:cubicBezTo>
                    <a:pt x="525992" y="11642"/>
                    <a:pt x="589492" y="35983"/>
                    <a:pt x="615950" y="3810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851400" y="5092671"/>
              <a:ext cx="351214" cy="148472"/>
            </a:xfrm>
            <a:custGeom>
              <a:avLst/>
              <a:gdLst>
                <a:gd name="connsiteX0" fmla="*/ 0 w 351214"/>
                <a:gd name="connsiteY0" fmla="*/ 146079 h 148472"/>
                <a:gd name="connsiteX1" fmla="*/ 184150 w 351214"/>
                <a:gd name="connsiteY1" fmla="*/ 29 h 148472"/>
                <a:gd name="connsiteX2" fmla="*/ 336550 w 351214"/>
                <a:gd name="connsiteY2" fmla="*/ 133379 h 148472"/>
                <a:gd name="connsiteX3" fmla="*/ 336550 w 351214"/>
                <a:gd name="connsiteY3" fmla="*/ 139729 h 14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14" h="148472">
                  <a:moveTo>
                    <a:pt x="0" y="146079"/>
                  </a:moveTo>
                  <a:cubicBezTo>
                    <a:pt x="64029" y="74112"/>
                    <a:pt x="128058" y="2146"/>
                    <a:pt x="184150" y="29"/>
                  </a:cubicBezTo>
                  <a:cubicBezTo>
                    <a:pt x="240242" y="-2088"/>
                    <a:pt x="311150" y="110096"/>
                    <a:pt x="336550" y="133379"/>
                  </a:cubicBezTo>
                  <a:cubicBezTo>
                    <a:pt x="361950" y="156662"/>
                    <a:pt x="349250" y="148195"/>
                    <a:pt x="336550" y="139729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940793" y="5924550"/>
              <a:ext cx="15257" cy="82550"/>
            </a:xfrm>
            <a:custGeom>
              <a:avLst/>
              <a:gdLst>
                <a:gd name="connsiteX0" fmla="*/ 15257 w 15257"/>
                <a:gd name="connsiteY0" fmla="*/ 0 h 82550"/>
                <a:gd name="connsiteX1" fmla="*/ 2557 w 15257"/>
                <a:gd name="connsiteY1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57" h="82550">
                  <a:moveTo>
                    <a:pt x="15257" y="0"/>
                  </a:moveTo>
                  <a:cubicBezTo>
                    <a:pt x="5203" y="35983"/>
                    <a:pt x="-4851" y="71967"/>
                    <a:pt x="2557" y="8255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6" name="Straight Connector 55"/>
          <p:cNvCxnSpPr>
            <a:stCxn id="52" idx="5"/>
            <a:endCxn id="5" idx="21"/>
          </p:cNvCxnSpPr>
          <p:nvPr/>
        </p:nvCxnSpPr>
        <p:spPr>
          <a:xfrm>
            <a:off x="4938553" y="596900"/>
            <a:ext cx="139700" cy="145986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8"/>
            <a:endCxn id="7" idx="17"/>
          </p:cNvCxnSpPr>
          <p:nvPr/>
        </p:nvCxnSpPr>
        <p:spPr>
          <a:xfrm>
            <a:off x="5570299" y="358775"/>
            <a:ext cx="9604" cy="154558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6"/>
            <a:endCxn id="12" idx="1"/>
          </p:cNvCxnSpPr>
          <p:nvPr/>
        </p:nvCxnSpPr>
        <p:spPr>
          <a:xfrm flipH="1">
            <a:off x="6167278" y="288925"/>
            <a:ext cx="22146" cy="124713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57200" y="920907"/>
            <a:ext cx="806758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610338" y="661285"/>
            <a:ext cx="746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i="1" dirty="0" smtClean="0"/>
              <a:t>Datasets</a:t>
            </a:r>
            <a:endParaRPr lang="en-AU" sz="1200" b="1" i="1" dirty="0"/>
          </a:p>
        </p:txBody>
      </p:sp>
      <p:sp>
        <p:nvSpPr>
          <p:cNvPr id="130" name="Freeform 129"/>
          <p:cNvSpPr/>
          <p:nvPr/>
        </p:nvSpPr>
        <p:spPr>
          <a:xfrm>
            <a:off x="3592809" y="2492531"/>
            <a:ext cx="1289663" cy="686295"/>
          </a:xfrm>
          <a:custGeom>
            <a:avLst/>
            <a:gdLst>
              <a:gd name="connsiteX0" fmla="*/ 0 w 2147887"/>
              <a:gd name="connsiteY0" fmla="*/ 864394 h 1143000"/>
              <a:gd name="connsiteX1" fmla="*/ 54769 w 2147887"/>
              <a:gd name="connsiteY1" fmla="*/ 914400 h 1143000"/>
              <a:gd name="connsiteX2" fmla="*/ 85725 w 2147887"/>
              <a:gd name="connsiteY2" fmla="*/ 990600 h 1143000"/>
              <a:gd name="connsiteX3" fmla="*/ 190500 w 2147887"/>
              <a:gd name="connsiteY3" fmla="*/ 1040606 h 1143000"/>
              <a:gd name="connsiteX4" fmla="*/ 230981 w 2147887"/>
              <a:gd name="connsiteY4" fmla="*/ 1016794 h 1143000"/>
              <a:gd name="connsiteX5" fmla="*/ 276225 w 2147887"/>
              <a:gd name="connsiteY5" fmla="*/ 1014412 h 1143000"/>
              <a:gd name="connsiteX6" fmla="*/ 321469 w 2147887"/>
              <a:gd name="connsiteY6" fmla="*/ 1045369 h 1143000"/>
              <a:gd name="connsiteX7" fmla="*/ 364331 w 2147887"/>
              <a:gd name="connsiteY7" fmla="*/ 1040606 h 1143000"/>
              <a:gd name="connsiteX8" fmla="*/ 447675 w 2147887"/>
              <a:gd name="connsiteY8" fmla="*/ 1062037 h 1143000"/>
              <a:gd name="connsiteX9" fmla="*/ 516731 w 2147887"/>
              <a:gd name="connsiteY9" fmla="*/ 1076325 h 1143000"/>
              <a:gd name="connsiteX10" fmla="*/ 635794 w 2147887"/>
              <a:gd name="connsiteY10" fmla="*/ 1100137 h 1143000"/>
              <a:gd name="connsiteX11" fmla="*/ 704850 w 2147887"/>
              <a:gd name="connsiteY11" fmla="*/ 1116806 h 1143000"/>
              <a:gd name="connsiteX12" fmla="*/ 812006 w 2147887"/>
              <a:gd name="connsiteY12" fmla="*/ 1095375 h 1143000"/>
              <a:gd name="connsiteX13" fmla="*/ 885825 w 2147887"/>
              <a:gd name="connsiteY13" fmla="*/ 1116806 h 1143000"/>
              <a:gd name="connsiteX14" fmla="*/ 959644 w 2147887"/>
              <a:gd name="connsiteY14" fmla="*/ 1138237 h 1143000"/>
              <a:gd name="connsiteX15" fmla="*/ 1000125 w 2147887"/>
              <a:gd name="connsiteY15" fmla="*/ 1121569 h 1143000"/>
              <a:gd name="connsiteX16" fmla="*/ 1054894 w 2147887"/>
              <a:gd name="connsiteY16" fmla="*/ 1143000 h 1143000"/>
              <a:gd name="connsiteX17" fmla="*/ 1143000 w 2147887"/>
              <a:gd name="connsiteY17" fmla="*/ 1135856 h 1143000"/>
              <a:gd name="connsiteX18" fmla="*/ 1181100 w 2147887"/>
              <a:gd name="connsiteY18" fmla="*/ 1114425 h 1143000"/>
              <a:gd name="connsiteX19" fmla="*/ 1295400 w 2147887"/>
              <a:gd name="connsiteY19" fmla="*/ 1104900 h 1143000"/>
              <a:gd name="connsiteX20" fmla="*/ 1435894 w 2147887"/>
              <a:gd name="connsiteY20" fmla="*/ 1090612 h 1143000"/>
              <a:gd name="connsiteX21" fmla="*/ 1493044 w 2147887"/>
              <a:gd name="connsiteY21" fmla="*/ 1042987 h 1143000"/>
              <a:gd name="connsiteX22" fmla="*/ 1624012 w 2147887"/>
              <a:gd name="connsiteY22" fmla="*/ 1040606 h 1143000"/>
              <a:gd name="connsiteX23" fmla="*/ 1654969 w 2147887"/>
              <a:gd name="connsiteY23" fmla="*/ 1090612 h 1143000"/>
              <a:gd name="connsiteX24" fmla="*/ 1724025 w 2147887"/>
              <a:gd name="connsiteY24" fmla="*/ 1081087 h 1143000"/>
              <a:gd name="connsiteX25" fmla="*/ 1781175 w 2147887"/>
              <a:gd name="connsiteY25" fmla="*/ 1016794 h 1143000"/>
              <a:gd name="connsiteX26" fmla="*/ 1757362 w 2147887"/>
              <a:gd name="connsiteY26" fmla="*/ 969169 h 1143000"/>
              <a:gd name="connsiteX27" fmla="*/ 1793081 w 2147887"/>
              <a:gd name="connsiteY27" fmla="*/ 912019 h 1143000"/>
              <a:gd name="connsiteX28" fmla="*/ 1871662 w 2147887"/>
              <a:gd name="connsiteY28" fmla="*/ 857250 h 1143000"/>
              <a:gd name="connsiteX29" fmla="*/ 1866900 w 2147887"/>
              <a:gd name="connsiteY29" fmla="*/ 812006 h 1143000"/>
              <a:gd name="connsiteX30" fmla="*/ 1945481 w 2147887"/>
              <a:gd name="connsiteY30" fmla="*/ 809625 h 1143000"/>
              <a:gd name="connsiteX31" fmla="*/ 2007394 w 2147887"/>
              <a:gd name="connsiteY31" fmla="*/ 833437 h 1143000"/>
              <a:gd name="connsiteX32" fmla="*/ 2019300 w 2147887"/>
              <a:gd name="connsiteY32" fmla="*/ 807244 h 1143000"/>
              <a:gd name="connsiteX33" fmla="*/ 2088356 w 2147887"/>
              <a:gd name="connsiteY33" fmla="*/ 802481 h 1143000"/>
              <a:gd name="connsiteX34" fmla="*/ 2147887 w 2147887"/>
              <a:gd name="connsiteY34" fmla="*/ 723900 h 1143000"/>
              <a:gd name="connsiteX35" fmla="*/ 2083594 w 2147887"/>
              <a:gd name="connsiteY35" fmla="*/ 683419 h 1143000"/>
              <a:gd name="connsiteX36" fmla="*/ 1985962 w 2147887"/>
              <a:gd name="connsiteY36" fmla="*/ 688181 h 1143000"/>
              <a:gd name="connsiteX37" fmla="*/ 1912144 w 2147887"/>
              <a:gd name="connsiteY37" fmla="*/ 640556 h 1143000"/>
              <a:gd name="connsiteX38" fmla="*/ 1978819 w 2147887"/>
              <a:gd name="connsiteY38" fmla="*/ 566737 h 1143000"/>
              <a:gd name="connsiteX39" fmla="*/ 1959769 w 2147887"/>
              <a:gd name="connsiteY39" fmla="*/ 542925 h 1143000"/>
              <a:gd name="connsiteX40" fmla="*/ 1993106 w 2147887"/>
              <a:gd name="connsiteY40" fmla="*/ 502444 h 1143000"/>
              <a:gd name="connsiteX41" fmla="*/ 2062162 w 2147887"/>
              <a:gd name="connsiteY41" fmla="*/ 442912 h 1143000"/>
              <a:gd name="connsiteX42" fmla="*/ 2045494 w 2147887"/>
              <a:gd name="connsiteY42" fmla="*/ 369094 h 1143000"/>
              <a:gd name="connsiteX43" fmla="*/ 1988344 w 2147887"/>
              <a:gd name="connsiteY43" fmla="*/ 345281 h 1143000"/>
              <a:gd name="connsiteX44" fmla="*/ 2019300 w 2147887"/>
              <a:gd name="connsiteY44" fmla="*/ 307181 h 1143000"/>
              <a:gd name="connsiteX45" fmla="*/ 2088356 w 2147887"/>
              <a:gd name="connsiteY45" fmla="*/ 247650 h 1143000"/>
              <a:gd name="connsiteX46" fmla="*/ 2121694 w 2147887"/>
              <a:gd name="connsiteY46" fmla="*/ 204787 h 1143000"/>
              <a:gd name="connsiteX47" fmla="*/ 2097881 w 2147887"/>
              <a:gd name="connsiteY47" fmla="*/ 176212 h 1143000"/>
              <a:gd name="connsiteX48" fmla="*/ 2124075 w 2147887"/>
              <a:gd name="connsiteY48" fmla="*/ 83344 h 1143000"/>
              <a:gd name="connsiteX49" fmla="*/ 2009775 w 2147887"/>
              <a:gd name="connsiteY49" fmla="*/ 28575 h 1143000"/>
              <a:gd name="connsiteX50" fmla="*/ 1964531 w 2147887"/>
              <a:gd name="connsiteY50" fmla="*/ 0 h 1143000"/>
              <a:gd name="connsiteX51" fmla="*/ 1909762 w 2147887"/>
              <a:gd name="connsiteY51" fmla="*/ 4762 h 1143000"/>
              <a:gd name="connsiteX52" fmla="*/ 1874044 w 2147887"/>
              <a:gd name="connsiteY52" fmla="*/ 0 h 1143000"/>
              <a:gd name="connsiteX53" fmla="*/ 1843087 w 2147887"/>
              <a:gd name="connsiteY53" fmla="*/ 47625 h 1143000"/>
              <a:gd name="connsiteX54" fmla="*/ 1802606 w 2147887"/>
              <a:gd name="connsiteY54" fmla="*/ 19050 h 1143000"/>
              <a:gd name="connsiteX55" fmla="*/ 1735931 w 2147887"/>
              <a:gd name="connsiteY55" fmla="*/ 57150 h 1143000"/>
              <a:gd name="connsiteX56" fmla="*/ 1740694 w 2147887"/>
              <a:gd name="connsiteY56" fmla="*/ 78581 h 1143000"/>
              <a:gd name="connsiteX57" fmla="*/ 1666875 w 2147887"/>
              <a:gd name="connsiteY57" fmla="*/ 64294 h 1143000"/>
              <a:gd name="connsiteX58" fmla="*/ 1612106 w 2147887"/>
              <a:gd name="connsiteY58" fmla="*/ 92869 h 1143000"/>
              <a:gd name="connsiteX59" fmla="*/ 1643062 w 2147887"/>
              <a:gd name="connsiteY59" fmla="*/ 145256 h 1143000"/>
              <a:gd name="connsiteX60" fmla="*/ 1569244 w 2147887"/>
              <a:gd name="connsiteY60" fmla="*/ 135731 h 1143000"/>
              <a:gd name="connsiteX61" fmla="*/ 1597819 w 2147887"/>
              <a:gd name="connsiteY61" fmla="*/ 183356 h 1143000"/>
              <a:gd name="connsiteX62" fmla="*/ 1533525 w 2147887"/>
              <a:gd name="connsiteY62" fmla="*/ 154781 h 1143000"/>
              <a:gd name="connsiteX63" fmla="*/ 1481137 w 2147887"/>
              <a:gd name="connsiteY63" fmla="*/ 188119 h 1143000"/>
              <a:gd name="connsiteX64" fmla="*/ 1497806 w 2147887"/>
              <a:gd name="connsiteY64" fmla="*/ 238125 h 1143000"/>
              <a:gd name="connsiteX65" fmla="*/ 1476375 w 2147887"/>
              <a:gd name="connsiteY65" fmla="*/ 259556 h 1143000"/>
              <a:gd name="connsiteX66" fmla="*/ 1347787 w 2147887"/>
              <a:gd name="connsiteY66" fmla="*/ 250031 h 1143000"/>
              <a:gd name="connsiteX67" fmla="*/ 1321594 w 2147887"/>
              <a:gd name="connsiteY67" fmla="*/ 280987 h 1143000"/>
              <a:gd name="connsiteX68" fmla="*/ 1397794 w 2147887"/>
              <a:gd name="connsiteY68" fmla="*/ 321469 h 1143000"/>
              <a:gd name="connsiteX69" fmla="*/ 1352550 w 2147887"/>
              <a:gd name="connsiteY69" fmla="*/ 371475 h 1143000"/>
              <a:gd name="connsiteX70" fmla="*/ 1223962 w 2147887"/>
              <a:gd name="connsiteY70" fmla="*/ 285750 h 1143000"/>
              <a:gd name="connsiteX71" fmla="*/ 1107281 w 2147887"/>
              <a:gd name="connsiteY71" fmla="*/ 354806 h 1143000"/>
              <a:gd name="connsiteX72" fmla="*/ 1126331 w 2147887"/>
              <a:gd name="connsiteY72" fmla="*/ 414337 h 1143000"/>
              <a:gd name="connsiteX73" fmla="*/ 1162050 w 2147887"/>
              <a:gd name="connsiteY73" fmla="*/ 433387 h 1143000"/>
              <a:gd name="connsiteX74" fmla="*/ 1123950 w 2147887"/>
              <a:gd name="connsiteY74" fmla="*/ 473869 h 1143000"/>
              <a:gd name="connsiteX75" fmla="*/ 1073944 w 2147887"/>
              <a:gd name="connsiteY75" fmla="*/ 485775 h 1143000"/>
              <a:gd name="connsiteX76" fmla="*/ 1023937 w 2147887"/>
              <a:gd name="connsiteY76" fmla="*/ 542925 h 1143000"/>
              <a:gd name="connsiteX77" fmla="*/ 923925 w 2147887"/>
              <a:gd name="connsiteY77" fmla="*/ 614362 h 1143000"/>
              <a:gd name="connsiteX78" fmla="*/ 845344 w 2147887"/>
              <a:gd name="connsiteY78" fmla="*/ 628650 h 1143000"/>
              <a:gd name="connsiteX79" fmla="*/ 731044 w 2147887"/>
              <a:gd name="connsiteY79" fmla="*/ 647700 h 1143000"/>
              <a:gd name="connsiteX80" fmla="*/ 604837 w 2147887"/>
              <a:gd name="connsiteY80" fmla="*/ 671512 h 1143000"/>
              <a:gd name="connsiteX81" fmla="*/ 457200 w 2147887"/>
              <a:gd name="connsiteY81" fmla="*/ 716756 h 1143000"/>
              <a:gd name="connsiteX82" fmla="*/ 328612 w 2147887"/>
              <a:gd name="connsiteY82" fmla="*/ 735806 h 1143000"/>
              <a:gd name="connsiteX83" fmla="*/ 269081 w 2147887"/>
              <a:gd name="connsiteY83" fmla="*/ 735806 h 1143000"/>
              <a:gd name="connsiteX84" fmla="*/ 173831 w 2147887"/>
              <a:gd name="connsiteY84" fmla="*/ 781050 h 1143000"/>
              <a:gd name="connsiteX85" fmla="*/ 104775 w 2147887"/>
              <a:gd name="connsiteY85" fmla="*/ 823912 h 1143000"/>
              <a:gd name="connsiteX86" fmla="*/ 0 w 2147887"/>
              <a:gd name="connsiteY86" fmla="*/ 86439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147887" h="1143000">
                <a:moveTo>
                  <a:pt x="0" y="864394"/>
                </a:moveTo>
                <a:lnTo>
                  <a:pt x="54769" y="914400"/>
                </a:lnTo>
                <a:lnTo>
                  <a:pt x="85725" y="990600"/>
                </a:lnTo>
                <a:lnTo>
                  <a:pt x="190500" y="1040606"/>
                </a:lnTo>
                <a:lnTo>
                  <a:pt x="230981" y="1016794"/>
                </a:lnTo>
                <a:lnTo>
                  <a:pt x="276225" y="1014412"/>
                </a:lnTo>
                <a:lnTo>
                  <a:pt x="321469" y="1045369"/>
                </a:lnTo>
                <a:lnTo>
                  <a:pt x="364331" y="1040606"/>
                </a:lnTo>
                <a:lnTo>
                  <a:pt x="447675" y="1062037"/>
                </a:lnTo>
                <a:lnTo>
                  <a:pt x="516731" y="1076325"/>
                </a:lnTo>
                <a:lnTo>
                  <a:pt x="635794" y="1100137"/>
                </a:lnTo>
                <a:lnTo>
                  <a:pt x="704850" y="1116806"/>
                </a:lnTo>
                <a:lnTo>
                  <a:pt x="812006" y="1095375"/>
                </a:lnTo>
                <a:lnTo>
                  <a:pt x="885825" y="1116806"/>
                </a:lnTo>
                <a:lnTo>
                  <a:pt x="959644" y="1138237"/>
                </a:lnTo>
                <a:lnTo>
                  <a:pt x="1000125" y="1121569"/>
                </a:lnTo>
                <a:lnTo>
                  <a:pt x="1054894" y="1143000"/>
                </a:lnTo>
                <a:lnTo>
                  <a:pt x="1143000" y="1135856"/>
                </a:lnTo>
                <a:lnTo>
                  <a:pt x="1181100" y="1114425"/>
                </a:lnTo>
                <a:lnTo>
                  <a:pt x="1295400" y="1104900"/>
                </a:lnTo>
                <a:lnTo>
                  <a:pt x="1435894" y="1090612"/>
                </a:lnTo>
                <a:lnTo>
                  <a:pt x="1493044" y="1042987"/>
                </a:lnTo>
                <a:lnTo>
                  <a:pt x="1624012" y="1040606"/>
                </a:lnTo>
                <a:lnTo>
                  <a:pt x="1654969" y="1090612"/>
                </a:lnTo>
                <a:lnTo>
                  <a:pt x="1724025" y="1081087"/>
                </a:lnTo>
                <a:lnTo>
                  <a:pt x="1781175" y="1016794"/>
                </a:lnTo>
                <a:lnTo>
                  <a:pt x="1757362" y="969169"/>
                </a:lnTo>
                <a:lnTo>
                  <a:pt x="1793081" y="912019"/>
                </a:lnTo>
                <a:lnTo>
                  <a:pt x="1871662" y="857250"/>
                </a:lnTo>
                <a:lnTo>
                  <a:pt x="1866900" y="812006"/>
                </a:lnTo>
                <a:lnTo>
                  <a:pt x="1945481" y="809625"/>
                </a:lnTo>
                <a:lnTo>
                  <a:pt x="2007394" y="833437"/>
                </a:lnTo>
                <a:lnTo>
                  <a:pt x="2019300" y="807244"/>
                </a:lnTo>
                <a:lnTo>
                  <a:pt x="2088356" y="802481"/>
                </a:lnTo>
                <a:lnTo>
                  <a:pt x="2147887" y="723900"/>
                </a:lnTo>
                <a:lnTo>
                  <a:pt x="2083594" y="683419"/>
                </a:lnTo>
                <a:lnTo>
                  <a:pt x="1985962" y="688181"/>
                </a:lnTo>
                <a:lnTo>
                  <a:pt x="1912144" y="640556"/>
                </a:lnTo>
                <a:lnTo>
                  <a:pt x="1978819" y="566737"/>
                </a:lnTo>
                <a:lnTo>
                  <a:pt x="1959769" y="542925"/>
                </a:lnTo>
                <a:lnTo>
                  <a:pt x="1993106" y="502444"/>
                </a:lnTo>
                <a:lnTo>
                  <a:pt x="2062162" y="442912"/>
                </a:lnTo>
                <a:lnTo>
                  <a:pt x="2045494" y="369094"/>
                </a:lnTo>
                <a:lnTo>
                  <a:pt x="1988344" y="345281"/>
                </a:lnTo>
                <a:lnTo>
                  <a:pt x="2019300" y="307181"/>
                </a:lnTo>
                <a:lnTo>
                  <a:pt x="2088356" y="247650"/>
                </a:lnTo>
                <a:lnTo>
                  <a:pt x="2121694" y="204787"/>
                </a:lnTo>
                <a:lnTo>
                  <a:pt x="2097881" y="176212"/>
                </a:lnTo>
                <a:lnTo>
                  <a:pt x="2124075" y="83344"/>
                </a:lnTo>
                <a:lnTo>
                  <a:pt x="2009775" y="28575"/>
                </a:lnTo>
                <a:lnTo>
                  <a:pt x="1964531" y="0"/>
                </a:lnTo>
                <a:lnTo>
                  <a:pt x="1909762" y="4762"/>
                </a:lnTo>
                <a:lnTo>
                  <a:pt x="1874044" y="0"/>
                </a:lnTo>
                <a:lnTo>
                  <a:pt x="1843087" y="47625"/>
                </a:lnTo>
                <a:lnTo>
                  <a:pt x="1802606" y="19050"/>
                </a:lnTo>
                <a:lnTo>
                  <a:pt x="1735931" y="57150"/>
                </a:lnTo>
                <a:lnTo>
                  <a:pt x="1740694" y="78581"/>
                </a:lnTo>
                <a:lnTo>
                  <a:pt x="1666875" y="64294"/>
                </a:lnTo>
                <a:lnTo>
                  <a:pt x="1612106" y="92869"/>
                </a:lnTo>
                <a:lnTo>
                  <a:pt x="1643062" y="145256"/>
                </a:lnTo>
                <a:lnTo>
                  <a:pt x="1569244" y="135731"/>
                </a:lnTo>
                <a:lnTo>
                  <a:pt x="1597819" y="183356"/>
                </a:lnTo>
                <a:lnTo>
                  <a:pt x="1533525" y="154781"/>
                </a:lnTo>
                <a:lnTo>
                  <a:pt x="1481137" y="188119"/>
                </a:lnTo>
                <a:lnTo>
                  <a:pt x="1497806" y="238125"/>
                </a:lnTo>
                <a:lnTo>
                  <a:pt x="1476375" y="259556"/>
                </a:lnTo>
                <a:lnTo>
                  <a:pt x="1347787" y="250031"/>
                </a:lnTo>
                <a:lnTo>
                  <a:pt x="1321594" y="280987"/>
                </a:lnTo>
                <a:lnTo>
                  <a:pt x="1397794" y="321469"/>
                </a:lnTo>
                <a:lnTo>
                  <a:pt x="1352550" y="371475"/>
                </a:lnTo>
                <a:lnTo>
                  <a:pt x="1223962" y="285750"/>
                </a:lnTo>
                <a:lnTo>
                  <a:pt x="1107281" y="354806"/>
                </a:lnTo>
                <a:lnTo>
                  <a:pt x="1126331" y="414337"/>
                </a:lnTo>
                <a:lnTo>
                  <a:pt x="1162050" y="433387"/>
                </a:lnTo>
                <a:lnTo>
                  <a:pt x="1123950" y="473869"/>
                </a:lnTo>
                <a:lnTo>
                  <a:pt x="1073944" y="485775"/>
                </a:lnTo>
                <a:lnTo>
                  <a:pt x="1023937" y="542925"/>
                </a:lnTo>
                <a:lnTo>
                  <a:pt x="923925" y="614362"/>
                </a:lnTo>
                <a:lnTo>
                  <a:pt x="845344" y="628650"/>
                </a:lnTo>
                <a:lnTo>
                  <a:pt x="731044" y="647700"/>
                </a:lnTo>
                <a:lnTo>
                  <a:pt x="604837" y="671512"/>
                </a:lnTo>
                <a:lnTo>
                  <a:pt x="457200" y="716756"/>
                </a:lnTo>
                <a:lnTo>
                  <a:pt x="328612" y="735806"/>
                </a:lnTo>
                <a:lnTo>
                  <a:pt x="269081" y="735806"/>
                </a:lnTo>
                <a:lnTo>
                  <a:pt x="173831" y="781050"/>
                </a:lnTo>
                <a:lnTo>
                  <a:pt x="104775" y="823912"/>
                </a:lnTo>
                <a:lnTo>
                  <a:pt x="0" y="864394"/>
                </a:ln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2" name="Straight Connector 131"/>
          <p:cNvCxnSpPr>
            <a:stCxn id="24" idx="82"/>
            <a:endCxn id="124" idx="6"/>
          </p:cNvCxnSpPr>
          <p:nvPr/>
        </p:nvCxnSpPr>
        <p:spPr>
          <a:xfrm>
            <a:off x="3395503" y="2324257"/>
            <a:ext cx="140108" cy="314995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5" idx="14"/>
            <a:endCxn id="130" idx="35"/>
          </p:cNvCxnSpPr>
          <p:nvPr/>
        </p:nvCxnSpPr>
        <p:spPr>
          <a:xfrm flipH="1">
            <a:off x="4843868" y="2363944"/>
            <a:ext cx="740798" cy="53893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www.mantra.com.au/Portals/1/Assets/large-map-wa.gif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042" y="4301659"/>
            <a:ext cx="26003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60"/>
          <p:cNvCxnSpPr>
            <a:stCxn id="130" idx="19"/>
            <a:endCxn id="59" idx="77"/>
          </p:cNvCxnSpPr>
          <p:nvPr/>
        </p:nvCxnSpPr>
        <p:spPr>
          <a:xfrm>
            <a:off x="4370610" y="3155950"/>
            <a:ext cx="3017" cy="55317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57835" y="4180343"/>
            <a:ext cx="644446" cy="57851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880648" flipV="1">
            <a:off x="3912151" y="1848201"/>
            <a:ext cx="463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i="1" dirty="0" err="1" smtClean="0"/>
              <a:t>Approxima</a:t>
            </a:r>
            <a:endParaRPr lang="en-AU" sz="900" i="1" dirty="0"/>
          </a:p>
        </p:txBody>
      </p:sp>
      <p:sp>
        <p:nvSpPr>
          <p:cNvPr id="80" name="TextBox 79"/>
          <p:cNvSpPr txBox="1"/>
          <p:nvPr/>
        </p:nvSpPr>
        <p:spPr>
          <a:xfrm rot="19686959">
            <a:off x="4732117" y="23316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900" i="1" dirty="0" smtClean="0"/>
              <a:t>Spatial </a:t>
            </a:r>
          </a:p>
          <a:p>
            <a:pPr algn="ctr"/>
            <a:r>
              <a:rPr lang="en-AU" sz="900" i="1" dirty="0" smtClean="0"/>
              <a:t>Relationship</a:t>
            </a:r>
            <a:endParaRPr lang="en-AU" sz="900" i="1" dirty="0"/>
          </a:p>
        </p:txBody>
      </p:sp>
      <p:sp>
        <p:nvSpPr>
          <p:cNvPr id="86" name="TextBox 85"/>
          <p:cNvSpPr txBox="1"/>
          <p:nvPr/>
        </p:nvSpPr>
        <p:spPr>
          <a:xfrm rot="2535200">
            <a:off x="4665277" y="412657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900" i="1" dirty="0" smtClean="0"/>
              <a:t>Spatial + Hierarchical</a:t>
            </a:r>
          </a:p>
          <a:p>
            <a:pPr algn="ctr"/>
            <a:r>
              <a:rPr lang="en-AU" sz="900" i="1" dirty="0" smtClean="0"/>
              <a:t>Relationship</a:t>
            </a:r>
            <a:endParaRPr lang="en-AU" sz="900" i="1" dirty="0"/>
          </a:p>
        </p:txBody>
      </p:sp>
      <p:sp>
        <p:nvSpPr>
          <p:cNvPr id="2051" name="Freeform 2050"/>
          <p:cNvSpPr/>
          <p:nvPr/>
        </p:nvSpPr>
        <p:spPr>
          <a:xfrm>
            <a:off x="5146855" y="4515973"/>
            <a:ext cx="814398" cy="1302543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sp>
        <p:nvSpPr>
          <p:cNvPr id="95" name="Freeform 94"/>
          <p:cNvSpPr/>
          <p:nvPr/>
        </p:nvSpPr>
        <p:spPr>
          <a:xfrm>
            <a:off x="4792583" y="2000652"/>
            <a:ext cx="850900" cy="222250"/>
          </a:xfrm>
          <a:custGeom>
            <a:avLst/>
            <a:gdLst>
              <a:gd name="connsiteX0" fmla="*/ 0 w 850900"/>
              <a:gd name="connsiteY0" fmla="*/ 0 h 222250"/>
              <a:gd name="connsiteX1" fmla="*/ 44450 w 850900"/>
              <a:gd name="connsiteY1" fmla="*/ 44450 h 222250"/>
              <a:gd name="connsiteX2" fmla="*/ 146050 w 850900"/>
              <a:gd name="connsiteY2" fmla="*/ 57150 h 222250"/>
              <a:gd name="connsiteX3" fmla="*/ 222250 w 850900"/>
              <a:gd name="connsiteY3" fmla="*/ 76200 h 222250"/>
              <a:gd name="connsiteX4" fmla="*/ 228600 w 850900"/>
              <a:gd name="connsiteY4" fmla="*/ 107950 h 222250"/>
              <a:gd name="connsiteX5" fmla="*/ 330200 w 850900"/>
              <a:gd name="connsiteY5" fmla="*/ 133350 h 222250"/>
              <a:gd name="connsiteX6" fmla="*/ 330200 w 850900"/>
              <a:gd name="connsiteY6" fmla="*/ 133350 h 222250"/>
              <a:gd name="connsiteX7" fmla="*/ 393700 w 850900"/>
              <a:gd name="connsiteY7" fmla="*/ 120650 h 222250"/>
              <a:gd name="connsiteX8" fmla="*/ 444500 w 850900"/>
              <a:gd name="connsiteY8" fmla="*/ 133350 h 222250"/>
              <a:gd name="connsiteX9" fmla="*/ 444500 w 850900"/>
              <a:gd name="connsiteY9" fmla="*/ 165100 h 222250"/>
              <a:gd name="connsiteX10" fmla="*/ 584200 w 850900"/>
              <a:gd name="connsiteY10" fmla="*/ 215900 h 222250"/>
              <a:gd name="connsiteX11" fmla="*/ 647700 w 850900"/>
              <a:gd name="connsiteY11" fmla="*/ 222250 h 222250"/>
              <a:gd name="connsiteX12" fmla="*/ 736600 w 850900"/>
              <a:gd name="connsiteY12" fmla="*/ 203200 h 222250"/>
              <a:gd name="connsiteX13" fmla="*/ 831850 w 850900"/>
              <a:gd name="connsiteY13" fmla="*/ 196850 h 222250"/>
              <a:gd name="connsiteX14" fmla="*/ 850900 w 850900"/>
              <a:gd name="connsiteY14" fmla="*/ 165100 h 222250"/>
              <a:gd name="connsiteX15" fmla="*/ 812800 w 850900"/>
              <a:gd name="connsiteY15" fmla="*/ 139700 h 222250"/>
              <a:gd name="connsiteX16" fmla="*/ 742950 w 850900"/>
              <a:gd name="connsiteY16" fmla="*/ 95250 h 222250"/>
              <a:gd name="connsiteX17" fmla="*/ 704850 w 850900"/>
              <a:gd name="connsiteY17" fmla="*/ 76200 h 222250"/>
              <a:gd name="connsiteX18" fmla="*/ 654050 w 850900"/>
              <a:gd name="connsiteY18" fmla="*/ 82550 h 222250"/>
              <a:gd name="connsiteX19" fmla="*/ 482600 w 850900"/>
              <a:gd name="connsiteY19" fmla="*/ 82550 h 222250"/>
              <a:gd name="connsiteX20" fmla="*/ 381000 w 850900"/>
              <a:gd name="connsiteY20" fmla="*/ 57150 h 222250"/>
              <a:gd name="connsiteX21" fmla="*/ 292100 w 850900"/>
              <a:gd name="connsiteY21" fmla="*/ 50800 h 222250"/>
              <a:gd name="connsiteX22" fmla="*/ 190500 w 850900"/>
              <a:gd name="connsiteY22" fmla="*/ 19050 h 222250"/>
              <a:gd name="connsiteX23" fmla="*/ 101600 w 850900"/>
              <a:gd name="connsiteY23" fmla="*/ 19050 h 222250"/>
              <a:gd name="connsiteX24" fmla="*/ 0 w 850900"/>
              <a:gd name="connsiteY2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50900" h="222250">
                <a:moveTo>
                  <a:pt x="0" y="0"/>
                </a:moveTo>
                <a:lnTo>
                  <a:pt x="44450" y="44450"/>
                </a:lnTo>
                <a:lnTo>
                  <a:pt x="146050" y="57150"/>
                </a:lnTo>
                <a:lnTo>
                  <a:pt x="222250" y="76200"/>
                </a:lnTo>
                <a:lnTo>
                  <a:pt x="228600" y="107950"/>
                </a:lnTo>
                <a:lnTo>
                  <a:pt x="330200" y="133350"/>
                </a:lnTo>
                <a:lnTo>
                  <a:pt x="330200" y="133350"/>
                </a:lnTo>
                <a:lnTo>
                  <a:pt x="393700" y="120650"/>
                </a:lnTo>
                <a:lnTo>
                  <a:pt x="444500" y="133350"/>
                </a:lnTo>
                <a:lnTo>
                  <a:pt x="444500" y="165100"/>
                </a:lnTo>
                <a:lnTo>
                  <a:pt x="584200" y="215900"/>
                </a:lnTo>
                <a:lnTo>
                  <a:pt x="647700" y="222250"/>
                </a:lnTo>
                <a:lnTo>
                  <a:pt x="736600" y="203200"/>
                </a:lnTo>
                <a:lnTo>
                  <a:pt x="831850" y="196850"/>
                </a:lnTo>
                <a:lnTo>
                  <a:pt x="850900" y="165100"/>
                </a:lnTo>
                <a:lnTo>
                  <a:pt x="812800" y="139700"/>
                </a:lnTo>
                <a:lnTo>
                  <a:pt x="742950" y="95250"/>
                </a:lnTo>
                <a:lnTo>
                  <a:pt x="704850" y="76200"/>
                </a:lnTo>
                <a:lnTo>
                  <a:pt x="654050" y="82550"/>
                </a:lnTo>
                <a:lnTo>
                  <a:pt x="482600" y="82550"/>
                </a:lnTo>
                <a:lnTo>
                  <a:pt x="381000" y="57150"/>
                </a:lnTo>
                <a:lnTo>
                  <a:pt x="292100" y="50800"/>
                </a:lnTo>
                <a:lnTo>
                  <a:pt x="190500" y="19050"/>
                </a:lnTo>
                <a:lnTo>
                  <a:pt x="1016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Freeform 95"/>
          <p:cNvSpPr/>
          <p:nvPr/>
        </p:nvSpPr>
        <p:spPr>
          <a:xfrm>
            <a:off x="5230653" y="1860806"/>
            <a:ext cx="508000" cy="304800"/>
          </a:xfrm>
          <a:custGeom>
            <a:avLst/>
            <a:gdLst>
              <a:gd name="connsiteX0" fmla="*/ 0 w 508000"/>
              <a:gd name="connsiteY0" fmla="*/ 22225 h 304800"/>
              <a:gd name="connsiteX1" fmla="*/ 47625 w 508000"/>
              <a:gd name="connsiteY1" fmla="*/ 79375 h 304800"/>
              <a:gd name="connsiteX2" fmla="*/ 34925 w 508000"/>
              <a:gd name="connsiteY2" fmla="*/ 95250 h 304800"/>
              <a:gd name="connsiteX3" fmla="*/ 76200 w 508000"/>
              <a:gd name="connsiteY3" fmla="*/ 139700 h 304800"/>
              <a:gd name="connsiteX4" fmla="*/ 82550 w 508000"/>
              <a:gd name="connsiteY4" fmla="*/ 174625 h 304800"/>
              <a:gd name="connsiteX5" fmla="*/ 69850 w 508000"/>
              <a:gd name="connsiteY5" fmla="*/ 196850 h 304800"/>
              <a:gd name="connsiteX6" fmla="*/ 66675 w 508000"/>
              <a:gd name="connsiteY6" fmla="*/ 219075 h 304800"/>
              <a:gd name="connsiteX7" fmla="*/ 231775 w 508000"/>
              <a:gd name="connsiteY7" fmla="*/ 222250 h 304800"/>
              <a:gd name="connsiteX8" fmla="*/ 257175 w 508000"/>
              <a:gd name="connsiteY8" fmla="*/ 206375 h 304800"/>
              <a:gd name="connsiteX9" fmla="*/ 406400 w 508000"/>
              <a:gd name="connsiteY9" fmla="*/ 304800 h 304800"/>
              <a:gd name="connsiteX10" fmla="*/ 466725 w 508000"/>
              <a:gd name="connsiteY10" fmla="*/ 266700 h 304800"/>
              <a:gd name="connsiteX11" fmla="*/ 508000 w 508000"/>
              <a:gd name="connsiteY11" fmla="*/ 244475 h 304800"/>
              <a:gd name="connsiteX12" fmla="*/ 466725 w 508000"/>
              <a:gd name="connsiteY12" fmla="*/ 209550 h 304800"/>
              <a:gd name="connsiteX13" fmla="*/ 441325 w 508000"/>
              <a:gd name="connsiteY13" fmla="*/ 152400 h 304800"/>
              <a:gd name="connsiteX14" fmla="*/ 390525 w 508000"/>
              <a:gd name="connsiteY14" fmla="*/ 92075 h 304800"/>
              <a:gd name="connsiteX15" fmla="*/ 368300 w 508000"/>
              <a:gd name="connsiteY15" fmla="*/ 63500 h 304800"/>
              <a:gd name="connsiteX16" fmla="*/ 368300 w 508000"/>
              <a:gd name="connsiteY16" fmla="*/ 50800 h 304800"/>
              <a:gd name="connsiteX17" fmla="*/ 349250 w 508000"/>
              <a:gd name="connsiteY17" fmla="*/ 34925 h 304800"/>
              <a:gd name="connsiteX18" fmla="*/ 266700 w 508000"/>
              <a:gd name="connsiteY18" fmla="*/ 38100 h 304800"/>
              <a:gd name="connsiteX19" fmla="*/ 196850 w 508000"/>
              <a:gd name="connsiteY19" fmla="*/ 31750 h 304800"/>
              <a:gd name="connsiteX20" fmla="*/ 152400 w 508000"/>
              <a:gd name="connsiteY20" fmla="*/ 28575 h 304800"/>
              <a:gd name="connsiteX21" fmla="*/ 123825 w 508000"/>
              <a:gd name="connsiteY21" fmla="*/ 6350 h 304800"/>
              <a:gd name="connsiteX22" fmla="*/ 66675 w 508000"/>
              <a:gd name="connsiteY22" fmla="*/ 0 h 304800"/>
              <a:gd name="connsiteX23" fmla="*/ 0 w 508000"/>
              <a:gd name="connsiteY23" fmla="*/ 2222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000" h="304800">
                <a:moveTo>
                  <a:pt x="0" y="22225"/>
                </a:moveTo>
                <a:lnTo>
                  <a:pt x="47625" y="79375"/>
                </a:lnTo>
                <a:lnTo>
                  <a:pt x="34925" y="95250"/>
                </a:lnTo>
                <a:lnTo>
                  <a:pt x="76200" y="139700"/>
                </a:lnTo>
                <a:lnTo>
                  <a:pt x="82550" y="174625"/>
                </a:lnTo>
                <a:lnTo>
                  <a:pt x="69850" y="196850"/>
                </a:lnTo>
                <a:lnTo>
                  <a:pt x="66675" y="219075"/>
                </a:lnTo>
                <a:lnTo>
                  <a:pt x="231775" y="222250"/>
                </a:lnTo>
                <a:lnTo>
                  <a:pt x="257175" y="206375"/>
                </a:lnTo>
                <a:lnTo>
                  <a:pt x="406400" y="304800"/>
                </a:lnTo>
                <a:lnTo>
                  <a:pt x="466725" y="266700"/>
                </a:lnTo>
                <a:lnTo>
                  <a:pt x="508000" y="244475"/>
                </a:lnTo>
                <a:lnTo>
                  <a:pt x="466725" y="209550"/>
                </a:lnTo>
                <a:lnTo>
                  <a:pt x="441325" y="152400"/>
                </a:lnTo>
                <a:lnTo>
                  <a:pt x="390525" y="92075"/>
                </a:lnTo>
                <a:lnTo>
                  <a:pt x="368300" y="63500"/>
                </a:lnTo>
                <a:lnTo>
                  <a:pt x="368300" y="50800"/>
                </a:lnTo>
                <a:lnTo>
                  <a:pt x="349250" y="34925"/>
                </a:lnTo>
                <a:lnTo>
                  <a:pt x="266700" y="38100"/>
                </a:lnTo>
                <a:lnTo>
                  <a:pt x="196850" y="31750"/>
                </a:lnTo>
                <a:lnTo>
                  <a:pt x="152400" y="28575"/>
                </a:lnTo>
                <a:lnTo>
                  <a:pt x="123825" y="6350"/>
                </a:lnTo>
                <a:lnTo>
                  <a:pt x="66675" y="0"/>
                </a:lnTo>
                <a:lnTo>
                  <a:pt x="0" y="22225"/>
                </a:lnTo>
                <a:close/>
              </a:path>
            </a:pathLst>
          </a:custGeom>
          <a:solidFill>
            <a:srgbClr val="4F81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Freeform 96"/>
          <p:cNvSpPr/>
          <p:nvPr/>
        </p:nvSpPr>
        <p:spPr>
          <a:xfrm>
            <a:off x="6027578" y="1508929"/>
            <a:ext cx="285750" cy="111125"/>
          </a:xfrm>
          <a:custGeom>
            <a:avLst/>
            <a:gdLst>
              <a:gd name="connsiteX0" fmla="*/ 0 w 285750"/>
              <a:gd name="connsiteY0" fmla="*/ 28575 h 111125"/>
              <a:gd name="connsiteX1" fmla="*/ 139700 w 285750"/>
              <a:gd name="connsiteY1" fmla="*/ 28575 h 111125"/>
              <a:gd name="connsiteX2" fmla="*/ 161925 w 285750"/>
              <a:gd name="connsiteY2" fmla="*/ 0 h 111125"/>
              <a:gd name="connsiteX3" fmla="*/ 285750 w 285750"/>
              <a:gd name="connsiteY3" fmla="*/ 60325 h 111125"/>
              <a:gd name="connsiteX4" fmla="*/ 269875 w 285750"/>
              <a:gd name="connsiteY4" fmla="*/ 92075 h 111125"/>
              <a:gd name="connsiteX5" fmla="*/ 231775 w 285750"/>
              <a:gd name="connsiteY5" fmla="*/ 111125 h 111125"/>
              <a:gd name="connsiteX6" fmla="*/ 193675 w 285750"/>
              <a:gd name="connsiteY6" fmla="*/ 95250 h 111125"/>
              <a:gd name="connsiteX7" fmla="*/ 69850 w 285750"/>
              <a:gd name="connsiteY7" fmla="*/ 107950 h 111125"/>
              <a:gd name="connsiteX8" fmla="*/ 15875 w 285750"/>
              <a:gd name="connsiteY8" fmla="*/ 107950 h 111125"/>
              <a:gd name="connsiteX9" fmla="*/ 0 w 285750"/>
              <a:gd name="connsiteY9" fmla="*/ 28575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50" h="111125">
                <a:moveTo>
                  <a:pt x="0" y="28575"/>
                </a:moveTo>
                <a:lnTo>
                  <a:pt x="139700" y="28575"/>
                </a:lnTo>
                <a:lnTo>
                  <a:pt x="161925" y="0"/>
                </a:lnTo>
                <a:lnTo>
                  <a:pt x="285750" y="60325"/>
                </a:lnTo>
                <a:lnTo>
                  <a:pt x="269875" y="92075"/>
                </a:lnTo>
                <a:lnTo>
                  <a:pt x="231775" y="111125"/>
                </a:lnTo>
                <a:lnTo>
                  <a:pt x="193675" y="95250"/>
                </a:lnTo>
                <a:lnTo>
                  <a:pt x="69850" y="107950"/>
                </a:lnTo>
                <a:lnTo>
                  <a:pt x="15875" y="107950"/>
                </a:lnTo>
                <a:lnTo>
                  <a:pt x="0" y="28575"/>
                </a:lnTo>
                <a:close/>
              </a:path>
            </a:pathLst>
          </a:custGeom>
          <a:solidFill>
            <a:srgbClr val="4F81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7239002" y="5035293"/>
            <a:ext cx="1424273" cy="232437"/>
            <a:chOff x="5288028" y="4175805"/>
            <a:chExt cx="1424273" cy="23243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380585" y="4408242"/>
              <a:ext cx="1331716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288028" y="4175805"/>
              <a:ext cx="14242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900" i="1" dirty="0" smtClean="0"/>
                <a:t>Jurisdictional Boundaries</a:t>
              </a:r>
              <a:endParaRPr lang="en-AU" sz="900" i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239000" y="1535401"/>
            <a:ext cx="1424273" cy="232437"/>
            <a:chOff x="7100509" y="1671150"/>
            <a:chExt cx="1424273" cy="232437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7644575" y="1901982"/>
              <a:ext cx="828658" cy="160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100509" y="1671150"/>
              <a:ext cx="14242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900" i="1" dirty="0" smtClean="0"/>
                <a:t>Statistical Units</a:t>
              </a:r>
              <a:endParaRPr lang="en-AU" sz="900" i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239002" y="3598322"/>
            <a:ext cx="1424273" cy="232437"/>
            <a:chOff x="4964126" y="3124200"/>
            <a:chExt cx="1424273" cy="232437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5056683" y="3356637"/>
              <a:ext cx="1243087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964126" y="3124200"/>
              <a:ext cx="14242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900" i="1" dirty="0" smtClean="0"/>
                <a:t>Local Government Areas</a:t>
              </a:r>
              <a:endParaRPr lang="en-AU" sz="900" i="1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239001" y="2400870"/>
            <a:ext cx="1424273" cy="230832"/>
            <a:chOff x="1802324" y="2541653"/>
            <a:chExt cx="1424273" cy="230832"/>
          </a:xfrm>
        </p:grpSpPr>
        <p:sp>
          <p:nvSpPr>
            <p:cNvPr id="104" name="TextBox 103"/>
            <p:cNvSpPr txBox="1"/>
            <p:nvPr/>
          </p:nvSpPr>
          <p:spPr>
            <a:xfrm>
              <a:off x="1802324" y="2541653"/>
              <a:ext cx="14242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900" i="1" dirty="0" smtClean="0"/>
                <a:t>Postal Codes</a:t>
              </a:r>
              <a:endParaRPr lang="en-AU" sz="900" i="1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2343197" y="2769999"/>
              <a:ext cx="8318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>
            <a:stCxn id="124" idx="131"/>
            <a:endCxn id="2051" idx="52"/>
          </p:cNvCxnSpPr>
          <p:nvPr/>
        </p:nvCxnSpPr>
        <p:spPr>
          <a:xfrm flipV="1">
            <a:off x="4147294" y="5461329"/>
            <a:ext cx="1082904" cy="22615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20848990">
            <a:off x="4264232" y="5223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900" i="1" dirty="0" smtClean="0"/>
              <a:t>Hierarchical</a:t>
            </a:r>
          </a:p>
          <a:p>
            <a:pPr algn="ctr"/>
            <a:r>
              <a:rPr lang="en-AU" sz="900" i="1" dirty="0" smtClean="0"/>
              <a:t>Relationship</a:t>
            </a:r>
            <a:endParaRPr lang="en-AU" sz="900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57496" y="5031269"/>
            <a:ext cx="801527" cy="1281958"/>
            <a:chOff x="3357496" y="5031269"/>
            <a:chExt cx="801527" cy="1281958"/>
          </a:xfrm>
        </p:grpSpPr>
        <p:sp>
          <p:nvSpPr>
            <p:cNvPr id="124" name="Freeform 123"/>
            <p:cNvSpPr/>
            <p:nvPr/>
          </p:nvSpPr>
          <p:spPr>
            <a:xfrm>
              <a:off x="3357496" y="5031269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423394" y="5569851"/>
              <a:ext cx="723900" cy="601112"/>
              <a:chOff x="3552825" y="4108450"/>
              <a:chExt cx="723900" cy="601112"/>
            </a:xfrm>
          </p:grpSpPr>
          <p:sp>
            <p:nvSpPr>
              <p:cNvPr id="2075" name="Freeform 2074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76" name="Freeform 2075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77" name="Freeform 2076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78" name="Freeform 2077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79" name="Freeform 2078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7" name="Freeform 66"/>
            <p:cNvSpPr/>
            <p:nvPr/>
          </p:nvSpPr>
          <p:spPr>
            <a:xfrm>
              <a:off x="3557767" y="5939960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786095" y="631322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smtClean="0"/>
              <a:t>Locality</a:t>
            </a:r>
            <a:endParaRPr lang="en-AU" sz="1100" i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530609" y="583529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smtClean="0"/>
              <a:t>State</a:t>
            </a:r>
            <a:endParaRPr lang="en-AU" sz="1100" i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927902" y="347219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smtClean="0"/>
              <a:t>LGA</a:t>
            </a:r>
            <a:endParaRPr lang="en-AU" sz="1100" i="1" dirty="0"/>
          </a:p>
        </p:txBody>
      </p:sp>
      <p:sp>
        <p:nvSpPr>
          <p:cNvPr id="142" name="Freeform 141"/>
          <p:cNvSpPr/>
          <p:nvPr/>
        </p:nvSpPr>
        <p:spPr>
          <a:xfrm rot="21137160">
            <a:off x="1325096" y="470454"/>
            <a:ext cx="488468" cy="259939"/>
          </a:xfrm>
          <a:custGeom>
            <a:avLst/>
            <a:gdLst>
              <a:gd name="connsiteX0" fmla="*/ 0 w 2147887"/>
              <a:gd name="connsiteY0" fmla="*/ 864394 h 1143000"/>
              <a:gd name="connsiteX1" fmla="*/ 54769 w 2147887"/>
              <a:gd name="connsiteY1" fmla="*/ 914400 h 1143000"/>
              <a:gd name="connsiteX2" fmla="*/ 85725 w 2147887"/>
              <a:gd name="connsiteY2" fmla="*/ 990600 h 1143000"/>
              <a:gd name="connsiteX3" fmla="*/ 190500 w 2147887"/>
              <a:gd name="connsiteY3" fmla="*/ 1040606 h 1143000"/>
              <a:gd name="connsiteX4" fmla="*/ 230981 w 2147887"/>
              <a:gd name="connsiteY4" fmla="*/ 1016794 h 1143000"/>
              <a:gd name="connsiteX5" fmla="*/ 276225 w 2147887"/>
              <a:gd name="connsiteY5" fmla="*/ 1014412 h 1143000"/>
              <a:gd name="connsiteX6" fmla="*/ 321469 w 2147887"/>
              <a:gd name="connsiteY6" fmla="*/ 1045369 h 1143000"/>
              <a:gd name="connsiteX7" fmla="*/ 364331 w 2147887"/>
              <a:gd name="connsiteY7" fmla="*/ 1040606 h 1143000"/>
              <a:gd name="connsiteX8" fmla="*/ 447675 w 2147887"/>
              <a:gd name="connsiteY8" fmla="*/ 1062037 h 1143000"/>
              <a:gd name="connsiteX9" fmla="*/ 516731 w 2147887"/>
              <a:gd name="connsiteY9" fmla="*/ 1076325 h 1143000"/>
              <a:gd name="connsiteX10" fmla="*/ 635794 w 2147887"/>
              <a:gd name="connsiteY10" fmla="*/ 1100137 h 1143000"/>
              <a:gd name="connsiteX11" fmla="*/ 704850 w 2147887"/>
              <a:gd name="connsiteY11" fmla="*/ 1116806 h 1143000"/>
              <a:gd name="connsiteX12" fmla="*/ 812006 w 2147887"/>
              <a:gd name="connsiteY12" fmla="*/ 1095375 h 1143000"/>
              <a:gd name="connsiteX13" fmla="*/ 885825 w 2147887"/>
              <a:gd name="connsiteY13" fmla="*/ 1116806 h 1143000"/>
              <a:gd name="connsiteX14" fmla="*/ 959644 w 2147887"/>
              <a:gd name="connsiteY14" fmla="*/ 1138237 h 1143000"/>
              <a:gd name="connsiteX15" fmla="*/ 1000125 w 2147887"/>
              <a:gd name="connsiteY15" fmla="*/ 1121569 h 1143000"/>
              <a:gd name="connsiteX16" fmla="*/ 1054894 w 2147887"/>
              <a:gd name="connsiteY16" fmla="*/ 1143000 h 1143000"/>
              <a:gd name="connsiteX17" fmla="*/ 1143000 w 2147887"/>
              <a:gd name="connsiteY17" fmla="*/ 1135856 h 1143000"/>
              <a:gd name="connsiteX18" fmla="*/ 1181100 w 2147887"/>
              <a:gd name="connsiteY18" fmla="*/ 1114425 h 1143000"/>
              <a:gd name="connsiteX19" fmla="*/ 1295400 w 2147887"/>
              <a:gd name="connsiteY19" fmla="*/ 1104900 h 1143000"/>
              <a:gd name="connsiteX20" fmla="*/ 1435894 w 2147887"/>
              <a:gd name="connsiteY20" fmla="*/ 1090612 h 1143000"/>
              <a:gd name="connsiteX21" fmla="*/ 1493044 w 2147887"/>
              <a:gd name="connsiteY21" fmla="*/ 1042987 h 1143000"/>
              <a:gd name="connsiteX22" fmla="*/ 1624012 w 2147887"/>
              <a:gd name="connsiteY22" fmla="*/ 1040606 h 1143000"/>
              <a:gd name="connsiteX23" fmla="*/ 1654969 w 2147887"/>
              <a:gd name="connsiteY23" fmla="*/ 1090612 h 1143000"/>
              <a:gd name="connsiteX24" fmla="*/ 1724025 w 2147887"/>
              <a:gd name="connsiteY24" fmla="*/ 1081087 h 1143000"/>
              <a:gd name="connsiteX25" fmla="*/ 1781175 w 2147887"/>
              <a:gd name="connsiteY25" fmla="*/ 1016794 h 1143000"/>
              <a:gd name="connsiteX26" fmla="*/ 1757362 w 2147887"/>
              <a:gd name="connsiteY26" fmla="*/ 969169 h 1143000"/>
              <a:gd name="connsiteX27" fmla="*/ 1793081 w 2147887"/>
              <a:gd name="connsiteY27" fmla="*/ 912019 h 1143000"/>
              <a:gd name="connsiteX28" fmla="*/ 1871662 w 2147887"/>
              <a:gd name="connsiteY28" fmla="*/ 857250 h 1143000"/>
              <a:gd name="connsiteX29" fmla="*/ 1866900 w 2147887"/>
              <a:gd name="connsiteY29" fmla="*/ 812006 h 1143000"/>
              <a:gd name="connsiteX30" fmla="*/ 1945481 w 2147887"/>
              <a:gd name="connsiteY30" fmla="*/ 809625 h 1143000"/>
              <a:gd name="connsiteX31" fmla="*/ 2007394 w 2147887"/>
              <a:gd name="connsiteY31" fmla="*/ 833437 h 1143000"/>
              <a:gd name="connsiteX32" fmla="*/ 2019300 w 2147887"/>
              <a:gd name="connsiteY32" fmla="*/ 807244 h 1143000"/>
              <a:gd name="connsiteX33" fmla="*/ 2088356 w 2147887"/>
              <a:gd name="connsiteY33" fmla="*/ 802481 h 1143000"/>
              <a:gd name="connsiteX34" fmla="*/ 2147887 w 2147887"/>
              <a:gd name="connsiteY34" fmla="*/ 723900 h 1143000"/>
              <a:gd name="connsiteX35" fmla="*/ 2083594 w 2147887"/>
              <a:gd name="connsiteY35" fmla="*/ 683419 h 1143000"/>
              <a:gd name="connsiteX36" fmla="*/ 1985962 w 2147887"/>
              <a:gd name="connsiteY36" fmla="*/ 688181 h 1143000"/>
              <a:gd name="connsiteX37" fmla="*/ 1912144 w 2147887"/>
              <a:gd name="connsiteY37" fmla="*/ 640556 h 1143000"/>
              <a:gd name="connsiteX38" fmla="*/ 1978819 w 2147887"/>
              <a:gd name="connsiteY38" fmla="*/ 566737 h 1143000"/>
              <a:gd name="connsiteX39" fmla="*/ 1959769 w 2147887"/>
              <a:gd name="connsiteY39" fmla="*/ 542925 h 1143000"/>
              <a:gd name="connsiteX40" fmla="*/ 1993106 w 2147887"/>
              <a:gd name="connsiteY40" fmla="*/ 502444 h 1143000"/>
              <a:gd name="connsiteX41" fmla="*/ 2062162 w 2147887"/>
              <a:gd name="connsiteY41" fmla="*/ 442912 h 1143000"/>
              <a:gd name="connsiteX42" fmla="*/ 2045494 w 2147887"/>
              <a:gd name="connsiteY42" fmla="*/ 369094 h 1143000"/>
              <a:gd name="connsiteX43" fmla="*/ 1988344 w 2147887"/>
              <a:gd name="connsiteY43" fmla="*/ 345281 h 1143000"/>
              <a:gd name="connsiteX44" fmla="*/ 2019300 w 2147887"/>
              <a:gd name="connsiteY44" fmla="*/ 307181 h 1143000"/>
              <a:gd name="connsiteX45" fmla="*/ 2088356 w 2147887"/>
              <a:gd name="connsiteY45" fmla="*/ 247650 h 1143000"/>
              <a:gd name="connsiteX46" fmla="*/ 2121694 w 2147887"/>
              <a:gd name="connsiteY46" fmla="*/ 204787 h 1143000"/>
              <a:gd name="connsiteX47" fmla="*/ 2097881 w 2147887"/>
              <a:gd name="connsiteY47" fmla="*/ 176212 h 1143000"/>
              <a:gd name="connsiteX48" fmla="*/ 2124075 w 2147887"/>
              <a:gd name="connsiteY48" fmla="*/ 83344 h 1143000"/>
              <a:gd name="connsiteX49" fmla="*/ 2009775 w 2147887"/>
              <a:gd name="connsiteY49" fmla="*/ 28575 h 1143000"/>
              <a:gd name="connsiteX50" fmla="*/ 1964531 w 2147887"/>
              <a:gd name="connsiteY50" fmla="*/ 0 h 1143000"/>
              <a:gd name="connsiteX51" fmla="*/ 1909762 w 2147887"/>
              <a:gd name="connsiteY51" fmla="*/ 4762 h 1143000"/>
              <a:gd name="connsiteX52" fmla="*/ 1874044 w 2147887"/>
              <a:gd name="connsiteY52" fmla="*/ 0 h 1143000"/>
              <a:gd name="connsiteX53" fmla="*/ 1843087 w 2147887"/>
              <a:gd name="connsiteY53" fmla="*/ 47625 h 1143000"/>
              <a:gd name="connsiteX54" fmla="*/ 1802606 w 2147887"/>
              <a:gd name="connsiteY54" fmla="*/ 19050 h 1143000"/>
              <a:gd name="connsiteX55" fmla="*/ 1735931 w 2147887"/>
              <a:gd name="connsiteY55" fmla="*/ 57150 h 1143000"/>
              <a:gd name="connsiteX56" fmla="*/ 1740694 w 2147887"/>
              <a:gd name="connsiteY56" fmla="*/ 78581 h 1143000"/>
              <a:gd name="connsiteX57" fmla="*/ 1666875 w 2147887"/>
              <a:gd name="connsiteY57" fmla="*/ 64294 h 1143000"/>
              <a:gd name="connsiteX58" fmla="*/ 1612106 w 2147887"/>
              <a:gd name="connsiteY58" fmla="*/ 92869 h 1143000"/>
              <a:gd name="connsiteX59" fmla="*/ 1643062 w 2147887"/>
              <a:gd name="connsiteY59" fmla="*/ 145256 h 1143000"/>
              <a:gd name="connsiteX60" fmla="*/ 1569244 w 2147887"/>
              <a:gd name="connsiteY60" fmla="*/ 135731 h 1143000"/>
              <a:gd name="connsiteX61" fmla="*/ 1597819 w 2147887"/>
              <a:gd name="connsiteY61" fmla="*/ 183356 h 1143000"/>
              <a:gd name="connsiteX62" fmla="*/ 1533525 w 2147887"/>
              <a:gd name="connsiteY62" fmla="*/ 154781 h 1143000"/>
              <a:gd name="connsiteX63" fmla="*/ 1481137 w 2147887"/>
              <a:gd name="connsiteY63" fmla="*/ 188119 h 1143000"/>
              <a:gd name="connsiteX64" fmla="*/ 1497806 w 2147887"/>
              <a:gd name="connsiteY64" fmla="*/ 238125 h 1143000"/>
              <a:gd name="connsiteX65" fmla="*/ 1476375 w 2147887"/>
              <a:gd name="connsiteY65" fmla="*/ 259556 h 1143000"/>
              <a:gd name="connsiteX66" fmla="*/ 1347787 w 2147887"/>
              <a:gd name="connsiteY66" fmla="*/ 250031 h 1143000"/>
              <a:gd name="connsiteX67" fmla="*/ 1321594 w 2147887"/>
              <a:gd name="connsiteY67" fmla="*/ 280987 h 1143000"/>
              <a:gd name="connsiteX68" fmla="*/ 1397794 w 2147887"/>
              <a:gd name="connsiteY68" fmla="*/ 321469 h 1143000"/>
              <a:gd name="connsiteX69" fmla="*/ 1352550 w 2147887"/>
              <a:gd name="connsiteY69" fmla="*/ 371475 h 1143000"/>
              <a:gd name="connsiteX70" fmla="*/ 1223962 w 2147887"/>
              <a:gd name="connsiteY70" fmla="*/ 285750 h 1143000"/>
              <a:gd name="connsiteX71" fmla="*/ 1107281 w 2147887"/>
              <a:gd name="connsiteY71" fmla="*/ 354806 h 1143000"/>
              <a:gd name="connsiteX72" fmla="*/ 1126331 w 2147887"/>
              <a:gd name="connsiteY72" fmla="*/ 414337 h 1143000"/>
              <a:gd name="connsiteX73" fmla="*/ 1162050 w 2147887"/>
              <a:gd name="connsiteY73" fmla="*/ 433387 h 1143000"/>
              <a:gd name="connsiteX74" fmla="*/ 1123950 w 2147887"/>
              <a:gd name="connsiteY74" fmla="*/ 473869 h 1143000"/>
              <a:gd name="connsiteX75" fmla="*/ 1073944 w 2147887"/>
              <a:gd name="connsiteY75" fmla="*/ 485775 h 1143000"/>
              <a:gd name="connsiteX76" fmla="*/ 1023937 w 2147887"/>
              <a:gd name="connsiteY76" fmla="*/ 542925 h 1143000"/>
              <a:gd name="connsiteX77" fmla="*/ 923925 w 2147887"/>
              <a:gd name="connsiteY77" fmla="*/ 614362 h 1143000"/>
              <a:gd name="connsiteX78" fmla="*/ 845344 w 2147887"/>
              <a:gd name="connsiteY78" fmla="*/ 628650 h 1143000"/>
              <a:gd name="connsiteX79" fmla="*/ 731044 w 2147887"/>
              <a:gd name="connsiteY79" fmla="*/ 647700 h 1143000"/>
              <a:gd name="connsiteX80" fmla="*/ 604837 w 2147887"/>
              <a:gd name="connsiteY80" fmla="*/ 671512 h 1143000"/>
              <a:gd name="connsiteX81" fmla="*/ 457200 w 2147887"/>
              <a:gd name="connsiteY81" fmla="*/ 716756 h 1143000"/>
              <a:gd name="connsiteX82" fmla="*/ 328612 w 2147887"/>
              <a:gd name="connsiteY82" fmla="*/ 735806 h 1143000"/>
              <a:gd name="connsiteX83" fmla="*/ 269081 w 2147887"/>
              <a:gd name="connsiteY83" fmla="*/ 735806 h 1143000"/>
              <a:gd name="connsiteX84" fmla="*/ 173831 w 2147887"/>
              <a:gd name="connsiteY84" fmla="*/ 781050 h 1143000"/>
              <a:gd name="connsiteX85" fmla="*/ 104775 w 2147887"/>
              <a:gd name="connsiteY85" fmla="*/ 823912 h 1143000"/>
              <a:gd name="connsiteX86" fmla="*/ 0 w 2147887"/>
              <a:gd name="connsiteY86" fmla="*/ 86439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147887" h="1143000">
                <a:moveTo>
                  <a:pt x="0" y="864394"/>
                </a:moveTo>
                <a:lnTo>
                  <a:pt x="54769" y="914400"/>
                </a:lnTo>
                <a:lnTo>
                  <a:pt x="85725" y="990600"/>
                </a:lnTo>
                <a:lnTo>
                  <a:pt x="190500" y="1040606"/>
                </a:lnTo>
                <a:lnTo>
                  <a:pt x="230981" y="1016794"/>
                </a:lnTo>
                <a:lnTo>
                  <a:pt x="276225" y="1014412"/>
                </a:lnTo>
                <a:lnTo>
                  <a:pt x="321469" y="1045369"/>
                </a:lnTo>
                <a:lnTo>
                  <a:pt x="364331" y="1040606"/>
                </a:lnTo>
                <a:lnTo>
                  <a:pt x="447675" y="1062037"/>
                </a:lnTo>
                <a:lnTo>
                  <a:pt x="516731" y="1076325"/>
                </a:lnTo>
                <a:lnTo>
                  <a:pt x="635794" y="1100137"/>
                </a:lnTo>
                <a:lnTo>
                  <a:pt x="704850" y="1116806"/>
                </a:lnTo>
                <a:lnTo>
                  <a:pt x="812006" y="1095375"/>
                </a:lnTo>
                <a:lnTo>
                  <a:pt x="885825" y="1116806"/>
                </a:lnTo>
                <a:lnTo>
                  <a:pt x="959644" y="1138237"/>
                </a:lnTo>
                <a:lnTo>
                  <a:pt x="1000125" y="1121569"/>
                </a:lnTo>
                <a:lnTo>
                  <a:pt x="1054894" y="1143000"/>
                </a:lnTo>
                <a:lnTo>
                  <a:pt x="1143000" y="1135856"/>
                </a:lnTo>
                <a:lnTo>
                  <a:pt x="1181100" y="1114425"/>
                </a:lnTo>
                <a:lnTo>
                  <a:pt x="1295400" y="1104900"/>
                </a:lnTo>
                <a:lnTo>
                  <a:pt x="1435894" y="1090612"/>
                </a:lnTo>
                <a:lnTo>
                  <a:pt x="1493044" y="1042987"/>
                </a:lnTo>
                <a:lnTo>
                  <a:pt x="1624012" y="1040606"/>
                </a:lnTo>
                <a:lnTo>
                  <a:pt x="1654969" y="1090612"/>
                </a:lnTo>
                <a:lnTo>
                  <a:pt x="1724025" y="1081087"/>
                </a:lnTo>
                <a:lnTo>
                  <a:pt x="1781175" y="1016794"/>
                </a:lnTo>
                <a:lnTo>
                  <a:pt x="1757362" y="969169"/>
                </a:lnTo>
                <a:lnTo>
                  <a:pt x="1793081" y="912019"/>
                </a:lnTo>
                <a:lnTo>
                  <a:pt x="1871662" y="857250"/>
                </a:lnTo>
                <a:lnTo>
                  <a:pt x="1866900" y="812006"/>
                </a:lnTo>
                <a:lnTo>
                  <a:pt x="1945481" y="809625"/>
                </a:lnTo>
                <a:lnTo>
                  <a:pt x="2007394" y="833437"/>
                </a:lnTo>
                <a:lnTo>
                  <a:pt x="2019300" y="807244"/>
                </a:lnTo>
                <a:lnTo>
                  <a:pt x="2088356" y="802481"/>
                </a:lnTo>
                <a:lnTo>
                  <a:pt x="2147887" y="723900"/>
                </a:lnTo>
                <a:lnTo>
                  <a:pt x="2083594" y="683419"/>
                </a:lnTo>
                <a:lnTo>
                  <a:pt x="1985962" y="688181"/>
                </a:lnTo>
                <a:lnTo>
                  <a:pt x="1912144" y="640556"/>
                </a:lnTo>
                <a:lnTo>
                  <a:pt x="1978819" y="566737"/>
                </a:lnTo>
                <a:lnTo>
                  <a:pt x="1959769" y="542925"/>
                </a:lnTo>
                <a:lnTo>
                  <a:pt x="1993106" y="502444"/>
                </a:lnTo>
                <a:lnTo>
                  <a:pt x="2062162" y="442912"/>
                </a:lnTo>
                <a:lnTo>
                  <a:pt x="2045494" y="369094"/>
                </a:lnTo>
                <a:lnTo>
                  <a:pt x="1988344" y="345281"/>
                </a:lnTo>
                <a:lnTo>
                  <a:pt x="2019300" y="307181"/>
                </a:lnTo>
                <a:lnTo>
                  <a:pt x="2088356" y="247650"/>
                </a:lnTo>
                <a:lnTo>
                  <a:pt x="2121694" y="204787"/>
                </a:lnTo>
                <a:lnTo>
                  <a:pt x="2097881" y="176212"/>
                </a:lnTo>
                <a:lnTo>
                  <a:pt x="2124075" y="83344"/>
                </a:lnTo>
                <a:lnTo>
                  <a:pt x="2009775" y="28575"/>
                </a:lnTo>
                <a:lnTo>
                  <a:pt x="1964531" y="0"/>
                </a:lnTo>
                <a:lnTo>
                  <a:pt x="1909762" y="4762"/>
                </a:lnTo>
                <a:lnTo>
                  <a:pt x="1874044" y="0"/>
                </a:lnTo>
                <a:lnTo>
                  <a:pt x="1843087" y="47625"/>
                </a:lnTo>
                <a:lnTo>
                  <a:pt x="1802606" y="19050"/>
                </a:lnTo>
                <a:lnTo>
                  <a:pt x="1735931" y="57150"/>
                </a:lnTo>
                <a:lnTo>
                  <a:pt x="1740694" y="78581"/>
                </a:lnTo>
                <a:lnTo>
                  <a:pt x="1666875" y="64294"/>
                </a:lnTo>
                <a:lnTo>
                  <a:pt x="1612106" y="92869"/>
                </a:lnTo>
                <a:lnTo>
                  <a:pt x="1643062" y="145256"/>
                </a:lnTo>
                <a:lnTo>
                  <a:pt x="1569244" y="135731"/>
                </a:lnTo>
                <a:lnTo>
                  <a:pt x="1597819" y="183356"/>
                </a:lnTo>
                <a:lnTo>
                  <a:pt x="1533525" y="154781"/>
                </a:lnTo>
                <a:lnTo>
                  <a:pt x="1481137" y="188119"/>
                </a:lnTo>
                <a:lnTo>
                  <a:pt x="1497806" y="238125"/>
                </a:lnTo>
                <a:lnTo>
                  <a:pt x="1476375" y="259556"/>
                </a:lnTo>
                <a:lnTo>
                  <a:pt x="1347787" y="250031"/>
                </a:lnTo>
                <a:lnTo>
                  <a:pt x="1321594" y="280987"/>
                </a:lnTo>
                <a:lnTo>
                  <a:pt x="1397794" y="321469"/>
                </a:lnTo>
                <a:lnTo>
                  <a:pt x="1352550" y="371475"/>
                </a:lnTo>
                <a:lnTo>
                  <a:pt x="1223962" y="285750"/>
                </a:lnTo>
                <a:lnTo>
                  <a:pt x="1107281" y="354806"/>
                </a:lnTo>
                <a:lnTo>
                  <a:pt x="1126331" y="414337"/>
                </a:lnTo>
                <a:lnTo>
                  <a:pt x="1162050" y="433387"/>
                </a:lnTo>
                <a:lnTo>
                  <a:pt x="1123950" y="473869"/>
                </a:lnTo>
                <a:lnTo>
                  <a:pt x="1073944" y="485775"/>
                </a:lnTo>
                <a:lnTo>
                  <a:pt x="1023937" y="542925"/>
                </a:lnTo>
                <a:lnTo>
                  <a:pt x="923925" y="614362"/>
                </a:lnTo>
                <a:lnTo>
                  <a:pt x="845344" y="628650"/>
                </a:lnTo>
                <a:lnTo>
                  <a:pt x="731044" y="647700"/>
                </a:lnTo>
                <a:lnTo>
                  <a:pt x="604837" y="671512"/>
                </a:lnTo>
                <a:lnTo>
                  <a:pt x="457200" y="716756"/>
                </a:lnTo>
                <a:lnTo>
                  <a:pt x="328612" y="735806"/>
                </a:lnTo>
                <a:lnTo>
                  <a:pt x="269081" y="735806"/>
                </a:lnTo>
                <a:lnTo>
                  <a:pt x="173831" y="781050"/>
                </a:lnTo>
                <a:lnTo>
                  <a:pt x="104775" y="823912"/>
                </a:lnTo>
                <a:lnTo>
                  <a:pt x="0" y="864394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4" name="Elbow Connector 83"/>
          <p:cNvCxnSpPr>
            <a:stCxn id="59" idx="1"/>
            <a:endCxn id="142" idx="13"/>
          </p:cNvCxnSpPr>
          <p:nvPr/>
        </p:nvCxnSpPr>
        <p:spPr>
          <a:xfrm flipH="1" flipV="1">
            <a:off x="1543581" y="729056"/>
            <a:ext cx="2643332" cy="3074221"/>
          </a:xfrm>
          <a:prstGeom prst="bentConnector3">
            <a:avLst>
              <a:gd name="adj1" fmla="val 100182"/>
            </a:avLst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154"/>
          <p:cNvSpPr/>
          <p:nvPr/>
        </p:nvSpPr>
        <p:spPr>
          <a:xfrm>
            <a:off x="838200" y="590599"/>
            <a:ext cx="149225" cy="127000"/>
          </a:xfrm>
          <a:custGeom>
            <a:avLst/>
            <a:gdLst>
              <a:gd name="connsiteX0" fmla="*/ 0 w 149225"/>
              <a:gd name="connsiteY0" fmla="*/ 73025 h 127000"/>
              <a:gd name="connsiteX1" fmla="*/ 31750 w 149225"/>
              <a:gd name="connsiteY1" fmla="*/ 31750 h 127000"/>
              <a:gd name="connsiteX2" fmla="*/ 63500 w 149225"/>
              <a:gd name="connsiteY2" fmla="*/ 0 h 127000"/>
              <a:gd name="connsiteX3" fmla="*/ 107950 w 149225"/>
              <a:gd name="connsiteY3" fmla="*/ 12700 h 127000"/>
              <a:gd name="connsiteX4" fmla="*/ 149225 w 149225"/>
              <a:gd name="connsiteY4" fmla="*/ 38100 h 127000"/>
              <a:gd name="connsiteX5" fmla="*/ 139700 w 149225"/>
              <a:gd name="connsiteY5" fmla="*/ 73025 h 127000"/>
              <a:gd name="connsiteX6" fmla="*/ 117475 w 149225"/>
              <a:gd name="connsiteY6" fmla="*/ 111125 h 127000"/>
              <a:gd name="connsiteX7" fmla="*/ 82550 w 149225"/>
              <a:gd name="connsiteY7" fmla="*/ 127000 h 127000"/>
              <a:gd name="connsiteX8" fmla="*/ 41275 w 149225"/>
              <a:gd name="connsiteY8" fmla="*/ 127000 h 127000"/>
              <a:gd name="connsiteX9" fmla="*/ 28575 w 149225"/>
              <a:gd name="connsiteY9" fmla="*/ 123825 h 127000"/>
              <a:gd name="connsiteX10" fmla="*/ 0 w 149225"/>
              <a:gd name="connsiteY10" fmla="*/ 73025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9225" h="127000">
                <a:moveTo>
                  <a:pt x="0" y="73025"/>
                </a:moveTo>
                <a:lnTo>
                  <a:pt x="31750" y="31750"/>
                </a:lnTo>
                <a:lnTo>
                  <a:pt x="63500" y="0"/>
                </a:lnTo>
                <a:lnTo>
                  <a:pt x="107950" y="12700"/>
                </a:lnTo>
                <a:lnTo>
                  <a:pt x="149225" y="38100"/>
                </a:lnTo>
                <a:lnTo>
                  <a:pt x="139700" y="73025"/>
                </a:lnTo>
                <a:lnTo>
                  <a:pt x="117475" y="111125"/>
                </a:lnTo>
                <a:lnTo>
                  <a:pt x="82550" y="127000"/>
                </a:lnTo>
                <a:lnTo>
                  <a:pt x="41275" y="127000"/>
                </a:lnTo>
                <a:lnTo>
                  <a:pt x="28575" y="123825"/>
                </a:lnTo>
                <a:lnTo>
                  <a:pt x="0" y="73025"/>
                </a:lnTo>
                <a:close/>
              </a:path>
            </a:pathLst>
          </a:custGeom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6" name="Elbow Connector 155"/>
          <p:cNvCxnSpPr>
            <a:stCxn id="2075" idx="1"/>
            <a:endCxn id="155" idx="7"/>
          </p:cNvCxnSpPr>
          <p:nvPr/>
        </p:nvCxnSpPr>
        <p:spPr>
          <a:xfrm flipH="1" flipV="1">
            <a:off x="920750" y="717599"/>
            <a:ext cx="2632819" cy="5293577"/>
          </a:xfrm>
          <a:prstGeom prst="bentConnector3">
            <a:avLst>
              <a:gd name="adj1" fmla="val 100111"/>
            </a:avLst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673669" y="2444550"/>
            <a:ext cx="6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i="1" dirty="0" smtClean="0"/>
              <a:t>Postal</a:t>
            </a:r>
            <a:br>
              <a:rPr lang="en-AU" sz="900" i="1" dirty="0" smtClean="0"/>
            </a:br>
            <a:r>
              <a:rPr lang="en-AU" sz="900" i="1" dirty="0" smtClean="0"/>
              <a:t>Code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84703" y="2407546"/>
            <a:ext cx="6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i="1" dirty="0" smtClean="0"/>
              <a:t>Statistical</a:t>
            </a:r>
            <a:br>
              <a:rPr lang="en-AU" sz="900" i="1" dirty="0" smtClean="0"/>
            </a:br>
            <a:r>
              <a:rPr lang="en-AU" sz="900" i="1" dirty="0" smtClean="0"/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19255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59" grpId="0" animBg="1"/>
      <p:bldP spid="55" grpId="0" animBg="1"/>
      <p:bldP spid="130" grpId="0" animBg="1"/>
      <p:bldP spid="79" grpId="0"/>
      <p:bldP spid="80" grpId="0"/>
      <p:bldP spid="86" grpId="0"/>
      <p:bldP spid="2051" grpId="0" animBg="1"/>
      <p:bldP spid="95" grpId="0" animBg="1"/>
      <p:bldP spid="96" grpId="0" animBg="1"/>
      <p:bldP spid="97" grpId="0" animBg="1"/>
      <p:bldP spid="127" grpId="0"/>
      <p:bldP spid="69" grpId="0"/>
      <p:bldP spid="138" grpId="0"/>
      <p:bldP spid="139" grpId="0"/>
      <p:bldP spid="142" grpId="0" animBg="1"/>
      <p:bldP spid="155" grpId="0" animBg="1"/>
      <p:bldP spid="175" grpId="0"/>
      <p:bldP spid="1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52" y="4939010"/>
            <a:ext cx="5056029" cy="164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arallelogram 6"/>
          <p:cNvSpPr/>
          <p:nvPr/>
        </p:nvSpPr>
        <p:spPr>
          <a:xfrm>
            <a:off x="2175081" y="1173329"/>
            <a:ext cx="5486400" cy="914400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3318081" y="2087729"/>
            <a:ext cx="0" cy="297180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2175081" y="2316329"/>
            <a:ext cx="5486400" cy="914400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3133931" y="3230729"/>
            <a:ext cx="17462" cy="193656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reeform 138"/>
          <p:cNvSpPr/>
          <p:nvPr/>
        </p:nvSpPr>
        <p:spPr>
          <a:xfrm>
            <a:off x="2585764" y="5109939"/>
            <a:ext cx="1583520" cy="543351"/>
          </a:xfrm>
          <a:custGeom>
            <a:avLst/>
            <a:gdLst>
              <a:gd name="connsiteX0" fmla="*/ 0 w 2147887"/>
              <a:gd name="connsiteY0" fmla="*/ 864394 h 1143000"/>
              <a:gd name="connsiteX1" fmla="*/ 54769 w 2147887"/>
              <a:gd name="connsiteY1" fmla="*/ 914400 h 1143000"/>
              <a:gd name="connsiteX2" fmla="*/ 85725 w 2147887"/>
              <a:gd name="connsiteY2" fmla="*/ 990600 h 1143000"/>
              <a:gd name="connsiteX3" fmla="*/ 190500 w 2147887"/>
              <a:gd name="connsiteY3" fmla="*/ 1040606 h 1143000"/>
              <a:gd name="connsiteX4" fmla="*/ 230981 w 2147887"/>
              <a:gd name="connsiteY4" fmla="*/ 1016794 h 1143000"/>
              <a:gd name="connsiteX5" fmla="*/ 276225 w 2147887"/>
              <a:gd name="connsiteY5" fmla="*/ 1014412 h 1143000"/>
              <a:gd name="connsiteX6" fmla="*/ 321469 w 2147887"/>
              <a:gd name="connsiteY6" fmla="*/ 1045369 h 1143000"/>
              <a:gd name="connsiteX7" fmla="*/ 364331 w 2147887"/>
              <a:gd name="connsiteY7" fmla="*/ 1040606 h 1143000"/>
              <a:gd name="connsiteX8" fmla="*/ 447675 w 2147887"/>
              <a:gd name="connsiteY8" fmla="*/ 1062037 h 1143000"/>
              <a:gd name="connsiteX9" fmla="*/ 516731 w 2147887"/>
              <a:gd name="connsiteY9" fmla="*/ 1076325 h 1143000"/>
              <a:gd name="connsiteX10" fmla="*/ 635794 w 2147887"/>
              <a:gd name="connsiteY10" fmla="*/ 1100137 h 1143000"/>
              <a:gd name="connsiteX11" fmla="*/ 704850 w 2147887"/>
              <a:gd name="connsiteY11" fmla="*/ 1116806 h 1143000"/>
              <a:gd name="connsiteX12" fmla="*/ 812006 w 2147887"/>
              <a:gd name="connsiteY12" fmla="*/ 1095375 h 1143000"/>
              <a:gd name="connsiteX13" fmla="*/ 885825 w 2147887"/>
              <a:gd name="connsiteY13" fmla="*/ 1116806 h 1143000"/>
              <a:gd name="connsiteX14" fmla="*/ 959644 w 2147887"/>
              <a:gd name="connsiteY14" fmla="*/ 1138237 h 1143000"/>
              <a:gd name="connsiteX15" fmla="*/ 1000125 w 2147887"/>
              <a:gd name="connsiteY15" fmla="*/ 1121569 h 1143000"/>
              <a:gd name="connsiteX16" fmla="*/ 1054894 w 2147887"/>
              <a:gd name="connsiteY16" fmla="*/ 1143000 h 1143000"/>
              <a:gd name="connsiteX17" fmla="*/ 1143000 w 2147887"/>
              <a:gd name="connsiteY17" fmla="*/ 1135856 h 1143000"/>
              <a:gd name="connsiteX18" fmla="*/ 1181100 w 2147887"/>
              <a:gd name="connsiteY18" fmla="*/ 1114425 h 1143000"/>
              <a:gd name="connsiteX19" fmla="*/ 1295400 w 2147887"/>
              <a:gd name="connsiteY19" fmla="*/ 1104900 h 1143000"/>
              <a:gd name="connsiteX20" fmla="*/ 1435894 w 2147887"/>
              <a:gd name="connsiteY20" fmla="*/ 1090612 h 1143000"/>
              <a:gd name="connsiteX21" fmla="*/ 1493044 w 2147887"/>
              <a:gd name="connsiteY21" fmla="*/ 1042987 h 1143000"/>
              <a:gd name="connsiteX22" fmla="*/ 1624012 w 2147887"/>
              <a:gd name="connsiteY22" fmla="*/ 1040606 h 1143000"/>
              <a:gd name="connsiteX23" fmla="*/ 1654969 w 2147887"/>
              <a:gd name="connsiteY23" fmla="*/ 1090612 h 1143000"/>
              <a:gd name="connsiteX24" fmla="*/ 1724025 w 2147887"/>
              <a:gd name="connsiteY24" fmla="*/ 1081087 h 1143000"/>
              <a:gd name="connsiteX25" fmla="*/ 1781175 w 2147887"/>
              <a:gd name="connsiteY25" fmla="*/ 1016794 h 1143000"/>
              <a:gd name="connsiteX26" fmla="*/ 1757362 w 2147887"/>
              <a:gd name="connsiteY26" fmla="*/ 969169 h 1143000"/>
              <a:gd name="connsiteX27" fmla="*/ 1793081 w 2147887"/>
              <a:gd name="connsiteY27" fmla="*/ 912019 h 1143000"/>
              <a:gd name="connsiteX28" fmla="*/ 1871662 w 2147887"/>
              <a:gd name="connsiteY28" fmla="*/ 857250 h 1143000"/>
              <a:gd name="connsiteX29" fmla="*/ 1866900 w 2147887"/>
              <a:gd name="connsiteY29" fmla="*/ 812006 h 1143000"/>
              <a:gd name="connsiteX30" fmla="*/ 1945481 w 2147887"/>
              <a:gd name="connsiteY30" fmla="*/ 809625 h 1143000"/>
              <a:gd name="connsiteX31" fmla="*/ 2007394 w 2147887"/>
              <a:gd name="connsiteY31" fmla="*/ 833437 h 1143000"/>
              <a:gd name="connsiteX32" fmla="*/ 2019300 w 2147887"/>
              <a:gd name="connsiteY32" fmla="*/ 807244 h 1143000"/>
              <a:gd name="connsiteX33" fmla="*/ 2088356 w 2147887"/>
              <a:gd name="connsiteY33" fmla="*/ 802481 h 1143000"/>
              <a:gd name="connsiteX34" fmla="*/ 2147887 w 2147887"/>
              <a:gd name="connsiteY34" fmla="*/ 723900 h 1143000"/>
              <a:gd name="connsiteX35" fmla="*/ 2083594 w 2147887"/>
              <a:gd name="connsiteY35" fmla="*/ 683419 h 1143000"/>
              <a:gd name="connsiteX36" fmla="*/ 1985962 w 2147887"/>
              <a:gd name="connsiteY36" fmla="*/ 688181 h 1143000"/>
              <a:gd name="connsiteX37" fmla="*/ 1912144 w 2147887"/>
              <a:gd name="connsiteY37" fmla="*/ 640556 h 1143000"/>
              <a:gd name="connsiteX38" fmla="*/ 1978819 w 2147887"/>
              <a:gd name="connsiteY38" fmla="*/ 566737 h 1143000"/>
              <a:gd name="connsiteX39" fmla="*/ 1959769 w 2147887"/>
              <a:gd name="connsiteY39" fmla="*/ 542925 h 1143000"/>
              <a:gd name="connsiteX40" fmla="*/ 1993106 w 2147887"/>
              <a:gd name="connsiteY40" fmla="*/ 502444 h 1143000"/>
              <a:gd name="connsiteX41" fmla="*/ 2062162 w 2147887"/>
              <a:gd name="connsiteY41" fmla="*/ 442912 h 1143000"/>
              <a:gd name="connsiteX42" fmla="*/ 2045494 w 2147887"/>
              <a:gd name="connsiteY42" fmla="*/ 369094 h 1143000"/>
              <a:gd name="connsiteX43" fmla="*/ 1988344 w 2147887"/>
              <a:gd name="connsiteY43" fmla="*/ 345281 h 1143000"/>
              <a:gd name="connsiteX44" fmla="*/ 2019300 w 2147887"/>
              <a:gd name="connsiteY44" fmla="*/ 307181 h 1143000"/>
              <a:gd name="connsiteX45" fmla="*/ 2088356 w 2147887"/>
              <a:gd name="connsiteY45" fmla="*/ 247650 h 1143000"/>
              <a:gd name="connsiteX46" fmla="*/ 2121694 w 2147887"/>
              <a:gd name="connsiteY46" fmla="*/ 204787 h 1143000"/>
              <a:gd name="connsiteX47" fmla="*/ 2097881 w 2147887"/>
              <a:gd name="connsiteY47" fmla="*/ 176212 h 1143000"/>
              <a:gd name="connsiteX48" fmla="*/ 2124075 w 2147887"/>
              <a:gd name="connsiteY48" fmla="*/ 83344 h 1143000"/>
              <a:gd name="connsiteX49" fmla="*/ 2009775 w 2147887"/>
              <a:gd name="connsiteY49" fmla="*/ 28575 h 1143000"/>
              <a:gd name="connsiteX50" fmla="*/ 1964531 w 2147887"/>
              <a:gd name="connsiteY50" fmla="*/ 0 h 1143000"/>
              <a:gd name="connsiteX51" fmla="*/ 1909762 w 2147887"/>
              <a:gd name="connsiteY51" fmla="*/ 4762 h 1143000"/>
              <a:gd name="connsiteX52" fmla="*/ 1874044 w 2147887"/>
              <a:gd name="connsiteY52" fmla="*/ 0 h 1143000"/>
              <a:gd name="connsiteX53" fmla="*/ 1843087 w 2147887"/>
              <a:gd name="connsiteY53" fmla="*/ 47625 h 1143000"/>
              <a:gd name="connsiteX54" fmla="*/ 1802606 w 2147887"/>
              <a:gd name="connsiteY54" fmla="*/ 19050 h 1143000"/>
              <a:gd name="connsiteX55" fmla="*/ 1735931 w 2147887"/>
              <a:gd name="connsiteY55" fmla="*/ 57150 h 1143000"/>
              <a:gd name="connsiteX56" fmla="*/ 1740694 w 2147887"/>
              <a:gd name="connsiteY56" fmla="*/ 78581 h 1143000"/>
              <a:gd name="connsiteX57" fmla="*/ 1666875 w 2147887"/>
              <a:gd name="connsiteY57" fmla="*/ 64294 h 1143000"/>
              <a:gd name="connsiteX58" fmla="*/ 1612106 w 2147887"/>
              <a:gd name="connsiteY58" fmla="*/ 92869 h 1143000"/>
              <a:gd name="connsiteX59" fmla="*/ 1643062 w 2147887"/>
              <a:gd name="connsiteY59" fmla="*/ 145256 h 1143000"/>
              <a:gd name="connsiteX60" fmla="*/ 1569244 w 2147887"/>
              <a:gd name="connsiteY60" fmla="*/ 135731 h 1143000"/>
              <a:gd name="connsiteX61" fmla="*/ 1597819 w 2147887"/>
              <a:gd name="connsiteY61" fmla="*/ 183356 h 1143000"/>
              <a:gd name="connsiteX62" fmla="*/ 1533525 w 2147887"/>
              <a:gd name="connsiteY62" fmla="*/ 154781 h 1143000"/>
              <a:gd name="connsiteX63" fmla="*/ 1481137 w 2147887"/>
              <a:gd name="connsiteY63" fmla="*/ 188119 h 1143000"/>
              <a:gd name="connsiteX64" fmla="*/ 1497806 w 2147887"/>
              <a:gd name="connsiteY64" fmla="*/ 238125 h 1143000"/>
              <a:gd name="connsiteX65" fmla="*/ 1476375 w 2147887"/>
              <a:gd name="connsiteY65" fmla="*/ 259556 h 1143000"/>
              <a:gd name="connsiteX66" fmla="*/ 1347787 w 2147887"/>
              <a:gd name="connsiteY66" fmla="*/ 250031 h 1143000"/>
              <a:gd name="connsiteX67" fmla="*/ 1321594 w 2147887"/>
              <a:gd name="connsiteY67" fmla="*/ 280987 h 1143000"/>
              <a:gd name="connsiteX68" fmla="*/ 1397794 w 2147887"/>
              <a:gd name="connsiteY68" fmla="*/ 321469 h 1143000"/>
              <a:gd name="connsiteX69" fmla="*/ 1352550 w 2147887"/>
              <a:gd name="connsiteY69" fmla="*/ 371475 h 1143000"/>
              <a:gd name="connsiteX70" fmla="*/ 1223962 w 2147887"/>
              <a:gd name="connsiteY70" fmla="*/ 285750 h 1143000"/>
              <a:gd name="connsiteX71" fmla="*/ 1107281 w 2147887"/>
              <a:gd name="connsiteY71" fmla="*/ 354806 h 1143000"/>
              <a:gd name="connsiteX72" fmla="*/ 1126331 w 2147887"/>
              <a:gd name="connsiteY72" fmla="*/ 414337 h 1143000"/>
              <a:gd name="connsiteX73" fmla="*/ 1162050 w 2147887"/>
              <a:gd name="connsiteY73" fmla="*/ 433387 h 1143000"/>
              <a:gd name="connsiteX74" fmla="*/ 1123950 w 2147887"/>
              <a:gd name="connsiteY74" fmla="*/ 473869 h 1143000"/>
              <a:gd name="connsiteX75" fmla="*/ 1073944 w 2147887"/>
              <a:gd name="connsiteY75" fmla="*/ 485775 h 1143000"/>
              <a:gd name="connsiteX76" fmla="*/ 1023937 w 2147887"/>
              <a:gd name="connsiteY76" fmla="*/ 542925 h 1143000"/>
              <a:gd name="connsiteX77" fmla="*/ 923925 w 2147887"/>
              <a:gd name="connsiteY77" fmla="*/ 614362 h 1143000"/>
              <a:gd name="connsiteX78" fmla="*/ 845344 w 2147887"/>
              <a:gd name="connsiteY78" fmla="*/ 628650 h 1143000"/>
              <a:gd name="connsiteX79" fmla="*/ 731044 w 2147887"/>
              <a:gd name="connsiteY79" fmla="*/ 647700 h 1143000"/>
              <a:gd name="connsiteX80" fmla="*/ 604837 w 2147887"/>
              <a:gd name="connsiteY80" fmla="*/ 671512 h 1143000"/>
              <a:gd name="connsiteX81" fmla="*/ 457200 w 2147887"/>
              <a:gd name="connsiteY81" fmla="*/ 716756 h 1143000"/>
              <a:gd name="connsiteX82" fmla="*/ 328612 w 2147887"/>
              <a:gd name="connsiteY82" fmla="*/ 735806 h 1143000"/>
              <a:gd name="connsiteX83" fmla="*/ 269081 w 2147887"/>
              <a:gd name="connsiteY83" fmla="*/ 735806 h 1143000"/>
              <a:gd name="connsiteX84" fmla="*/ 173831 w 2147887"/>
              <a:gd name="connsiteY84" fmla="*/ 781050 h 1143000"/>
              <a:gd name="connsiteX85" fmla="*/ 104775 w 2147887"/>
              <a:gd name="connsiteY85" fmla="*/ 823912 h 1143000"/>
              <a:gd name="connsiteX86" fmla="*/ 0 w 2147887"/>
              <a:gd name="connsiteY86" fmla="*/ 86439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147887" h="1143000">
                <a:moveTo>
                  <a:pt x="0" y="864394"/>
                </a:moveTo>
                <a:lnTo>
                  <a:pt x="54769" y="914400"/>
                </a:lnTo>
                <a:lnTo>
                  <a:pt x="85725" y="990600"/>
                </a:lnTo>
                <a:lnTo>
                  <a:pt x="190500" y="1040606"/>
                </a:lnTo>
                <a:lnTo>
                  <a:pt x="230981" y="1016794"/>
                </a:lnTo>
                <a:lnTo>
                  <a:pt x="276225" y="1014412"/>
                </a:lnTo>
                <a:lnTo>
                  <a:pt x="321469" y="1045369"/>
                </a:lnTo>
                <a:lnTo>
                  <a:pt x="364331" y="1040606"/>
                </a:lnTo>
                <a:lnTo>
                  <a:pt x="447675" y="1062037"/>
                </a:lnTo>
                <a:lnTo>
                  <a:pt x="516731" y="1076325"/>
                </a:lnTo>
                <a:lnTo>
                  <a:pt x="635794" y="1100137"/>
                </a:lnTo>
                <a:lnTo>
                  <a:pt x="704850" y="1116806"/>
                </a:lnTo>
                <a:lnTo>
                  <a:pt x="812006" y="1095375"/>
                </a:lnTo>
                <a:lnTo>
                  <a:pt x="885825" y="1116806"/>
                </a:lnTo>
                <a:lnTo>
                  <a:pt x="959644" y="1138237"/>
                </a:lnTo>
                <a:lnTo>
                  <a:pt x="1000125" y="1121569"/>
                </a:lnTo>
                <a:lnTo>
                  <a:pt x="1054894" y="1143000"/>
                </a:lnTo>
                <a:lnTo>
                  <a:pt x="1143000" y="1135856"/>
                </a:lnTo>
                <a:lnTo>
                  <a:pt x="1181100" y="1114425"/>
                </a:lnTo>
                <a:lnTo>
                  <a:pt x="1295400" y="1104900"/>
                </a:lnTo>
                <a:lnTo>
                  <a:pt x="1435894" y="1090612"/>
                </a:lnTo>
                <a:lnTo>
                  <a:pt x="1493044" y="1042987"/>
                </a:lnTo>
                <a:lnTo>
                  <a:pt x="1624012" y="1040606"/>
                </a:lnTo>
                <a:lnTo>
                  <a:pt x="1654969" y="1090612"/>
                </a:lnTo>
                <a:lnTo>
                  <a:pt x="1724025" y="1081087"/>
                </a:lnTo>
                <a:lnTo>
                  <a:pt x="1781175" y="1016794"/>
                </a:lnTo>
                <a:lnTo>
                  <a:pt x="1757362" y="969169"/>
                </a:lnTo>
                <a:lnTo>
                  <a:pt x="1793081" y="912019"/>
                </a:lnTo>
                <a:lnTo>
                  <a:pt x="1871662" y="857250"/>
                </a:lnTo>
                <a:lnTo>
                  <a:pt x="1866900" y="812006"/>
                </a:lnTo>
                <a:lnTo>
                  <a:pt x="1945481" y="809625"/>
                </a:lnTo>
                <a:lnTo>
                  <a:pt x="2007394" y="833437"/>
                </a:lnTo>
                <a:lnTo>
                  <a:pt x="2019300" y="807244"/>
                </a:lnTo>
                <a:lnTo>
                  <a:pt x="2088356" y="802481"/>
                </a:lnTo>
                <a:lnTo>
                  <a:pt x="2147887" y="723900"/>
                </a:lnTo>
                <a:lnTo>
                  <a:pt x="2083594" y="683419"/>
                </a:lnTo>
                <a:lnTo>
                  <a:pt x="1985962" y="688181"/>
                </a:lnTo>
                <a:lnTo>
                  <a:pt x="1912144" y="640556"/>
                </a:lnTo>
                <a:lnTo>
                  <a:pt x="1978819" y="566737"/>
                </a:lnTo>
                <a:lnTo>
                  <a:pt x="1959769" y="542925"/>
                </a:lnTo>
                <a:lnTo>
                  <a:pt x="1993106" y="502444"/>
                </a:lnTo>
                <a:lnTo>
                  <a:pt x="2062162" y="442912"/>
                </a:lnTo>
                <a:lnTo>
                  <a:pt x="2045494" y="369094"/>
                </a:lnTo>
                <a:lnTo>
                  <a:pt x="1988344" y="345281"/>
                </a:lnTo>
                <a:lnTo>
                  <a:pt x="2019300" y="307181"/>
                </a:lnTo>
                <a:lnTo>
                  <a:pt x="2088356" y="247650"/>
                </a:lnTo>
                <a:lnTo>
                  <a:pt x="2121694" y="204787"/>
                </a:lnTo>
                <a:lnTo>
                  <a:pt x="2097881" y="176212"/>
                </a:lnTo>
                <a:lnTo>
                  <a:pt x="2124075" y="83344"/>
                </a:lnTo>
                <a:lnTo>
                  <a:pt x="2009775" y="28575"/>
                </a:lnTo>
                <a:lnTo>
                  <a:pt x="1964531" y="0"/>
                </a:lnTo>
                <a:lnTo>
                  <a:pt x="1909762" y="4762"/>
                </a:lnTo>
                <a:lnTo>
                  <a:pt x="1874044" y="0"/>
                </a:lnTo>
                <a:lnTo>
                  <a:pt x="1843087" y="47625"/>
                </a:lnTo>
                <a:lnTo>
                  <a:pt x="1802606" y="19050"/>
                </a:lnTo>
                <a:lnTo>
                  <a:pt x="1735931" y="57150"/>
                </a:lnTo>
                <a:lnTo>
                  <a:pt x="1740694" y="78581"/>
                </a:lnTo>
                <a:lnTo>
                  <a:pt x="1666875" y="64294"/>
                </a:lnTo>
                <a:lnTo>
                  <a:pt x="1612106" y="92869"/>
                </a:lnTo>
                <a:lnTo>
                  <a:pt x="1643062" y="145256"/>
                </a:lnTo>
                <a:lnTo>
                  <a:pt x="1569244" y="135731"/>
                </a:lnTo>
                <a:lnTo>
                  <a:pt x="1597819" y="183356"/>
                </a:lnTo>
                <a:lnTo>
                  <a:pt x="1533525" y="154781"/>
                </a:lnTo>
                <a:lnTo>
                  <a:pt x="1481137" y="188119"/>
                </a:lnTo>
                <a:lnTo>
                  <a:pt x="1497806" y="238125"/>
                </a:lnTo>
                <a:lnTo>
                  <a:pt x="1476375" y="259556"/>
                </a:lnTo>
                <a:lnTo>
                  <a:pt x="1347787" y="250031"/>
                </a:lnTo>
                <a:lnTo>
                  <a:pt x="1321594" y="280987"/>
                </a:lnTo>
                <a:lnTo>
                  <a:pt x="1397794" y="321469"/>
                </a:lnTo>
                <a:lnTo>
                  <a:pt x="1352550" y="371475"/>
                </a:lnTo>
                <a:lnTo>
                  <a:pt x="1223962" y="285750"/>
                </a:lnTo>
                <a:lnTo>
                  <a:pt x="1107281" y="354806"/>
                </a:lnTo>
                <a:lnTo>
                  <a:pt x="1126331" y="414337"/>
                </a:lnTo>
                <a:lnTo>
                  <a:pt x="1162050" y="433387"/>
                </a:lnTo>
                <a:lnTo>
                  <a:pt x="1123950" y="473869"/>
                </a:lnTo>
                <a:lnTo>
                  <a:pt x="1073944" y="485775"/>
                </a:lnTo>
                <a:lnTo>
                  <a:pt x="1023937" y="542925"/>
                </a:lnTo>
                <a:lnTo>
                  <a:pt x="923925" y="614362"/>
                </a:lnTo>
                <a:lnTo>
                  <a:pt x="845344" y="628650"/>
                </a:lnTo>
                <a:lnTo>
                  <a:pt x="731044" y="647700"/>
                </a:lnTo>
                <a:lnTo>
                  <a:pt x="604837" y="671512"/>
                </a:lnTo>
                <a:lnTo>
                  <a:pt x="457200" y="716756"/>
                </a:lnTo>
                <a:lnTo>
                  <a:pt x="328612" y="735806"/>
                </a:lnTo>
                <a:lnTo>
                  <a:pt x="269081" y="735806"/>
                </a:lnTo>
                <a:lnTo>
                  <a:pt x="173831" y="781050"/>
                </a:lnTo>
                <a:lnTo>
                  <a:pt x="104775" y="823912"/>
                </a:lnTo>
                <a:lnTo>
                  <a:pt x="0" y="864394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Freeform 139"/>
          <p:cNvSpPr/>
          <p:nvPr/>
        </p:nvSpPr>
        <p:spPr>
          <a:xfrm>
            <a:off x="2704558" y="5480852"/>
            <a:ext cx="627322" cy="105652"/>
          </a:xfrm>
          <a:custGeom>
            <a:avLst/>
            <a:gdLst>
              <a:gd name="connsiteX0" fmla="*/ 0 w 850900"/>
              <a:gd name="connsiteY0" fmla="*/ 0 h 222250"/>
              <a:gd name="connsiteX1" fmla="*/ 44450 w 850900"/>
              <a:gd name="connsiteY1" fmla="*/ 44450 h 222250"/>
              <a:gd name="connsiteX2" fmla="*/ 146050 w 850900"/>
              <a:gd name="connsiteY2" fmla="*/ 57150 h 222250"/>
              <a:gd name="connsiteX3" fmla="*/ 222250 w 850900"/>
              <a:gd name="connsiteY3" fmla="*/ 76200 h 222250"/>
              <a:gd name="connsiteX4" fmla="*/ 228600 w 850900"/>
              <a:gd name="connsiteY4" fmla="*/ 107950 h 222250"/>
              <a:gd name="connsiteX5" fmla="*/ 330200 w 850900"/>
              <a:gd name="connsiteY5" fmla="*/ 133350 h 222250"/>
              <a:gd name="connsiteX6" fmla="*/ 330200 w 850900"/>
              <a:gd name="connsiteY6" fmla="*/ 133350 h 222250"/>
              <a:gd name="connsiteX7" fmla="*/ 393700 w 850900"/>
              <a:gd name="connsiteY7" fmla="*/ 120650 h 222250"/>
              <a:gd name="connsiteX8" fmla="*/ 444500 w 850900"/>
              <a:gd name="connsiteY8" fmla="*/ 133350 h 222250"/>
              <a:gd name="connsiteX9" fmla="*/ 444500 w 850900"/>
              <a:gd name="connsiteY9" fmla="*/ 165100 h 222250"/>
              <a:gd name="connsiteX10" fmla="*/ 584200 w 850900"/>
              <a:gd name="connsiteY10" fmla="*/ 215900 h 222250"/>
              <a:gd name="connsiteX11" fmla="*/ 647700 w 850900"/>
              <a:gd name="connsiteY11" fmla="*/ 222250 h 222250"/>
              <a:gd name="connsiteX12" fmla="*/ 736600 w 850900"/>
              <a:gd name="connsiteY12" fmla="*/ 203200 h 222250"/>
              <a:gd name="connsiteX13" fmla="*/ 831850 w 850900"/>
              <a:gd name="connsiteY13" fmla="*/ 196850 h 222250"/>
              <a:gd name="connsiteX14" fmla="*/ 850900 w 850900"/>
              <a:gd name="connsiteY14" fmla="*/ 165100 h 222250"/>
              <a:gd name="connsiteX15" fmla="*/ 812800 w 850900"/>
              <a:gd name="connsiteY15" fmla="*/ 139700 h 222250"/>
              <a:gd name="connsiteX16" fmla="*/ 742950 w 850900"/>
              <a:gd name="connsiteY16" fmla="*/ 95250 h 222250"/>
              <a:gd name="connsiteX17" fmla="*/ 704850 w 850900"/>
              <a:gd name="connsiteY17" fmla="*/ 76200 h 222250"/>
              <a:gd name="connsiteX18" fmla="*/ 654050 w 850900"/>
              <a:gd name="connsiteY18" fmla="*/ 82550 h 222250"/>
              <a:gd name="connsiteX19" fmla="*/ 482600 w 850900"/>
              <a:gd name="connsiteY19" fmla="*/ 82550 h 222250"/>
              <a:gd name="connsiteX20" fmla="*/ 381000 w 850900"/>
              <a:gd name="connsiteY20" fmla="*/ 57150 h 222250"/>
              <a:gd name="connsiteX21" fmla="*/ 292100 w 850900"/>
              <a:gd name="connsiteY21" fmla="*/ 50800 h 222250"/>
              <a:gd name="connsiteX22" fmla="*/ 190500 w 850900"/>
              <a:gd name="connsiteY22" fmla="*/ 19050 h 222250"/>
              <a:gd name="connsiteX23" fmla="*/ 101600 w 850900"/>
              <a:gd name="connsiteY23" fmla="*/ 19050 h 222250"/>
              <a:gd name="connsiteX24" fmla="*/ 0 w 850900"/>
              <a:gd name="connsiteY2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50900" h="222250">
                <a:moveTo>
                  <a:pt x="0" y="0"/>
                </a:moveTo>
                <a:lnTo>
                  <a:pt x="44450" y="44450"/>
                </a:lnTo>
                <a:lnTo>
                  <a:pt x="146050" y="57150"/>
                </a:lnTo>
                <a:lnTo>
                  <a:pt x="222250" y="76200"/>
                </a:lnTo>
                <a:lnTo>
                  <a:pt x="228600" y="107950"/>
                </a:lnTo>
                <a:lnTo>
                  <a:pt x="330200" y="133350"/>
                </a:lnTo>
                <a:lnTo>
                  <a:pt x="330200" y="133350"/>
                </a:lnTo>
                <a:lnTo>
                  <a:pt x="393700" y="120650"/>
                </a:lnTo>
                <a:lnTo>
                  <a:pt x="444500" y="133350"/>
                </a:lnTo>
                <a:lnTo>
                  <a:pt x="444500" y="165100"/>
                </a:lnTo>
                <a:lnTo>
                  <a:pt x="584200" y="215900"/>
                </a:lnTo>
                <a:lnTo>
                  <a:pt x="647700" y="222250"/>
                </a:lnTo>
                <a:lnTo>
                  <a:pt x="736600" y="203200"/>
                </a:lnTo>
                <a:lnTo>
                  <a:pt x="831850" y="196850"/>
                </a:lnTo>
                <a:lnTo>
                  <a:pt x="850900" y="165100"/>
                </a:lnTo>
                <a:lnTo>
                  <a:pt x="812800" y="139700"/>
                </a:lnTo>
                <a:lnTo>
                  <a:pt x="742950" y="95250"/>
                </a:lnTo>
                <a:lnTo>
                  <a:pt x="704850" y="76200"/>
                </a:lnTo>
                <a:lnTo>
                  <a:pt x="654050" y="82550"/>
                </a:lnTo>
                <a:lnTo>
                  <a:pt x="482600" y="82550"/>
                </a:lnTo>
                <a:lnTo>
                  <a:pt x="381000" y="57150"/>
                </a:lnTo>
                <a:lnTo>
                  <a:pt x="292100" y="50800"/>
                </a:lnTo>
                <a:lnTo>
                  <a:pt x="190500" y="19050"/>
                </a:lnTo>
                <a:lnTo>
                  <a:pt x="101600" y="190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Freeform 140"/>
          <p:cNvSpPr/>
          <p:nvPr/>
        </p:nvSpPr>
        <p:spPr>
          <a:xfrm>
            <a:off x="3032263" y="5415952"/>
            <a:ext cx="374521" cy="144894"/>
          </a:xfrm>
          <a:custGeom>
            <a:avLst/>
            <a:gdLst>
              <a:gd name="connsiteX0" fmla="*/ 0 w 508000"/>
              <a:gd name="connsiteY0" fmla="*/ 22225 h 304800"/>
              <a:gd name="connsiteX1" fmla="*/ 47625 w 508000"/>
              <a:gd name="connsiteY1" fmla="*/ 79375 h 304800"/>
              <a:gd name="connsiteX2" fmla="*/ 34925 w 508000"/>
              <a:gd name="connsiteY2" fmla="*/ 95250 h 304800"/>
              <a:gd name="connsiteX3" fmla="*/ 76200 w 508000"/>
              <a:gd name="connsiteY3" fmla="*/ 139700 h 304800"/>
              <a:gd name="connsiteX4" fmla="*/ 82550 w 508000"/>
              <a:gd name="connsiteY4" fmla="*/ 174625 h 304800"/>
              <a:gd name="connsiteX5" fmla="*/ 69850 w 508000"/>
              <a:gd name="connsiteY5" fmla="*/ 196850 h 304800"/>
              <a:gd name="connsiteX6" fmla="*/ 66675 w 508000"/>
              <a:gd name="connsiteY6" fmla="*/ 219075 h 304800"/>
              <a:gd name="connsiteX7" fmla="*/ 231775 w 508000"/>
              <a:gd name="connsiteY7" fmla="*/ 222250 h 304800"/>
              <a:gd name="connsiteX8" fmla="*/ 257175 w 508000"/>
              <a:gd name="connsiteY8" fmla="*/ 206375 h 304800"/>
              <a:gd name="connsiteX9" fmla="*/ 406400 w 508000"/>
              <a:gd name="connsiteY9" fmla="*/ 304800 h 304800"/>
              <a:gd name="connsiteX10" fmla="*/ 466725 w 508000"/>
              <a:gd name="connsiteY10" fmla="*/ 266700 h 304800"/>
              <a:gd name="connsiteX11" fmla="*/ 508000 w 508000"/>
              <a:gd name="connsiteY11" fmla="*/ 244475 h 304800"/>
              <a:gd name="connsiteX12" fmla="*/ 466725 w 508000"/>
              <a:gd name="connsiteY12" fmla="*/ 209550 h 304800"/>
              <a:gd name="connsiteX13" fmla="*/ 441325 w 508000"/>
              <a:gd name="connsiteY13" fmla="*/ 152400 h 304800"/>
              <a:gd name="connsiteX14" fmla="*/ 390525 w 508000"/>
              <a:gd name="connsiteY14" fmla="*/ 92075 h 304800"/>
              <a:gd name="connsiteX15" fmla="*/ 368300 w 508000"/>
              <a:gd name="connsiteY15" fmla="*/ 63500 h 304800"/>
              <a:gd name="connsiteX16" fmla="*/ 368300 w 508000"/>
              <a:gd name="connsiteY16" fmla="*/ 50800 h 304800"/>
              <a:gd name="connsiteX17" fmla="*/ 349250 w 508000"/>
              <a:gd name="connsiteY17" fmla="*/ 34925 h 304800"/>
              <a:gd name="connsiteX18" fmla="*/ 266700 w 508000"/>
              <a:gd name="connsiteY18" fmla="*/ 38100 h 304800"/>
              <a:gd name="connsiteX19" fmla="*/ 196850 w 508000"/>
              <a:gd name="connsiteY19" fmla="*/ 31750 h 304800"/>
              <a:gd name="connsiteX20" fmla="*/ 152400 w 508000"/>
              <a:gd name="connsiteY20" fmla="*/ 28575 h 304800"/>
              <a:gd name="connsiteX21" fmla="*/ 123825 w 508000"/>
              <a:gd name="connsiteY21" fmla="*/ 6350 h 304800"/>
              <a:gd name="connsiteX22" fmla="*/ 66675 w 508000"/>
              <a:gd name="connsiteY22" fmla="*/ 0 h 304800"/>
              <a:gd name="connsiteX23" fmla="*/ 0 w 508000"/>
              <a:gd name="connsiteY23" fmla="*/ 2222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000" h="304800">
                <a:moveTo>
                  <a:pt x="0" y="22225"/>
                </a:moveTo>
                <a:lnTo>
                  <a:pt x="47625" y="79375"/>
                </a:lnTo>
                <a:lnTo>
                  <a:pt x="34925" y="95250"/>
                </a:lnTo>
                <a:lnTo>
                  <a:pt x="76200" y="139700"/>
                </a:lnTo>
                <a:lnTo>
                  <a:pt x="82550" y="174625"/>
                </a:lnTo>
                <a:lnTo>
                  <a:pt x="69850" y="196850"/>
                </a:lnTo>
                <a:lnTo>
                  <a:pt x="66675" y="219075"/>
                </a:lnTo>
                <a:lnTo>
                  <a:pt x="231775" y="222250"/>
                </a:lnTo>
                <a:lnTo>
                  <a:pt x="257175" y="206375"/>
                </a:lnTo>
                <a:lnTo>
                  <a:pt x="406400" y="304800"/>
                </a:lnTo>
                <a:lnTo>
                  <a:pt x="466725" y="266700"/>
                </a:lnTo>
                <a:lnTo>
                  <a:pt x="508000" y="244475"/>
                </a:lnTo>
                <a:lnTo>
                  <a:pt x="466725" y="209550"/>
                </a:lnTo>
                <a:lnTo>
                  <a:pt x="441325" y="152400"/>
                </a:lnTo>
                <a:lnTo>
                  <a:pt x="390525" y="92075"/>
                </a:lnTo>
                <a:lnTo>
                  <a:pt x="368300" y="63500"/>
                </a:lnTo>
                <a:lnTo>
                  <a:pt x="368300" y="50800"/>
                </a:lnTo>
                <a:lnTo>
                  <a:pt x="349250" y="34925"/>
                </a:lnTo>
                <a:lnTo>
                  <a:pt x="266700" y="38100"/>
                </a:lnTo>
                <a:lnTo>
                  <a:pt x="196850" y="31750"/>
                </a:lnTo>
                <a:lnTo>
                  <a:pt x="152400" y="28575"/>
                </a:lnTo>
                <a:lnTo>
                  <a:pt x="123825" y="6350"/>
                </a:lnTo>
                <a:lnTo>
                  <a:pt x="66675" y="0"/>
                </a:lnTo>
                <a:lnTo>
                  <a:pt x="0" y="222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Freeform 141"/>
          <p:cNvSpPr/>
          <p:nvPr/>
        </p:nvSpPr>
        <p:spPr>
          <a:xfrm>
            <a:off x="3619792" y="5243890"/>
            <a:ext cx="210668" cy="52826"/>
          </a:xfrm>
          <a:custGeom>
            <a:avLst/>
            <a:gdLst>
              <a:gd name="connsiteX0" fmla="*/ 0 w 285750"/>
              <a:gd name="connsiteY0" fmla="*/ 28575 h 111125"/>
              <a:gd name="connsiteX1" fmla="*/ 139700 w 285750"/>
              <a:gd name="connsiteY1" fmla="*/ 28575 h 111125"/>
              <a:gd name="connsiteX2" fmla="*/ 161925 w 285750"/>
              <a:gd name="connsiteY2" fmla="*/ 0 h 111125"/>
              <a:gd name="connsiteX3" fmla="*/ 285750 w 285750"/>
              <a:gd name="connsiteY3" fmla="*/ 60325 h 111125"/>
              <a:gd name="connsiteX4" fmla="*/ 269875 w 285750"/>
              <a:gd name="connsiteY4" fmla="*/ 92075 h 111125"/>
              <a:gd name="connsiteX5" fmla="*/ 231775 w 285750"/>
              <a:gd name="connsiteY5" fmla="*/ 111125 h 111125"/>
              <a:gd name="connsiteX6" fmla="*/ 193675 w 285750"/>
              <a:gd name="connsiteY6" fmla="*/ 95250 h 111125"/>
              <a:gd name="connsiteX7" fmla="*/ 69850 w 285750"/>
              <a:gd name="connsiteY7" fmla="*/ 107950 h 111125"/>
              <a:gd name="connsiteX8" fmla="*/ 15875 w 285750"/>
              <a:gd name="connsiteY8" fmla="*/ 107950 h 111125"/>
              <a:gd name="connsiteX9" fmla="*/ 0 w 285750"/>
              <a:gd name="connsiteY9" fmla="*/ 28575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50" h="111125">
                <a:moveTo>
                  <a:pt x="0" y="28575"/>
                </a:moveTo>
                <a:lnTo>
                  <a:pt x="139700" y="28575"/>
                </a:lnTo>
                <a:lnTo>
                  <a:pt x="161925" y="0"/>
                </a:lnTo>
                <a:lnTo>
                  <a:pt x="285750" y="60325"/>
                </a:lnTo>
                <a:lnTo>
                  <a:pt x="269875" y="92075"/>
                </a:lnTo>
                <a:lnTo>
                  <a:pt x="231775" y="111125"/>
                </a:lnTo>
                <a:lnTo>
                  <a:pt x="193675" y="95250"/>
                </a:lnTo>
                <a:lnTo>
                  <a:pt x="69850" y="107950"/>
                </a:lnTo>
                <a:lnTo>
                  <a:pt x="15875" y="107950"/>
                </a:lnTo>
                <a:lnTo>
                  <a:pt x="0" y="2857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4337136" y="5177466"/>
            <a:ext cx="104819" cy="744104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elogram 29"/>
          <p:cNvSpPr/>
          <p:nvPr/>
        </p:nvSpPr>
        <p:spPr>
          <a:xfrm>
            <a:off x="2175081" y="3459329"/>
            <a:ext cx="5486400" cy="914400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2479881" y="1826119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9881" y="2969119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79881" y="4112119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609225" y="2433880"/>
            <a:ext cx="801527" cy="567757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5" name="Freeform 74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Freeform 75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127357" y="3570422"/>
            <a:ext cx="1171924" cy="623640"/>
            <a:chOff x="4625022" y="1225707"/>
            <a:chExt cx="2147887" cy="1143000"/>
          </a:xfrm>
        </p:grpSpPr>
        <p:grpSp>
          <p:nvGrpSpPr>
            <p:cNvPr id="80" name="Group 79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Freeform 80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1" name="Freeform 90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461081" y="381000"/>
            <a:ext cx="828679" cy="471933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65" name="Freeform 64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67" name="Freeform 66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3" name="Freeform 72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2971315" y="4373729"/>
            <a:ext cx="0" cy="91281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603344" y="6064111"/>
            <a:ext cx="1381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 smtClean="0"/>
              <a:t>Geographical Data</a:t>
            </a:r>
            <a:endParaRPr lang="en-AU" sz="1100" dirty="0"/>
          </a:p>
        </p:txBody>
      </p:sp>
      <p:sp>
        <p:nvSpPr>
          <p:cNvPr id="195" name="Freeform 194"/>
          <p:cNvSpPr/>
          <p:nvPr/>
        </p:nvSpPr>
        <p:spPr>
          <a:xfrm>
            <a:off x="5182600" y="2716379"/>
            <a:ext cx="228600" cy="20955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Freeform 197"/>
          <p:cNvSpPr/>
          <p:nvPr/>
        </p:nvSpPr>
        <p:spPr>
          <a:xfrm>
            <a:off x="5144492" y="2423486"/>
            <a:ext cx="247650" cy="197644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Freeform 203"/>
          <p:cNvSpPr/>
          <p:nvPr/>
        </p:nvSpPr>
        <p:spPr>
          <a:xfrm>
            <a:off x="5985081" y="3592766"/>
            <a:ext cx="762000" cy="60813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Freeform 218"/>
          <p:cNvSpPr/>
          <p:nvPr/>
        </p:nvSpPr>
        <p:spPr>
          <a:xfrm>
            <a:off x="4522998" y="868529"/>
            <a:ext cx="787550" cy="481410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050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61" y="1232468"/>
            <a:ext cx="1981200" cy="78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6" name="Straight Connector 225"/>
          <p:cNvCxnSpPr>
            <a:endCxn id="219" idx="27"/>
          </p:cNvCxnSpPr>
          <p:nvPr/>
        </p:nvCxnSpPr>
        <p:spPr>
          <a:xfrm flipH="1" flipV="1">
            <a:off x="4522998" y="1108794"/>
            <a:ext cx="47617" cy="43363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19" idx="27"/>
            <a:endCxn id="65" idx="27"/>
          </p:cNvCxnSpPr>
          <p:nvPr/>
        </p:nvCxnSpPr>
        <p:spPr>
          <a:xfrm flipH="1" flipV="1">
            <a:off x="4461081" y="616535"/>
            <a:ext cx="61917" cy="492259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 flipV="1">
            <a:off x="5067175" y="1300463"/>
            <a:ext cx="47956" cy="46775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 flipV="1">
            <a:off x="5005257" y="808204"/>
            <a:ext cx="61917" cy="492259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19" idx="3"/>
          </p:cNvCxnSpPr>
          <p:nvPr/>
        </p:nvCxnSpPr>
        <p:spPr>
          <a:xfrm flipH="1" flipV="1">
            <a:off x="4730815" y="849968"/>
            <a:ext cx="22458" cy="18049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4790213" y="1350021"/>
            <a:ext cx="14732" cy="12810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4354653" y="2087729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Spatial Relationship (inter-datasets)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2070"/>
          <p:cNvSpPr/>
          <p:nvPr/>
        </p:nvSpPr>
        <p:spPr>
          <a:xfrm>
            <a:off x="5231782" y="3779873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>
                <a:latin typeface="Arial" pitchFamily="34" charset="0"/>
                <a:cs typeface="Arial" pitchFamily="34" charset="0"/>
              </a:rPr>
              <a:t>Spatial </a:t>
            </a:r>
            <a:endParaRPr lang="en-AU" sz="8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Relationship </a:t>
            </a:r>
            <a:br>
              <a:rPr lang="en-AU" sz="800" i="1" dirty="0" smtClean="0">
                <a:latin typeface="Arial" pitchFamily="34" charset="0"/>
                <a:cs typeface="Arial" pitchFamily="34" charset="0"/>
              </a:rPr>
            </a:br>
            <a:r>
              <a:rPr lang="en-AU" sz="800" i="1" dirty="0" smtClean="0">
                <a:latin typeface="Arial" pitchFamily="34" charset="0"/>
                <a:cs typeface="Arial" pitchFamily="34" charset="0"/>
              </a:rPr>
              <a:t>(intra-datasets</a:t>
            </a:r>
            <a:r>
              <a:rPr lang="en-AU" sz="800" i="1" dirty="0">
                <a:latin typeface="Arial" pitchFamily="34" charset="0"/>
                <a:cs typeface="Arial" pitchFamily="34" charset="0"/>
              </a:rPr>
              <a:t>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814660" y="3230729"/>
            <a:ext cx="955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Approximations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5" name="Left Brace 274"/>
          <p:cNvSpPr/>
          <p:nvPr/>
        </p:nvSpPr>
        <p:spPr>
          <a:xfrm>
            <a:off x="1641106" y="4456985"/>
            <a:ext cx="167624" cy="18211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8" name="TextBox 277"/>
          <p:cNvSpPr txBox="1"/>
          <p:nvPr/>
        </p:nvSpPr>
        <p:spPr>
          <a:xfrm>
            <a:off x="484252" y="513674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Geographical</a:t>
            </a:r>
          </a:p>
          <a:p>
            <a:pPr algn="ctr"/>
            <a:r>
              <a:rPr lang="en-AU" sz="1200" dirty="0" smtClean="0"/>
              <a:t>Representation</a:t>
            </a:r>
            <a:endParaRPr lang="en-AU" sz="1200" dirty="0"/>
          </a:p>
        </p:txBody>
      </p:sp>
      <p:sp>
        <p:nvSpPr>
          <p:cNvPr id="256" name="Freeform 255"/>
          <p:cNvSpPr/>
          <p:nvPr/>
        </p:nvSpPr>
        <p:spPr>
          <a:xfrm>
            <a:off x="4431008" y="2706854"/>
            <a:ext cx="580540" cy="1119188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7" name="Freeform 256"/>
          <p:cNvSpPr/>
          <p:nvPr/>
        </p:nvSpPr>
        <p:spPr>
          <a:xfrm>
            <a:off x="4331662" y="1182854"/>
            <a:ext cx="496132" cy="1404938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9" name="Freeform 258"/>
          <p:cNvSpPr/>
          <p:nvPr/>
        </p:nvSpPr>
        <p:spPr>
          <a:xfrm>
            <a:off x="5308806" y="3641256"/>
            <a:ext cx="690563" cy="170498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0" name="Freeform 259"/>
          <p:cNvSpPr/>
          <p:nvPr/>
        </p:nvSpPr>
        <p:spPr>
          <a:xfrm>
            <a:off x="5464381" y="2525879"/>
            <a:ext cx="996950" cy="984250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1" name="Freeform 260"/>
          <p:cNvSpPr/>
          <p:nvPr/>
        </p:nvSpPr>
        <p:spPr>
          <a:xfrm>
            <a:off x="5379260" y="988812"/>
            <a:ext cx="153926" cy="498763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2" name="Freeform 261"/>
          <p:cNvSpPr/>
          <p:nvPr/>
        </p:nvSpPr>
        <p:spPr>
          <a:xfrm>
            <a:off x="5341474" y="482491"/>
            <a:ext cx="179520" cy="445864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2" name="TextBox 301"/>
          <p:cNvSpPr txBox="1"/>
          <p:nvPr/>
        </p:nvSpPr>
        <p:spPr>
          <a:xfrm>
            <a:off x="5562600" y="511414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Hierarchical</a:t>
            </a:r>
            <a:br>
              <a:rPr lang="en-AU" sz="800" i="1" dirty="0" smtClean="0">
                <a:latin typeface="Arial" pitchFamily="34" charset="0"/>
                <a:cs typeface="Arial" pitchFamily="34" charset="0"/>
              </a:rPr>
            </a:br>
            <a:r>
              <a:rPr lang="en-AU" sz="800" i="1" dirty="0" smtClean="0">
                <a:latin typeface="Arial" pitchFamily="34" charset="0"/>
                <a:cs typeface="Arial" pitchFamily="34" charset="0"/>
              </a:rPr>
              <a:t>Relationship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Left Brace 302"/>
          <p:cNvSpPr/>
          <p:nvPr/>
        </p:nvSpPr>
        <p:spPr>
          <a:xfrm>
            <a:off x="1641681" y="1173329"/>
            <a:ext cx="167624" cy="3200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4" name="TextBox 303"/>
          <p:cNvSpPr txBox="1"/>
          <p:nvPr/>
        </p:nvSpPr>
        <p:spPr>
          <a:xfrm>
            <a:off x="506293" y="2163929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Topology</a:t>
            </a:r>
          </a:p>
          <a:p>
            <a:pPr algn="ctr"/>
            <a:r>
              <a:rPr lang="en-AU" sz="1200" dirty="0" smtClean="0"/>
              <a:t>+</a:t>
            </a:r>
          </a:p>
          <a:p>
            <a:pPr algn="ctr"/>
            <a:r>
              <a:rPr lang="en-AU" sz="1200" dirty="0" smtClean="0"/>
              <a:t>Spatial Relationship</a:t>
            </a:r>
          </a:p>
          <a:p>
            <a:pPr algn="ctr"/>
            <a:r>
              <a:rPr lang="en-AU" sz="1200" dirty="0" smtClean="0"/>
              <a:t>+</a:t>
            </a:r>
          </a:p>
          <a:p>
            <a:pPr algn="ctr"/>
            <a:r>
              <a:rPr lang="en-AU" sz="1200" dirty="0" smtClean="0"/>
              <a:t>Approximations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9762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4724400" cy="3951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28" y="3349823"/>
            <a:ext cx="6215216" cy="335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04800" y="2438400"/>
            <a:ext cx="1371600" cy="838200"/>
          </a:xfrm>
          <a:prstGeom prst="roundRect">
            <a:avLst>
              <a:gd name="adj" fmla="val 6667"/>
            </a:avLst>
          </a:prstGeom>
          <a:solidFill>
            <a:srgbClr val="4F81BD">
              <a:alpha val="20000"/>
            </a:srgbClr>
          </a:solidFill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2781300" y="3336766"/>
            <a:ext cx="1485900" cy="3368834"/>
          </a:xfrm>
          <a:prstGeom prst="roundRect">
            <a:avLst>
              <a:gd name="adj" fmla="val 3096"/>
            </a:avLst>
          </a:prstGeom>
          <a:noFill/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2438400"/>
            <a:ext cx="1097028" cy="911423"/>
          </a:xfrm>
          <a:prstGeom prst="line">
            <a:avLst/>
          </a:prstGeom>
          <a:ln w="12700"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" y="3276600"/>
            <a:ext cx="2514600" cy="3429000"/>
          </a:xfrm>
          <a:prstGeom prst="line">
            <a:avLst/>
          </a:prstGeom>
          <a:ln w="12700"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910828"/>
            <a:ext cx="2713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Administrative Boundaries </a:t>
            </a:r>
          </a:p>
          <a:p>
            <a:r>
              <a:rPr lang="en-AU" dirty="0" smtClean="0"/>
              <a:t>Conceptual Model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723537" y="2907268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 smtClean="0"/>
              <a:t>Core Definition Model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4382928" y="3340020"/>
            <a:ext cx="1865471" cy="3368834"/>
          </a:xfrm>
          <a:prstGeom prst="roundRect">
            <a:avLst>
              <a:gd name="adj" fmla="val 3096"/>
            </a:avLst>
          </a:prstGeom>
          <a:noFill/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6431280" y="3340020"/>
            <a:ext cx="2547938" cy="3368834"/>
          </a:xfrm>
          <a:prstGeom prst="roundRect">
            <a:avLst>
              <a:gd name="adj" fmla="val 3096"/>
            </a:avLst>
          </a:prstGeom>
          <a:noFill/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/>
          <p:cNvGrpSpPr/>
          <p:nvPr/>
        </p:nvGrpSpPr>
        <p:grpSpPr>
          <a:xfrm>
            <a:off x="2794000" y="3349823"/>
            <a:ext cx="6200458" cy="276999"/>
            <a:chOff x="2794000" y="3349823"/>
            <a:chExt cx="6200458" cy="276999"/>
          </a:xfrm>
        </p:grpSpPr>
        <p:sp>
          <p:nvSpPr>
            <p:cNvPr id="14" name="TextBox 13"/>
            <p:cNvSpPr txBox="1"/>
            <p:nvPr/>
          </p:nvSpPr>
          <p:spPr>
            <a:xfrm>
              <a:off x="2794000" y="3349823"/>
              <a:ext cx="1473200" cy="276999"/>
            </a:xfrm>
            <a:prstGeom prst="rect">
              <a:avLst/>
            </a:prstGeom>
            <a:solidFill>
              <a:srgbClr val="4F81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 smtClean="0"/>
                <a:t>Representation</a:t>
              </a:r>
              <a:endParaRPr lang="en-A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927" y="3349823"/>
              <a:ext cx="1865471" cy="276999"/>
            </a:xfrm>
            <a:prstGeom prst="rect">
              <a:avLst/>
            </a:prstGeom>
            <a:solidFill>
              <a:srgbClr val="4F81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 smtClean="0"/>
                <a:t>Versioning</a:t>
              </a:r>
              <a:endParaRPr lang="en-A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20574" y="3349823"/>
              <a:ext cx="2573884" cy="276999"/>
            </a:xfrm>
            <a:prstGeom prst="rect">
              <a:avLst/>
            </a:prstGeom>
            <a:solidFill>
              <a:srgbClr val="4F81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 smtClean="0"/>
                <a:t>Topology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6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175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56</cp:revision>
  <dcterms:created xsi:type="dcterms:W3CDTF">2006-08-16T00:00:00Z</dcterms:created>
  <dcterms:modified xsi:type="dcterms:W3CDTF">2013-07-22T07:08:19Z</dcterms:modified>
</cp:coreProperties>
</file>