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/>
    <p:restoredTop sz="94643"/>
  </p:normalViewPr>
  <p:slideViewPr>
    <p:cSldViewPr snapToGrid="0">
      <p:cViewPr varScale="1">
        <p:scale>
          <a:sx n="115" d="100"/>
          <a:sy n="115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63285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61868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14383" y="2186779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527</Words>
  <Application>Microsoft Macintosh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18</cp:revision>
  <dcterms:created xsi:type="dcterms:W3CDTF">2018-06-20T04:53:44Z</dcterms:created>
  <dcterms:modified xsi:type="dcterms:W3CDTF">2018-06-20T22:09:36Z</dcterms:modified>
</cp:coreProperties>
</file>