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/>
    <p:restoredTop sz="94643"/>
  </p:normalViewPr>
  <p:slideViewPr>
    <p:cSldViewPr snapToGrid="0">
      <p:cViewPr varScale="1">
        <p:scale>
          <a:sx n="82" d="100"/>
          <a:sy n="8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1431-A66A-4BE6-A0E6-379761945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17D3-3DE5-4195-90C2-DDF41798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0929-9E28-4890-B41D-317120EC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B16C-C322-4155-B6F4-8DF69BFD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CC15-AE7D-42B3-BF1F-B4527DC6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88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EBA3-45EE-4524-B2D4-7817332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555D7-51A5-427A-B4C7-20CDEED82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7879-E193-478D-8BBF-32943F4A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FA99-581E-4E19-AFAD-526C77B3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209DB-8128-4200-9AD8-FE4EAA82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18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94764-CA44-46D3-842F-0A9620C5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D3ECD-D9FB-46CE-8AC4-C03ED77E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2E77-BA1C-4FA0-A096-AD5D5FAA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65CE6-2C72-4CC9-B748-547238A1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1A3C-7A15-4CBF-B2D4-A0F20369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FF58-21EF-4909-A8C9-3D7CB7C5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117-8428-4848-8EB8-6263E672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E05A-A8DD-4A46-B6C0-A13BCC16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73F5-7BED-4D47-B958-03679B0B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D5EB-383D-46E0-BF97-E78D2F0D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78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9045-7079-49D5-9E66-C76F949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4B05A-C2B1-4FCF-958E-675EA9A1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7FA1E-CEF7-4343-A149-A77330B5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E853-E87C-4F8D-965B-B02E5AC3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94DB-1A48-4014-B91A-170AF7BF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19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615E-904C-4F68-8595-40B73459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494-556B-46F5-9D93-954648BFC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D667A-27EC-4115-9854-B526726E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A848-4B4F-49F5-8961-DD9398B6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B10C-A416-4351-A714-6605B2D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C2EE-892F-4734-AD72-BA6E5582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40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A143-F873-4DD8-842D-DA770A6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3B0D-7A97-44D2-970A-782C86CD8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BFC54-1920-488B-A56A-6F1B2463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85F8-33D3-433B-B5F1-C1364239F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93088-CA13-4AAC-9057-80C7D3DF5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01A7-1CF4-4838-BDC2-337A44CF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93DB5-54EC-4A2A-9215-3A3C847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853EB-0909-45C1-970F-CFFE17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59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5F73-45DD-415B-B8F0-CB1F95E4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3F3C-71B6-4121-8205-D8C2C1B3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778E9-58A2-4269-A767-3DBF8614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44A09-9FE7-49F3-97FC-20BE505B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48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14F7B-D376-446C-A3D5-ACF5C62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B131C-B0B4-4EBE-A85D-57D2129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836DE-1B6B-4FAF-986A-7345F38C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A0BE-E919-4903-8AAA-7A726A9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37EC-76A1-4938-8B42-46BAFDF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C6F7-BE0F-4D83-8C59-6FB91D033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9E8-3671-43B6-9F18-DB45E13C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F37E-2078-4E60-905C-47744F03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917C-050C-4871-9787-AB9E8418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2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FC61-B7C2-4F16-8EB8-EC592380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21C7C-681F-4E5F-9917-11A8C223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8C1EC-D542-4896-AE8B-91D93F578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5E9D-A617-4324-BBFB-076B1ABB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3DA5B-2AB1-40DB-B32F-C7520AB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A44D-A415-46C2-85CA-545B8FD3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34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5506-B04A-486F-AB2A-D693CC3A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1FE6-3B84-4E39-985F-1BC90A71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91D0-4831-4C4B-99B0-DD390368B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DE42-2BBB-4BEC-98E8-2E54C2B244F5}" type="datetimeFigureOut">
              <a:rPr lang="en-AU" smtClean="0"/>
              <a:t>19/07/2018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8426-03DD-46F3-8B3A-BA683E611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50A3-D6D5-4EB5-9C4F-5A2E86259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2A08-630D-444F-ACE6-6C3A299E14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74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5961888" y="190315"/>
            <a:ext cx="144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Diagrams Key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0AA56-599B-4627-8F73-04907786F192}"/>
              </a:ext>
            </a:extLst>
          </p:cNvPr>
          <p:cNvSpPr/>
          <p:nvPr/>
        </p:nvSpPr>
        <p:spPr>
          <a:xfrm>
            <a:off x="294095" y="190315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B7815-CBC3-41A8-9396-EE973BB9397B}"/>
              </a:ext>
            </a:extLst>
          </p:cNvPr>
          <p:cNvSpPr/>
          <p:nvPr/>
        </p:nvSpPr>
        <p:spPr>
          <a:xfrm>
            <a:off x="294095" y="2583663"/>
            <a:ext cx="1330778" cy="595993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Activity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7068CD-8944-464E-98B0-A7A2451ECA2F}"/>
              </a:ext>
            </a:extLst>
          </p:cNvPr>
          <p:cNvSpPr/>
          <p:nvPr/>
        </p:nvSpPr>
        <p:spPr>
          <a:xfrm>
            <a:off x="294095" y="1785832"/>
            <a:ext cx="1330778" cy="595993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D2194-7420-471E-98CD-A7CA248393B2}"/>
              </a:ext>
            </a:extLst>
          </p:cNvPr>
          <p:cNvSpPr txBox="1"/>
          <p:nvPr/>
        </p:nvSpPr>
        <p:spPr>
          <a:xfrm>
            <a:off x="42675" y="4199030"/>
            <a:ext cx="2700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wGB:	prov:wasGeneratedBy</a:t>
            </a:r>
          </a:p>
          <a:p>
            <a:r>
              <a:rPr lang="en-US" sz="1200"/>
              <a:t>u:	prov:used</a:t>
            </a:r>
            <a:br>
              <a:rPr lang="en-US" sz="1200"/>
            </a:br>
            <a:r>
              <a:rPr lang="en-US" sz="1200"/>
              <a:t>wDF:	prov:wasDerivedFrom</a:t>
            </a:r>
          </a:p>
          <a:p>
            <a:r>
              <a:rPr lang="en-US" sz="1200"/>
              <a:t>wAT:	prov:wasAttributedTo</a:t>
            </a:r>
          </a:p>
          <a:p>
            <a:r>
              <a:rPr lang="en-US" sz="1200"/>
              <a:t>wAW:	prov:wasAssociatedWith</a:t>
            </a:r>
          </a:p>
          <a:p>
            <a:endParaRPr lang="en-US" sz="1200"/>
          </a:p>
          <a:p>
            <a:r>
              <a:rPr lang="en-US" sz="1200"/>
              <a:t>-------	Not generated yet</a:t>
            </a:r>
          </a:p>
        </p:txBody>
      </p:sp>
      <p:sp>
        <p:nvSpPr>
          <p:cNvPr id="8" name="Freeform 161">
            <a:extLst>
              <a:ext uri="{FF2B5EF4-FFF2-40B4-BE49-F238E27FC236}">
                <a16:creationId xmlns:a16="http://schemas.microsoft.com/office/drawing/2014/main" id="{12780784-F849-414F-B8ED-30F3CF2C0CFB}"/>
              </a:ext>
            </a:extLst>
          </p:cNvPr>
          <p:cNvSpPr/>
          <p:nvPr/>
        </p:nvSpPr>
        <p:spPr>
          <a:xfrm>
            <a:off x="294095" y="338149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Agent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95E23-9ADF-4DFD-9457-4149DD518E8D}"/>
              </a:ext>
            </a:extLst>
          </p:cNvPr>
          <p:cNvGrpSpPr/>
          <p:nvPr/>
        </p:nvGrpSpPr>
        <p:grpSpPr>
          <a:xfrm>
            <a:off x="255486" y="908398"/>
            <a:ext cx="1407996" cy="755490"/>
            <a:chOff x="6100809" y="3897152"/>
            <a:chExt cx="1407996" cy="75549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6872F0-DC17-4FAC-8211-52CD2DCF3D7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D281BD-CEC9-434A-BAA5-C46459C9534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D2023C-B1F1-40B1-8CDC-A01F721C37BB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4B8AB-82E5-4BCC-9570-335B6E199F27}"/>
              </a:ext>
            </a:extLst>
          </p:cNvPr>
          <p:cNvSpPr/>
          <p:nvPr/>
        </p:nvSpPr>
        <p:spPr>
          <a:xfrm>
            <a:off x="294095" y="5714798"/>
            <a:ext cx="1330778" cy="595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License / Policy</a:t>
            </a:r>
          </a:p>
        </p:txBody>
      </p:sp>
    </p:spTree>
    <p:extLst>
      <p:ext uri="{BB962C8B-B14F-4D97-AF65-F5344CB8AC3E}">
        <p14:creationId xmlns:p14="http://schemas.microsoft.com/office/powerpoint/2010/main" val="275151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81552" y="12875"/>
            <a:ext cx="37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G-NAF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58017" y="2304390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18518" y="2792547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18518" y="905770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PSMA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19" idx="7"/>
            <a:endCxn id="49" idx="2"/>
          </p:cNvCxnSpPr>
          <p:nvPr/>
        </p:nvCxnSpPr>
        <p:spPr>
          <a:xfrm flipV="1">
            <a:off x="6454408" y="2306991"/>
            <a:ext cx="1131687" cy="5728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54748" y="3116341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792628" y="170839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58017" y="1181855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349241" y="1332243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6920706" y="17109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49" idx="0"/>
            <a:endCxn id="20" idx="1"/>
          </p:cNvCxnSpPr>
          <p:nvPr/>
        </p:nvCxnSpPr>
        <p:spPr>
          <a:xfrm flipH="1" flipV="1">
            <a:off x="6649297" y="1181855"/>
            <a:ext cx="936798" cy="5291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5D8862-CC45-4287-9DCE-F5C037D23907}"/>
              </a:ext>
            </a:extLst>
          </p:cNvPr>
          <p:cNvSpPr txBox="1"/>
          <p:nvPr/>
        </p:nvSpPr>
        <p:spPr>
          <a:xfrm>
            <a:off x="6841869" y="1300450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6340337" y="2399203"/>
            <a:ext cx="200612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49296" y="3086171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5981368" y="1503223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477245" y="1824254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30708" y="2005487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3"/>
            <a:endCxn id="90" idx="7"/>
          </p:cNvCxnSpPr>
          <p:nvPr/>
        </p:nvCxnSpPr>
        <p:spPr>
          <a:xfrm flipV="1">
            <a:off x="8251484" y="2005486"/>
            <a:ext cx="466299" cy="35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812185" y="2451902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5EA912-D5CC-47DC-8A3E-A137AB90FCF3}"/>
              </a:ext>
            </a:extLst>
          </p:cNvPr>
          <p:cNvSpPr txBox="1"/>
          <p:nvPr/>
        </p:nvSpPr>
        <p:spPr>
          <a:xfrm rot="5400000">
            <a:off x="7961933" y="187712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1999930" y="172940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8717782" y="172940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20353" y="1896659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23861" y="2788174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FsdfDataset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23861" y="4252462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46756" y="4550459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54749" y="4556573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38760" y="4092966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Nat. Geo. Addressing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5981367" y="3388540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11479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Address Point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176980" y="3730010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06393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GURAS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51367" y="5499820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Property Address QLD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092528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29799" y="5598689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376868" y="4848456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5971782" y="4848456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5981367" y="4848456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54244" y="4848456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5981367" y="4848456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21574" y="4994923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271465-AD99-499F-8004-877DD7EA71D4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4D48DE-BD84-FC48-ADF3-6DD7B3865186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0A838F9B-E13A-7748-A5D5-BE8D69CBB1F1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639CE9-7219-0545-97D9-CBB7B5CE6A03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C262D65-CA09-D14C-B109-2DB842F65481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85A86F-6D94-1F42-AE0B-43FD916C3FF2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32E5E7-43DF-CF4A-8FE1-D184D1613C5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58857E8B-A12C-B349-AE85-6C8B0534318B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2087D88-FD30-4440-9530-C9198055BD5A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94420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410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provenance relations from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CF537E-997D-4901-8395-E0A29285767D}"/>
              </a:ext>
            </a:extLst>
          </p:cNvPr>
          <p:cNvCxnSpPr>
            <a:cxnSpLocks/>
            <a:stCxn id="19" idx="1"/>
            <a:endCxn id="29" idx="2"/>
          </p:cNvCxnSpPr>
          <p:nvPr/>
        </p:nvCxnSpPr>
        <p:spPr>
          <a:xfrm flipH="1" flipV="1">
            <a:off x="4486371" y="2207883"/>
            <a:ext cx="1055389" cy="575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346872" y="2696040"/>
            <a:ext cx="1330778" cy="595993"/>
          </a:xfrm>
          <a:prstGeom prst="ellipse">
            <a:avLst/>
          </a:prstGeom>
          <a:solidFill>
            <a:srgbClr val="FFFFD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0" name="Freeform 161">
            <a:extLst>
              <a:ext uri="{FF2B5EF4-FFF2-40B4-BE49-F238E27FC236}">
                <a16:creationId xmlns:a16="http://schemas.microsoft.com/office/drawing/2014/main" id="{28DE977E-9FFE-47C0-906D-229E56541AB1}"/>
              </a:ext>
            </a:extLst>
          </p:cNvPr>
          <p:cNvSpPr/>
          <p:nvPr/>
        </p:nvSpPr>
        <p:spPr>
          <a:xfrm>
            <a:off x="5346872" y="809263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E8C0A6-7DB5-42C9-A1E4-FAF7D38CDDF6}"/>
              </a:ext>
            </a:extLst>
          </p:cNvPr>
          <p:cNvCxnSpPr>
            <a:cxnSpLocks/>
            <a:stCxn id="49" idx="0"/>
            <a:endCxn id="72" idx="1"/>
          </p:cNvCxnSpPr>
          <p:nvPr/>
        </p:nvCxnSpPr>
        <p:spPr>
          <a:xfrm flipH="1" flipV="1">
            <a:off x="3418788" y="2974457"/>
            <a:ext cx="1067583" cy="475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6783102" y="3019834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208B491-1A31-4AFB-A33F-DC12DF0D4C18}"/>
              </a:ext>
            </a:extLst>
          </p:cNvPr>
          <p:cNvSpPr/>
          <p:nvPr/>
        </p:nvSpPr>
        <p:spPr>
          <a:xfrm>
            <a:off x="3820982" y="16118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23C5D3-4B71-45DB-ABDE-C26621A5F6E7}"/>
              </a:ext>
            </a:extLst>
          </p:cNvPr>
          <p:cNvCxnSpPr>
            <a:cxnSpLocks/>
            <a:stCxn id="29" idx="0"/>
            <a:endCxn id="20" idx="7"/>
          </p:cNvCxnSpPr>
          <p:nvPr/>
        </p:nvCxnSpPr>
        <p:spPr>
          <a:xfrm flipV="1">
            <a:off x="4486371" y="1085348"/>
            <a:ext cx="860502" cy="526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CC1C210-2A31-47C2-8557-64A5224BBCA5}"/>
              </a:ext>
            </a:extLst>
          </p:cNvPr>
          <p:cNvSpPr txBox="1"/>
          <p:nvPr/>
        </p:nvSpPr>
        <p:spPr>
          <a:xfrm>
            <a:off x="4413835" y="1201225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BE54FC-5D49-4455-AF36-5DEEB4B13EA2}"/>
              </a:ext>
            </a:extLst>
          </p:cNvPr>
          <p:cNvSpPr/>
          <p:nvPr/>
        </p:nvSpPr>
        <p:spPr>
          <a:xfrm>
            <a:off x="3820982" y="345004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Attribution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9F6FBC-6973-4314-B1F6-7FD95AEA19C9}"/>
              </a:ext>
            </a:extLst>
          </p:cNvPr>
          <p:cNvCxnSpPr>
            <a:cxnSpLocks/>
            <a:stCxn id="113" idx="2"/>
            <a:endCxn id="49" idx="2"/>
          </p:cNvCxnSpPr>
          <p:nvPr/>
        </p:nvCxnSpPr>
        <p:spPr>
          <a:xfrm flipH="1" flipV="1">
            <a:off x="4486371" y="4046042"/>
            <a:ext cx="857961" cy="4079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19" idx="6"/>
            <a:endCxn id="99" idx="2"/>
          </p:cNvCxnSpPr>
          <p:nvPr/>
        </p:nvCxnSpPr>
        <p:spPr>
          <a:xfrm flipV="1">
            <a:off x="6677650" y="2989664"/>
            <a:ext cx="874565" cy="43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2833C4-0E1D-4933-BFC2-2782051B22B7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H="1" flipV="1">
            <a:off x="6009722" y="1406716"/>
            <a:ext cx="2539" cy="12893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604B11-B125-42C9-AD47-71E8F0E6EF8E}"/>
              </a:ext>
            </a:extLst>
          </p:cNvPr>
          <p:cNvSpPr txBox="1"/>
          <p:nvPr/>
        </p:nvSpPr>
        <p:spPr>
          <a:xfrm>
            <a:off x="5505599" y="1727747"/>
            <a:ext cx="96340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dct:publisher</a:t>
            </a:r>
            <a:endParaRPr lang="en-US" sz="14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DAE8C0-72FD-4344-AA15-0F103DFF67D3}"/>
              </a:ext>
            </a:extLst>
          </p:cNvPr>
          <p:cNvCxnSpPr>
            <a:cxnSpLocks/>
            <a:stCxn id="29" idx="1"/>
            <a:endCxn id="89" idx="2"/>
          </p:cNvCxnSpPr>
          <p:nvPr/>
        </p:nvCxnSpPr>
        <p:spPr>
          <a:xfrm flipH="1" flipV="1">
            <a:off x="3359062" y="1908980"/>
            <a:ext cx="461920" cy="9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3C93F24-D733-4247-9A12-A8AFFED81C14}"/>
              </a:ext>
            </a:extLst>
          </p:cNvPr>
          <p:cNvCxnSpPr>
            <a:cxnSpLocks/>
            <a:stCxn id="49" idx="1"/>
            <a:endCxn id="90" idx="2"/>
          </p:cNvCxnSpPr>
          <p:nvPr/>
        </p:nvCxnSpPr>
        <p:spPr>
          <a:xfrm flipH="1" flipV="1">
            <a:off x="3366825" y="3747926"/>
            <a:ext cx="454157" cy="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161">
            <a:extLst>
              <a:ext uri="{FF2B5EF4-FFF2-40B4-BE49-F238E27FC236}">
                <a16:creationId xmlns:a16="http://schemas.microsoft.com/office/drawing/2014/main" id="{44E1D933-6A2E-4B49-9C1E-BBC515589604}"/>
              </a:ext>
            </a:extLst>
          </p:cNvPr>
          <p:cNvSpPr/>
          <p:nvPr/>
        </p:nvSpPr>
        <p:spPr>
          <a:xfrm>
            <a:off x="2028284" y="16328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link:Aggregator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Freeform 161">
            <a:extLst>
              <a:ext uri="{FF2B5EF4-FFF2-40B4-BE49-F238E27FC236}">
                <a16:creationId xmlns:a16="http://schemas.microsoft.com/office/drawing/2014/main" id="{F2F04337-533E-4980-BBED-69BFFB5B8F09}"/>
              </a:ext>
            </a:extLst>
          </p:cNvPr>
          <p:cNvSpPr/>
          <p:nvPr/>
        </p:nvSpPr>
        <p:spPr>
          <a:xfrm>
            <a:off x="2036047" y="3471841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link:Publisher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B5AAF49-CC4D-45A0-95A4-2F6E44E7F873}"/>
              </a:ext>
            </a:extLst>
          </p:cNvPr>
          <p:cNvSpPr txBox="1"/>
          <p:nvPr/>
        </p:nvSpPr>
        <p:spPr>
          <a:xfrm rot="16200000">
            <a:off x="3148707" y="1800152"/>
            <a:ext cx="9737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prov:hadRole</a:t>
            </a:r>
            <a:endParaRPr lang="en-US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FE016C9-9792-4E75-BE93-F8DBA92B6508}"/>
              </a:ext>
            </a:extLst>
          </p:cNvPr>
          <p:cNvSpPr/>
          <p:nvPr/>
        </p:nvSpPr>
        <p:spPr>
          <a:xfrm>
            <a:off x="7552215" y="2691667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330366-370C-4AEC-ACF2-9E6A9DD0A2F6}"/>
              </a:ext>
            </a:extLst>
          </p:cNvPr>
          <p:cNvSpPr/>
          <p:nvPr/>
        </p:nvSpPr>
        <p:spPr>
          <a:xfrm>
            <a:off x="7552215" y="4155955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National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Dataset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072C645-AF68-4888-A442-37960FF2386E}"/>
              </a:ext>
            </a:extLst>
          </p:cNvPr>
          <p:cNvCxnSpPr>
            <a:cxnSpLocks/>
            <a:stCxn id="113" idx="6"/>
            <a:endCxn id="104" idx="2"/>
          </p:cNvCxnSpPr>
          <p:nvPr/>
        </p:nvCxnSpPr>
        <p:spPr>
          <a:xfrm flipV="1">
            <a:off x="6675110" y="4453952"/>
            <a:ext cx="87710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E2499AD-F1AC-48DD-81B3-CB9E56EF2BDF}"/>
              </a:ext>
            </a:extLst>
          </p:cNvPr>
          <p:cNvSpPr txBox="1"/>
          <p:nvPr/>
        </p:nvSpPr>
        <p:spPr>
          <a:xfrm>
            <a:off x="6783103" y="4460066"/>
            <a:ext cx="58426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rdf:type</a:t>
            </a:r>
            <a:endParaRPr lang="en-US" sz="14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D290BE5-E932-4116-8AE0-AA1926C5B1F3}"/>
              </a:ext>
            </a:extLst>
          </p:cNvPr>
          <p:cNvGrpSpPr/>
          <p:nvPr/>
        </p:nvGrpSpPr>
        <p:grpSpPr>
          <a:xfrm>
            <a:off x="5267114" y="3996459"/>
            <a:ext cx="1407996" cy="755490"/>
            <a:chOff x="6100809" y="3897152"/>
            <a:chExt cx="1407996" cy="75549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546A87D-D551-4831-8BC8-5AB1244F53F2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04B1AD9-9157-43C2-BBF3-12C04150CECB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2D8019-9094-4322-9F9E-06495BC2A26A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Nat. Catchment Boundaries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19" idx="4"/>
            <a:endCxn id="113" idx="0"/>
          </p:cNvCxnSpPr>
          <p:nvPr/>
        </p:nvCxnSpPr>
        <p:spPr>
          <a:xfrm flipH="1">
            <a:off x="6009721" y="3292033"/>
            <a:ext cx="2540" cy="863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3712B7C-BED1-4B0B-9AEC-28B32FCCBBC9}"/>
              </a:ext>
            </a:extLst>
          </p:cNvPr>
          <p:cNvSpPr/>
          <p:nvPr/>
        </p:nvSpPr>
        <p:spPr>
          <a:xfrm>
            <a:off x="3739833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NSW Catchments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252EA50-989D-4F19-AD6E-D3EF56815F0D}"/>
              </a:ext>
            </a:extLst>
          </p:cNvPr>
          <p:cNvSpPr txBox="1"/>
          <p:nvPr/>
        </p:nvSpPr>
        <p:spPr>
          <a:xfrm>
            <a:off x="5205334" y="3633503"/>
            <a:ext cx="160877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prov:wasDerivedFrom</a:t>
            </a:r>
            <a:endParaRPr lang="en-US" sz="1400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427248-D39D-448D-84F2-E5AC5E11805F}"/>
              </a:ext>
            </a:extLst>
          </p:cNvPr>
          <p:cNvSpPr/>
          <p:nvPr/>
        </p:nvSpPr>
        <p:spPr>
          <a:xfrm>
            <a:off x="5334747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NSW GDE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4CA7D34-D243-48FF-A0A8-0D1F6C794D7A}"/>
              </a:ext>
            </a:extLst>
          </p:cNvPr>
          <p:cNvSpPr/>
          <p:nvPr/>
        </p:nvSpPr>
        <p:spPr>
          <a:xfrm>
            <a:off x="6879721" y="5403313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Qld</a:t>
            </a:r>
            <a:r>
              <a:rPr lang="en-US" sz="1400" dirty="0">
                <a:solidFill>
                  <a:schemeClr val="tx1"/>
                </a:solidFill>
              </a:rPr>
              <a:t> GDE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DCBB3-114C-42A4-88D7-5F4418F7ABB7}"/>
              </a:ext>
            </a:extLst>
          </p:cNvPr>
          <p:cNvSpPr txBox="1"/>
          <p:nvPr/>
        </p:nvSpPr>
        <p:spPr>
          <a:xfrm>
            <a:off x="3120882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FBAF2A-5EDD-4184-92A5-3274F763D02B}"/>
              </a:ext>
            </a:extLst>
          </p:cNvPr>
          <p:cNvSpPr txBox="1"/>
          <p:nvPr/>
        </p:nvSpPr>
        <p:spPr>
          <a:xfrm>
            <a:off x="8558153" y="5502182"/>
            <a:ext cx="1234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BCA8789-75E4-48B0-92E7-611DE43320A7}"/>
              </a:ext>
            </a:extLst>
          </p:cNvPr>
          <p:cNvCxnSpPr>
            <a:cxnSpLocks/>
            <a:stCxn id="113" idx="4"/>
            <a:endCxn id="116" idx="0"/>
          </p:cNvCxnSpPr>
          <p:nvPr/>
        </p:nvCxnSpPr>
        <p:spPr>
          <a:xfrm flipH="1">
            <a:off x="4405222" y="4751949"/>
            <a:ext cx="160449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459ACA-B976-475A-B9D0-C30B92551BB1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flipH="1">
            <a:off x="6000136" y="4751949"/>
            <a:ext cx="9585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299F2D0-58B9-48B0-B235-EAA49770F339}"/>
              </a:ext>
            </a:extLst>
          </p:cNvPr>
          <p:cNvCxnSpPr>
            <a:cxnSpLocks/>
            <a:stCxn id="113" idx="4"/>
            <a:endCxn id="119" idx="0"/>
          </p:cNvCxnSpPr>
          <p:nvPr/>
        </p:nvCxnSpPr>
        <p:spPr>
          <a:xfrm>
            <a:off x="6009721" y="4751949"/>
            <a:ext cx="1535389" cy="651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9499490-ECDE-49A4-806E-56D58CADB08E}"/>
              </a:ext>
            </a:extLst>
          </p:cNvPr>
          <p:cNvCxnSpPr>
            <a:cxnSpLocks/>
            <a:stCxn id="113" idx="4"/>
            <a:endCxn id="120" idx="0"/>
          </p:cNvCxnSpPr>
          <p:nvPr/>
        </p:nvCxnSpPr>
        <p:spPr>
          <a:xfrm flipH="1">
            <a:off x="3182598" y="4751949"/>
            <a:ext cx="2827123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43F168D-4D6C-4A74-BFAA-6950F373352E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>
            <a:off x="6009721" y="4751949"/>
            <a:ext cx="2610148" cy="7502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E27782C7-EA81-4A36-B903-090CA35AD321}"/>
              </a:ext>
            </a:extLst>
          </p:cNvPr>
          <p:cNvSpPr txBox="1"/>
          <p:nvPr/>
        </p:nvSpPr>
        <p:spPr>
          <a:xfrm>
            <a:off x="4949928" y="4898416"/>
            <a:ext cx="19961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/>
              <a:t>prov:hadPart</a:t>
            </a:r>
            <a:endParaRPr lang="en-US" sz="1400" dirty="0"/>
          </a:p>
        </p:txBody>
      </p:sp>
      <p:sp>
        <p:nvSpPr>
          <p:cNvPr id="72" name="Freeform 161">
            <a:extLst>
              <a:ext uri="{FF2B5EF4-FFF2-40B4-BE49-F238E27FC236}">
                <a16:creationId xmlns:a16="http://schemas.microsoft.com/office/drawing/2014/main" id="{123596BA-CEB9-4E25-91A1-5B71F4C0AC50}"/>
              </a:ext>
            </a:extLst>
          </p:cNvPr>
          <p:cNvSpPr/>
          <p:nvPr/>
        </p:nvSpPr>
        <p:spPr>
          <a:xfrm>
            <a:off x="2088009" y="2698372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Geoscience Australia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0594B6-B17A-4845-B55E-9773039F5019}"/>
              </a:ext>
            </a:extLst>
          </p:cNvPr>
          <p:cNvSpPr txBox="1"/>
          <p:nvPr/>
        </p:nvSpPr>
        <p:spPr>
          <a:xfrm>
            <a:off x="3613723" y="3085738"/>
            <a:ext cx="791499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prov:agent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478976" y="1147577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Class 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72C4D1-BEB1-4DFE-B0FB-B79FBFB6318C}"/>
              </a:ext>
            </a:extLst>
          </p:cNvPr>
          <p:cNvSpPr txBox="1"/>
          <p:nvPr/>
        </p:nvSpPr>
        <p:spPr>
          <a:xfrm>
            <a:off x="3376450" y="4154495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D7AAB-EA71-4B26-83AC-5AAF8DC94C84}"/>
              </a:ext>
            </a:extLst>
          </p:cNvPr>
          <p:cNvSpPr txBox="1"/>
          <p:nvPr/>
        </p:nvSpPr>
        <p:spPr>
          <a:xfrm>
            <a:off x="3786199" y="2397228"/>
            <a:ext cx="182146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prov:qualifiedAttribution</a:t>
            </a:r>
            <a:endParaRPr lang="en-US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7BB6CDB-6BA0-D44C-956D-497AD3797939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 </a:t>
            </a:r>
            <a:r>
              <a:rPr lang="en-US" sz="1400">
                <a:solidFill>
                  <a:schemeClr val="tx1"/>
                </a:solidFill>
              </a:rPr>
              <a:t>Entity</a:t>
            </a:r>
          </a:p>
        </p:txBody>
      </p:sp>
      <p:sp>
        <p:nvSpPr>
          <p:cNvPr id="55" name="Freeform 161">
            <a:extLst>
              <a:ext uri="{FF2B5EF4-FFF2-40B4-BE49-F238E27FC236}">
                <a16:creationId xmlns:a16="http://schemas.microsoft.com/office/drawing/2014/main" id="{307DC442-CE79-6F45-8980-9703387A84F4}"/>
              </a:ext>
            </a:extLst>
          </p:cNvPr>
          <p:cNvSpPr/>
          <p:nvPr/>
        </p:nvSpPr>
        <p:spPr>
          <a:xfrm>
            <a:off x="294095" y="3336124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prov:Agent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D34644-4B13-AC46-A828-8C192C6961CA}"/>
              </a:ext>
            </a:extLst>
          </p:cNvPr>
          <p:cNvGrpSpPr/>
          <p:nvPr/>
        </p:nvGrpSpPr>
        <p:grpSpPr>
          <a:xfrm>
            <a:off x="255486" y="2436155"/>
            <a:ext cx="1407996" cy="755490"/>
            <a:chOff x="6100809" y="3897152"/>
            <a:chExt cx="1407996" cy="75549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66914DE-92AE-0743-AE12-4728DA72BF93}"/>
                </a:ext>
              </a:extLst>
            </p:cNvPr>
            <p:cNvSpPr/>
            <p:nvPr/>
          </p:nvSpPr>
          <p:spPr>
            <a:xfrm>
              <a:off x="6100809" y="3897152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B9403D8-363D-0148-A003-FFB4DA088C5D}"/>
                </a:ext>
              </a:extLst>
            </p:cNvPr>
            <p:cNvSpPr/>
            <p:nvPr/>
          </p:nvSpPr>
          <p:spPr>
            <a:xfrm>
              <a:off x="6139599" y="3980210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D9AEAC1-5098-974F-92C1-E5D3785777DF}"/>
                </a:ext>
              </a:extLst>
            </p:cNvPr>
            <p:cNvSpPr/>
            <p:nvPr/>
          </p:nvSpPr>
          <p:spPr>
            <a:xfrm>
              <a:off x="6178027" y="4056649"/>
              <a:ext cx="1330778" cy="595993"/>
            </a:xfrm>
            <a:prstGeom prst="ellipse">
              <a:avLst/>
            </a:prstGeom>
            <a:solidFill>
              <a:srgbClr val="FFFFD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prov: </a:t>
              </a:r>
              <a:r>
                <a:rPr lang="en-US" sz="1400">
                  <a:solidFill>
                    <a:schemeClr val="tx1"/>
                  </a:solidFill>
                </a:rPr>
                <a:t>Collection</a:t>
              </a:r>
            </a:p>
          </p:txBody>
        </p:sp>
      </p:grpSp>
      <p:sp>
        <p:nvSpPr>
          <p:cNvPr id="60" name="Freeform 161">
            <a:extLst>
              <a:ext uri="{FF2B5EF4-FFF2-40B4-BE49-F238E27FC236}">
                <a16:creationId xmlns:a16="http://schemas.microsoft.com/office/drawing/2014/main" id="{9E3A89CF-034C-9E4E-94C6-31102EDDD66A}"/>
              </a:ext>
            </a:extLst>
          </p:cNvPr>
          <p:cNvSpPr/>
          <p:nvPr/>
        </p:nvSpPr>
        <p:spPr>
          <a:xfrm>
            <a:off x="332702" y="4154495"/>
            <a:ext cx="1330779" cy="597453"/>
          </a:xfrm>
          <a:custGeom>
            <a:avLst/>
            <a:gdLst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0" fmla="*/ 665390 w 1330779"/>
              <a:gd name="connsiteY0" fmla="*/ 0 h 1116523"/>
              <a:gd name="connsiteX1" fmla="*/ 1330779 w 1330779"/>
              <a:gd name="connsiteY1" fmla="*/ 514350 h 1116523"/>
              <a:gd name="connsiteX2" fmla="*/ 1330778 w 1330779"/>
              <a:gd name="connsiteY2" fmla="*/ 514350 h 1116523"/>
              <a:gd name="connsiteX3" fmla="*/ 1330778 w 1330779"/>
              <a:gd name="connsiteY3" fmla="*/ 1110343 h 1116523"/>
              <a:gd name="connsiteX4" fmla="*/ 681264 w 1330779"/>
              <a:gd name="connsiteY4" fmla="*/ 1116523 h 1116523"/>
              <a:gd name="connsiteX5" fmla="*/ 0 w 1330779"/>
              <a:gd name="connsiteY5" fmla="*/ 1110343 h 1116523"/>
              <a:gd name="connsiteX6" fmla="*/ 0 w 1330779"/>
              <a:gd name="connsiteY6" fmla="*/ 514350 h 1116523"/>
              <a:gd name="connsiteX7" fmla="*/ 1 w 1330779"/>
              <a:gd name="connsiteY7" fmla="*/ 514350 h 1116523"/>
              <a:gd name="connsiteX8" fmla="*/ 665390 w 1330779"/>
              <a:gd name="connsiteY8" fmla="*/ 0 h 1116523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8978"/>
              <a:gd name="connsiteX1" fmla="*/ 1330779 w 1330779"/>
              <a:gd name="connsiteY1" fmla="*/ 514350 h 1118978"/>
              <a:gd name="connsiteX2" fmla="*/ 1330778 w 1330779"/>
              <a:gd name="connsiteY2" fmla="*/ 514350 h 1118978"/>
              <a:gd name="connsiteX3" fmla="*/ 1330778 w 1330779"/>
              <a:gd name="connsiteY3" fmla="*/ 1110343 h 1118978"/>
              <a:gd name="connsiteX4" fmla="*/ 659675 w 1330779"/>
              <a:gd name="connsiteY4" fmla="*/ 1118978 h 1118978"/>
              <a:gd name="connsiteX5" fmla="*/ 0 w 1330779"/>
              <a:gd name="connsiteY5" fmla="*/ 1110343 h 1118978"/>
              <a:gd name="connsiteX6" fmla="*/ 0 w 1330779"/>
              <a:gd name="connsiteY6" fmla="*/ 514350 h 1118978"/>
              <a:gd name="connsiteX7" fmla="*/ 1 w 1330779"/>
              <a:gd name="connsiteY7" fmla="*/ 514350 h 1118978"/>
              <a:gd name="connsiteX8" fmla="*/ 665390 w 1330779"/>
              <a:gd name="connsiteY8" fmla="*/ 0 h 1118978"/>
              <a:gd name="connsiteX0" fmla="*/ 665390 w 1330779"/>
              <a:gd name="connsiteY0" fmla="*/ 0 h 1110343"/>
              <a:gd name="connsiteX1" fmla="*/ 1330779 w 1330779"/>
              <a:gd name="connsiteY1" fmla="*/ 514350 h 1110343"/>
              <a:gd name="connsiteX2" fmla="*/ 1330778 w 1330779"/>
              <a:gd name="connsiteY2" fmla="*/ 514350 h 1110343"/>
              <a:gd name="connsiteX3" fmla="*/ 1330778 w 1330779"/>
              <a:gd name="connsiteY3" fmla="*/ 1110343 h 1110343"/>
              <a:gd name="connsiteX4" fmla="*/ 0 w 1330779"/>
              <a:gd name="connsiteY4" fmla="*/ 1110343 h 1110343"/>
              <a:gd name="connsiteX5" fmla="*/ 0 w 1330779"/>
              <a:gd name="connsiteY5" fmla="*/ 514350 h 1110343"/>
              <a:gd name="connsiteX6" fmla="*/ 1 w 1330779"/>
              <a:gd name="connsiteY6" fmla="*/ 514350 h 1110343"/>
              <a:gd name="connsiteX7" fmla="*/ 665390 w 1330779"/>
              <a:gd name="connsiteY7" fmla="*/ 0 h 1110343"/>
              <a:gd name="connsiteX0" fmla="*/ 665390 w 1330779"/>
              <a:gd name="connsiteY0" fmla="*/ 0 h 1113063"/>
              <a:gd name="connsiteX1" fmla="*/ 1330779 w 1330779"/>
              <a:gd name="connsiteY1" fmla="*/ 514350 h 1113063"/>
              <a:gd name="connsiteX2" fmla="*/ 1330778 w 1330779"/>
              <a:gd name="connsiteY2" fmla="*/ 514350 h 1113063"/>
              <a:gd name="connsiteX3" fmla="*/ 1330778 w 1330779"/>
              <a:gd name="connsiteY3" fmla="*/ 1110343 h 1113063"/>
              <a:gd name="connsiteX4" fmla="*/ 662850 w 1330779"/>
              <a:gd name="connsiteY4" fmla="*/ 1113063 h 1113063"/>
              <a:gd name="connsiteX5" fmla="*/ 0 w 1330779"/>
              <a:gd name="connsiteY5" fmla="*/ 1110343 h 1113063"/>
              <a:gd name="connsiteX6" fmla="*/ 0 w 1330779"/>
              <a:gd name="connsiteY6" fmla="*/ 514350 h 1113063"/>
              <a:gd name="connsiteX7" fmla="*/ 1 w 1330779"/>
              <a:gd name="connsiteY7" fmla="*/ 514350 h 1113063"/>
              <a:gd name="connsiteX8" fmla="*/ 665390 w 1330779"/>
              <a:gd name="connsiteY8" fmla="*/ 0 h 111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779" h="1113063">
                <a:moveTo>
                  <a:pt x="665390" y="0"/>
                </a:moveTo>
                <a:lnTo>
                  <a:pt x="1330779" y="514350"/>
                </a:lnTo>
                <a:lnTo>
                  <a:pt x="1330778" y="514350"/>
                </a:lnTo>
                <a:lnTo>
                  <a:pt x="1330778" y="1110343"/>
                </a:lnTo>
                <a:lnTo>
                  <a:pt x="662850" y="1113063"/>
                </a:lnTo>
                <a:lnTo>
                  <a:pt x="0" y="1110343"/>
                </a:lnTo>
                <a:lnTo>
                  <a:pt x="0" y="514350"/>
                </a:lnTo>
                <a:lnTo>
                  <a:pt x="1" y="514350"/>
                </a:lnTo>
                <a:lnTo>
                  <a:pt x="66539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prov:Role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CA1985-F634-3C4A-9498-28049F0B6A34}"/>
              </a:ext>
            </a:extLst>
          </p:cNvPr>
          <p:cNvSpPr/>
          <p:nvPr/>
        </p:nvSpPr>
        <p:spPr>
          <a:xfrm>
            <a:off x="332702" y="4977010"/>
            <a:ext cx="1330778" cy="59599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link: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Specialised Entity</a:t>
            </a:r>
          </a:p>
        </p:txBody>
      </p:sp>
    </p:spTree>
    <p:extLst>
      <p:ext uri="{BB962C8B-B14F-4D97-AF65-F5344CB8AC3E}">
        <p14:creationId xmlns:p14="http://schemas.microsoft.com/office/powerpoint/2010/main" val="29154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8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Geofabric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022360" y="1701095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8612968" y="3412635"/>
            <a:ext cx="0" cy="1443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 </a:t>
            </a:r>
            <a:r>
              <a:rPr lang="en-US" sz="140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947579" y="1701095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947579" y="281664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ADE82A-32F5-42FF-B0F3-E2BEB429FF22}"/>
              </a:ext>
            </a:extLst>
          </p:cNvPr>
          <p:cNvSpPr/>
          <p:nvPr/>
        </p:nvSpPr>
        <p:spPr>
          <a:xfrm>
            <a:off x="4022360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ahgf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Catchment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947579" y="485602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StreetLocality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8082149" y="3564690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61" idx="1"/>
            <a:endCxn id="34" idx="3"/>
          </p:cNvCxnSpPr>
          <p:nvPr/>
        </p:nvCxnSpPr>
        <p:spPr>
          <a:xfrm flipH="1">
            <a:off x="5353138" y="5154023"/>
            <a:ext cx="2594441" cy="2584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0107" y="3412633"/>
            <a:ext cx="363285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br>
              <a:rPr lang="en-US" sz="1400" dirty="0"/>
            </a:br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ahgf:   http://linked.data.gov.au/def/geofabric#</a:t>
            </a:r>
          </a:p>
          <a:p>
            <a:r>
              <a:rPr lang="en-AU" sz="1400" dirty="0" err="1"/>
              <a:t>gnaf:   http://linked.data.gov.au/def/gnaf#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04F94-ACE3-1D4F-A760-6E49559B4B86}"/>
              </a:ext>
            </a:extLst>
          </p:cNvPr>
          <p:cNvSpPr/>
          <p:nvPr/>
        </p:nvSpPr>
        <p:spPr>
          <a:xfrm>
            <a:off x="4022360" y="385739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NetworkNode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E0D88F-18C6-A848-96C9-D01371B241B1}"/>
              </a:ext>
            </a:extLst>
          </p:cNvPr>
          <p:cNvCxnSpPr>
            <a:cxnSpLocks/>
            <a:stCxn id="28" idx="0"/>
            <a:endCxn id="60" idx="2"/>
          </p:cNvCxnSpPr>
          <p:nvPr/>
        </p:nvCxnSpPr>
        <p:spPr>
          <a:xfrm flipV="1">
            <a:off x="4687749" y="3412634"/>
            <a:ext cx="0" cy="444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6A0792-AF29-514E-A990-7837E4827B5C}"/>
              </a:ext>
            </a:extLst>
          </p:cNvPr>
          <p:cNvSpPr txBox="1"/>
          <p:nvPr/>
        </p:nvSpPr>
        <p:spPr>
          <a:xfrm>
            <a:off x="4282521" y="3564690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4022360" y="485861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ahgf: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Waterbody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2FA39-9554-1345-B091-A18F0E8976FF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687749" y="4453384"/>
            <a:ext cx="0" cy="4052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BD64EEC-117E-B548-A553-3184F07DCBAE}"/>
              </a:ext>
            </a:extLst>
          </p:cNvPr>
          <p:cNvSpPr txBox="1"/>
          <p:nvPr/>
        </p:nvSpPr>
        <p:spPr>
          <a:xfrm>
            <a:off x="4282521" y="4512793"/>
            <a:ext cx="81045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ahgf:drains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6194526" y="4864168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geo:sfTouches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5757" y="5612744"/>
            <a:ext cx="390895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42B650-E75C-414D-8451-E25B0F218504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7324185" y="3114637"/>
            <a:ext cx="623394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CA8411F-B0CB-EC44-9C77-553A65F59D6E}"/>
              </a:ext>
            </a:extLst>
          </p:cNvPr>
          <p:cNvSpPr/>
          <p:nvPr/>
        </p:nvSpPr>
        <p:spPr>
          <a:xfrm>
            <a:off x="5993407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GeocodedPoint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D189D5-3E77-4C46-ADB0-DA77A3879AC0}"/>
              </a:ext>
            </a:extLst>
          </p:cNvPr>
          <p:cNvSpPr/>
          <p:nvPr/>
        </p:nvSpPr>
        <p:spPr>
          <a:xfrm rot="16200000">
            <a:off x="7003214" y="3020759"/>
            <a:ext cx="130330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geo:hasGeometry</a:t>
            </a:r>
            <a:endParaRPr lang="en-AU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8C4255-3DCB-6745-B9FB-EBAF8363EC65}"/>
              </a:ext>
            </a:extLst>
          </p:cNvPr>
          <p:cNvCxnSpPr>
            <a:cxnSpLocks/>
            <a:stCxn id="59" idx="1"/>
            <a:endCxn id="60" idx="3"/>
          </p:cNvCxnSpPr>
          <p:nvPr/>
        </p:nvCxnSpPr>
        <p:spPr>
          <a:xfrm flipH="1">
            <a:off x="5353138" y="3114637"/>
            <a:ext cx="640269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8D8BD8-9FC9-174B-AFE9-3E1F2828A8BA}"/>
              </a:ext>
            </a:extLst>
          </p:cNvPr>
          <p:cNvSpPr/>
          <p:nvPr/>
        </p:nvSpPr>
        <p:spPr>
          <a:xfrm rot="16200000">
            <a:off x="5194207" y="300691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geo:sfWithin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E3AD55-722B-C946-8BA8-9CD319E0F9C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612968" y="2297088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C5198-1CF7-FD4E-907F-C1DC0FEFCF45}"/>
              </a:ext>
            </a:extLst>
          </p:cNvPr>
          <p:cNvCxnSpPr>
            <a:cxnSpLocks/>
            <a:stCxn id="60" idx="0"/>
            <a:endCxn id="19" idx="4"/>
          </p:cNvCxnSpPr>
          <p:nvPr/>
        </p:nvCxnSpPr>
        <p:spPr>
          <a:xfrm flipV="1">
            <a:off x="4687749" y="2297088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2C88FD3-7B3D-194A-905E-7D5C6DBA4B06}"/>
              </a:ext>
            </a:extLst>
          </p:cNvPr>
          <p:cNvSpPr/>
          <p:nvPr/>
        </p:nvSpPr>
        <p:spPr>
          <a:xfrm>
            <a:off x="4781876" y="2398584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D44C99-EE09-854F-9764-A311EFB004D2}"/>
              </a:ext>
            </a:extLst>
          </p:cNvPr>
          <p:cNvSpPr/>
          <p:nvPr/>
        </p:nvSpPr>
        <p:spPr>
          <a:xfrm>
            <a:off x="8711585" y="2439313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7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1C859CB1-DC9C-9D46-A8C8-4F0488DC02EC}"/>
              </a:ext>
            </a:extLst>
          </p:cNvPr>
          <p:cNvSpPr/>
          <p:nvPr/>
        </p:nvSpPr>
        <p:spPr>
          <a:xfrm>
            <a:off x="5308460" y="5073951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740627-829D-F84B-84E7-759C64551051}"/>
              </a:ext>
            </a:extLst>
          </p:cNvPr>
          <p:cNvSpPr/>
          <p:nvPr/>
        </p:nvSpPr>
        <p:spPr>
          <a:xfrm>
            <a:off x="5308460" y="5885386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ACC974-7CAF-AC44-83BF-63038719E12E}"/>
              </a:ext>
            </a:extLst>
          </p:cNvPr>
          <p:cNvSpPr/>
          <p:nvPr/>
        </p:nvSpPr>
        <p:spPr>
          <a:xfrm>
            <a:off x="5305421" y="423834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C99DA5-4199-2B42-AEC4-2C5730848025}"/>
              </a:ext>
            </a:extLst>
          </p:cNvPr>
          <p:cNvSpPr/>
          <p:nvPr/>
        </p:nvSpPr>
        <p:spPr>
          <a:xfrm>
            <a:off x="5305420" y="343698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C55A098-2F2C-CF49-AD98-A29B52B7AA13}"/>
              </a:ext>
            </a:extLst>
          </p:cNvPr>
          <p:cNvSpPr/>
          <p:nvPr/>
        </p:nvSpPr>
        <p:spPr>
          <a:xfrm>
            <a:off x="5305420" y="2599094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4444188" y="88096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3A5F1D9-749C-48E6-A302-3D149B04CE5E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7915897" y="2592500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250508" y="88096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250508" y="199650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61B104-A04C-44F6-85A7-FA46231AA6AF}"/>
              </a:ext>
            </a:extLst>
          </p:cNvPr>
          <p:cNvSpPr/>
          <p:nvPr/>
        </p:nvSpPr>
        <p:spPr>
          <a:xfrm>
            <a:off x="7250508" y="3112054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0EA7E-29CB-454D-80C7-AC677BB17FD8}"/>
              </a:ext>
            </a:extLst>
          </p:cNvPr>
          <p:cNvSpPr txBox="1"/>
          <p:nvPr/>
        </p:nvSpPr>
        <p:spPr>
          <a:xfrm>
            <a:off x="7385078" y="2744555"/>
            <a:ext cx="106163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gnaf:hasStreet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7291" y="3413828"/>
            <a:ext cx="361868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402941" y="5319473"/>
            <a:ext cx="386407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D8FE1B-09C9-0B45-9117-F04B93F83731}"/>
              </a:ext>
            </a:extLst>
          </p:cNvPr>
          <p:cNvSpPr/>
          <p:nvPr/>
        </p:nvSpPr>
        <p:spPr>
          <a:xfrm>
            <a:off x="4444188" y="199650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5B378-3183-974A-90D3-814F86D535D6}"/>
              </a:ext>
            </a:extLst>
          </p:cNvPr>
          <p:cNvSpPr/>
          <p:nvPr/>
        </p:nvSpPr>
        <p:spPr>
          <a:xfrm>
            <a:off x="7250507" y="422760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Locality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4DB2D4-5B2B-3648-AD98-4222BEF666A8}"/>
              </a:ext>
            </a:extLst>
          </p:cNvPr>
          <p:cNvCxnSpPr>
            <a:cxnSpLocks/>
            <a:stCxn id="61" idx="2"/>
            <a:endCxn id="35" idx="0"/>
          </p:cNvCxnSpPr>
          <p:nvPr/>
        </p:nvCxnSpPr>
        <p:spPr>
          <a:xfrm flipH="1">
            <a:off x="7915896" y="3708047"/>
            <a:ext cx="1" cy="51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DF7094-887B-2B4F-B055-AD364389B1AE}"/>
              </a:ext>
            </a:extLst>
          </p:cNvPr>
          <p:cNvSpPr txBox="1"/>
          <p:nvPr/>
        </p:nvSpPr>
        <p:spPr>
          <a:xfrm>
            <a:off x="7470710" y="3839328"/>
            <a:ext cx="89037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err="1"/>
              <a:t>gnaf:locality</a:t>
            </a:r>
            <a:endParaRPr lang="en-US" sz="1400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02147D6-BB00-2040-BCEE-6394A26F21D7}"/>
              </a:ext>
            </a:extLst>
          </p:cNvPr>
          <p:cNvCxnSpPr>
            <a:cxnSpLocks/>
            <a:stCxn id="35" idx="1"/>
            <a:endCxn id="33" idx="3"/>
          </p:cNvCxnSpPr>
          <p:nvPr/>
        </p:nvCxnSpPr>
        <p:spPr>
          <a:xfrm rot="10800000">
            <a:off x="5774967" y="2294504"/>
            <a:ext cx="1475541" cy="223109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FE932-0437-3945-B243-F4716BB73BC0}"/>
              </a:ext>
            </a:extLst>
          </p:cNvPr>
          <p:cNvSpPr/>
          <p:nvPr/>
        </p:nvSpPr>
        <p:spPr>
          <a:xfrm>
            <a:off x="4446623" y="364295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6E37E-9E71-354F-8A9E-B4F1DFFCF8F2}"/>
              </a:ext>
            </a:extLst>
          </p:cNvPr>
          <p:cNvSpPr/>
          <p:nvPr/>
        </p:nvSpPr>
        <p:spPr>
          <a:xfrm>
            <a:off x="4446623" y="281783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4426F7-3DA8-3542-8D91-6833A977E80B}"/>
              </a:ext>
            </a:extLst>
          </p:cNvPr>
          <p:cNvSpPr/>
          <p:nvPr/>
        </p:nvSpPr>
        <p:spPr>
          <a:xfrm>
            <a:off x="4444188" y="446806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CCF7FD-DC7F-074B-A081-DAEB5CB65A00}"/>
              </a:ext>
            </a:extLst>
          </p:cNvPr>
          <p:cNvSpPr/>
          <p:nvPr/>
        </p:nvSpPr>
        <p:spPr>
          <a:xfrm>
            <a:off x="4446623" y="5289396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SA1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2DF28F-7C90-774C-9F14-6A642DEEC69A}"/>
              </a:ext>
            </a:extLst>
          </p:cNvPr>
          <p:cNvSpPr/>
          <p:nvPr/>
        </p:nvSpPr>
        <p:spPr>
          <a:xfrm>
            <a:off x="4446623" y="6115112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MeshBlock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52EFC82-6661-6743-9958-336F2A46BE2C}"/>
              </a:ext>
            </a:extLst>
          </p:cNvPr>
          <p:cNvCxnSpPr>
            <a:cxnSpLocks/>
            <a:stCxn id="49" idx="2"/>
            <a:endCxn id="45" idx="3"/>
          </p:cNvCxnSpPr>
          <p:nvPr/>
        </p:nvCxnSpPr>
        <p:spPr>
          <a:xfrm rot="5400000">
            <a:off x="5863882" y="2506018"/>
            <a:ext cx="3820611" cy="3993571"/>
          </a:xfrm>
          <a:prstGeom prst="bentConnector2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0C6D8C8-A726-3743-999B-3C9BBE3C479A}"/>
              </a:ext>
            </a:extLst>
          </p:cNvPr>
          <p:cNvSpPr/>
          <p:nvPr/>
        </p:nvSpPr>
        <p:spPr>
          <a:xfrm>
            <a:off x="9105583" y="1996505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MeshBlock</a:t>
            </a:r>
            <a:br>
              <a:rPr lang="en-US" sz="1400" dirty="0" err="1">
                <a:solidFill>
                  <a:srgbClr val="C00000"/>
                </a:solidFill>
              </a:rPr>
            </a:br>
            <a:r>
              <a:rPr lang="en-US" sz="1400" dirty="0" err="1">
                <a:solidFill>
                  <a:srgbClr val="C00000"/>
                </a:solidFill>
              </a:rPr>
              <a:t>Match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C8A6E5-B47D-524A-BF5E-6A107FF92176}"/>
              </a:ext>
            </a:extLst>
          </p:cNvPr>
          <p:cNvSpPr/>
          <p:nvPr/>
        </p:nvSpPr>
        <p:spPr>
          <a:xfrm>
            <a:off x="8521801" y="6115112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gnaf:MeshBlock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EB2BF0A-9428-5A4B-B02B-3C0D65B2452F}"/>
              </a:ext>
            </a:extLst>
          </p:cNvPr>
          <p:cNvCxnSpPr>
            <a:cxnSpLocks/>
            <a:stCxn id="57" idx="3"/>
            <a:endCxn id="49" idx="1"/>
          </p:cNvCxnSpPr>
          <p:nvPr/>
        </p:nvCxnSpPr>
        <p:spPr>
          <a:xfrm flipV="1">
            <a:off x="8581286" y="2294502"/>
            <a:ext cx="52429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0F2235D-9793-BF40-97E9-7C343731DDD0}"/>
              </a:ext>
            </a:extLst>
          </p:cNvPr>
          <p:cNvSpPr/>
          <p:nvPr/>
        </p:nvSpPr>
        <p:spPr>
          <a:xfrm rot="5400000">
            <a:off x="8222476" y="2447523"/>
            <a:ext cx="116756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gnaf:MeshBlock</a:t>
            </a:r>
            <a:endParaRPr lang="en-AU" sz="14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F74A05-BDCD-614D-8FEB-7DBB10591036}"/>
              </a:ext>
            </a:extLst>
          </p:cNvPr>
          <p:cNvCxnSpPr>
            <a:cxnSpLocks/>
            <a:stCxn id="41" idx="0"/>
            <a:endCxn id="33" idx="2"/>
          </p:cNvCxnSpPr>
          <p:nvPr/>
        </p:nvCxnSpPr>
        <p:spPr>
          <a:xfrm flipH="1" flipV="1">
            <a:off x="5109577" y="2592499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D410C8-CC8B-8C4E-8A52-15480D0C0C27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5112012" y="3413828"/>
            <a:ext cx="0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47A777-795F-B64D-9508-0A694E4BEC86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5109577" y="4238944"/>
            <a:ext cx="2435" cy="229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8237BC-9DE6-8A46-A26C-122C5D7371C3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5109577" y="5064060"/>
            <a:ext cx="2435" cy="225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5805C8-72C4-3C41-BD80-A7C00E90A49D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5112012" y="5885389"/>
            <a:ext cx="0" cy="229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5991621" y="3045702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gnaf:hasState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99FD38-76A7-FF49-8057-C9C5BDEF720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7915897" y="1476953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E53A44-408F-7F4A-84A2-E7123BD7851D}"/>
              </a:ext>
            </a:extLst>
          </p:cNvPr>
          <p:cNvCxnSpPr>
            <a:cxnSpLocks/>
            <a:stCxn id="33" idx="0"/>
            <a:endCxn id="19" idx="4"/>
          </p:cNvCxnSpPr>
          <p:nvPr/>
        </p:nvCxnSpPr>
        <p:spPr>
          <a:xfrm flipV="1">
            <a:off x="5109577" y="1476953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C4599C3-472B-7149-999B-B3A659ABD7F8}"/>
              </a:ext>
            </a:extLst>
          </p:cNvPr>
          <p:cNvSpPr/>
          <p:nvPr/>
        </p:nvSpPr>
        <p:spPr>
          <a:xfrm>
            <a:off x="5305420" y="1625141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8388F7-1030-A44D-AB3E-94402F9A2C61}"/>
              </a:ext>
            </a:extLst>
          </p:cNvPr>
          <p:cNvSpPr/>
          <p:nvPr/>
        </p:nvSpPr>
        <p:spPr>
          <a:xfrm>
            <a:off x="8063146" y="1632065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20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Pgaz / G-NAF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6187493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2C2368-0299-4574-9D1E-5E6288F989A1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9816850" y="2297087"/>
            <a:ext cx="0" cy="519554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9151461" y="1701094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9151461" y="281664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gnaf:Address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7518271" y="3114637"/>
            <a:ext cx="1633190" cy="1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6A240-2D43-DB41-A9DA-C05839198DAD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6852882" y="2297087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3410050"/>
            <a:ext cx="32719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6187493" y="281664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png: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>
            <a:off x="7811485" y="2821852"/>
            <a:ext cx="11582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png:hasAddress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4695" y="5299923"/>
            <a:ext cx="38672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23525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AA805-CCB5-5D43-8F31-C1491D08437E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888914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23525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asgs:State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554303" y="3112054"/>
            <a:ext cx="1633190" cy="2583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>
            <a:off x="4782211" y="2814057"/>
            <a:ext cx="12888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png:inJurisdiction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6FAE6-DC42-2A48-9445-1D2350B1AA7F}"/>
              </a:ext>
            </a:extLst>
          </p:cNvPr>
          <p:cNvSpPr/>
          <p:nvPr/>
        </p:nvSpPr>
        <p:spPr>
          <a:xfrm>
            <a:off x="3983041" y="2408339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C25DF-3112-9745-BED2-DC6CA60EB5B0}"/>
              </a:ext>
            </a:extLst>
          </p:cNvPr>
          <p:cNvSpPr/>
          <p:nvPr/>
        </p:nvSpPr>
        <p:spPr>
          <a:xfrm>
            <a:off x="6947539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C50F49-438B-F645-A0F6-D41866E082E7}"/>
              </a:ext>
            </a:extLst>
          </p:cNvPr>
          <p:cNvSpPr/>
          <p:nvPr/>
        </p:nvSpPr>
        <p:spPr>
          <a:xfrm>
            <a:off x="9911506" y="24389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30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178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ASGS / Geofabric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215114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3410050"/>
            <a:ext cx="32719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</a:p>
          <a:p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endParaRPr lang="en-AU" sz="1400" dirty="0" err="1"/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557431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3B6078-858E-DE48-99AB-3096C3710294}"/>
              </a:ext>
            </a:extLst>
          </p:cNvPr>
          <p:cNvSpPr/>
          <p:nvPr/>
        </p:nvSpPr>
        <p:spPr>
          <a:xfrm>
            <a:off x="394695" y="5299923"/>
            <a:ext cx="38672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Colour indicating FSDF Ontology Classes &amp; Properties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23525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2AA805-CCB5-5D43-8F31-C1491D08437E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888914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23525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asgs: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MeshBlock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E6FAE6-DC42-2A48-9445-1D2350B1AA7F}"/>
              </a:ext>
            </a:extLst>
          </p:cNvPr>
          <p:cNvSpPr/>
          <p:nvPr/>
        </p:nvSpPr>
        <p:spPr>
          <a:xfrm>
            <a:off x="3983041" y="2408339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96E0F5-19C2-F54B-BAA2-67B97F5716C0}"/>
              </a:ext>
            </a:extLst>
          </p:cNvPr>
          <p:cNvSpPr/>
          <p:nvPr/>
        </p:nvSpPr>
        <p:spPr>
          <a:xfrm>
            <a:off x="5638509" y="1698511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B0F3EB-8592-4640-9B73-8F26723C6F00}"/>
              </a:ext>
            </a:extLst>
          </p:cNvPr>
          <p:cNvSpPr/>
          <p:nvPr/>
        </p:nvSpPr>
        <p:spPr>
          <a:xfrm>
            <a:off x="5638509" y="2814057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C00000"/>
                </a:solidFill>
              </a:rPr>
              <a:t>ahgf</a:t>
            </a:r>
            <a:r>
              <a:rPr lang="en-US" sz="1400" dirty="0">
                <a:solidFill>
                  <a:srgbClr val="C00000"/>
                </a:solidFill>
              </a:rPr>
              <a:t>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Drainage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Division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8742E6-DB72-6047-840D-52B42DD3E805}"/>
              </a:ext>
            </a:extLst>
          </p:cNvPr>
          <p:cNvCxnSpPr>
            <a:cxnSpLocks/>
            <a:stCxn id="28" idx="1"/>
            <a:endCxn id="38" idx="3"/>
          </p:cNvCxnSpPr>
          <p:nvPr/>
        </p:nvCxnSpPr>
        <p:spPr>
          <a:xfrm flipH="1">
            <a:off x="4554303" y="3112054"/>
            <a:ext cx="1084206" cy="0"/>
          </a:xfrm>
          <a:prstGeom prst="straightConnector1">
            <a:avLst/>
          </a:prstGeom>
          <a:ln>
            <a:solidFill>
              <a:srgbClr val="C0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6EA39B9-07C7-7F49-80A7-B6465D296E7A}"/>
              </a:ext>
            </a:extLst>
          </p:cNvPr>
          <p:cNvSpPr/>
          <p:nvPr/>
        </p:nvSpPr>
        <p:spPr>
          <a:xfrm rot="16200000">
            <a:off x="4607111" y="3004331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geo:sfWithin</a:t>
            </a:r>
            <a:endParaRPr lang="en-AU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EAE35C-C8C6-B045-B269-A11A9C1284C7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6303898" y="2294504"/>
            <a:ext cx="0" cy="51955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90FCE71-4CCE-4045-A586-6903BA23E211}"/>
              </a:ext>
            </a:extLst>
          </p:cNvPr>
          <p:cNvSpPr/>
          <p:nvPr/>
        </p:nvSpPr>
        <p:spPr>
          <a:xfrm>
            <a:off x="6398025" y="2396000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>
                <a:solidFill>
                  <a:srgbClr val="C00000"/>
                </a:solidFill>
              </a:rPr>
              <a:t>dct:hasPart</a:t>
            </a:r>
            <a:endParaRPr lang="en-A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0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455C2-8504-4E57-A8ED-D440D09FBA7B}"/>
              </a:ext>
            </a:extLst>
          </p:cNvPr>
          <p:cNvSpPr txBox="1"/>
          <p:nvPr/>
        </p:nvSpPr>
        <p:spPr>
          <a:xfrm>
            <a:off x="4022360" y="23884"/>
            <a:ext cx="86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FSDF-O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4A3F9E-19F1-40F8-BC7C-BFC18F1BFF04}"/>
              </a:ext>
            </a:extLst>
          </p:cNvPr>
          <p:cNvSpPr/>
          <p:nvPr/>
        </p:nvSpPr>
        <p:spPr>
          <a:xfrm>
            <a:off x="5410074" y="1520333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Name Gazetteer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019B802-6C79-4B66-842E-984C1F1076CC}"/>
              </a:ext>
            </a:extLst>
          </p:cNvPr>
          <p:cNvSpPr/>
          <p:nvPr/>
        </p:nvSpPr>
        <p:spPr>
          <a:xfrm>
            <a:off x="332704" y="151775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dcat: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Dataset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4EC5A6-358D-4E1D-A019-DA0F709E7E99}"/>
              </a:ext>
            </a:extLst>
          </p:cNvPr>
          <p:cNvSpPr txBox="1"/>
          <p:nvPr/>
        </p:nvSpPr>
        <p:spPr>
          <a:xfrm>
            <a:off x="572470" y="1034353"/>
            <a:ext cx="85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Class Key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5E741A5-E60D-4402-8750-7415D6A35EFE}"/>
              </a:ext>
            </a:extLst>
          </p:cNvPr>
          <p:cNvSpPr/>
          <p:nvPr/>
        </p:nvSpPr>
        <p:spPr>
          <a:xfrm>
            <a:off x="7684373" y="1520333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G-NAF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CFD714-D81D-4214-B67C-7CE8F91F26E4}"/>
              </a:ext>
            </a:extLst>
          </p:cNvPr>
          <p:cNvCxnSpPr>
            <a:cxnSpLocks/>
            <a:stCxn id="34" idx="3"/>
            <a:endCxn id="57" idx="1"/>
          </p:cNvCxnSpPr>
          <p:nvPr/>
        </p:nvCxnSpPr>
        <p:spPr>
          <a:xfrm>
            <a:off x="6740852" y="2933876"/>
            <a:ext cx="943521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FCD938-2FF0-894F-81A0-9DBE1DF01D36}"/>
              </a:ext>
            </a:extLst>
          </p:cNvPr>
          <p:cNvSpPr/>
          <p:nvPr/>
        </p:nvSpPr>
        <p:spPr>
          <a:xfrm>
            <a:off x="332703" y="4595818"/>
            <a:ext cx="361868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400" u="sng" dirty="0" err="1"/>
              <a:t>Namespace Prefixes</a:t>
            </a:r>
          </a:p>
          <a:p>
            <a:endParaRPr lang="en-AU" sz="1400" dirty="0" err="1"/>
          </a:p>
          <a:p>
            <a:r>
              <a:rPr lang="en-US" sz="1400" dirty="0"/>
              <a:t>dcat:   https://www.w3.org/ns/dcat#</a:t>
            </a:r>
            <a:br>
              <a:rPr lang="en-US" sz="1400" dirty="0"/>
            </a:br>
            <a:r>
              <a:rPr lang="en-US" sz="1400" dirty="0"/>
              <a:t>dct:     </a:t>
            </a:r>
            <a:r>
              <a:rPr lang="en-AU" sz="1400"/>
              <a:t>http://purl.org/dc/terms/</a:t>
            </a:r>
            <a:endParaRPr lang="en-US" sz="1400" dirty="0"/>
          </a:p>
          <a:p>
            <a:r>
              <a:rPr lang="en-US" sz="1400" dirty="0"/>
              <a:t>owl:    http://www.w3.org/2002/07/owl#</a:t>
            </a:r>
            <a:br>
              <a:rPr lang="en-US" sz="1400" dirty="0"/>
            </a:br>
            <a:r>
              <a:rPr lang="en-AU" sz="1400" dirty="0" err="1"/>
              <a:t>geo:    http://www.opengis.net/ont/geosparql#</a:t>
            </a:r>
          </a:p>
          <a:p>
            <a:r>
              <a:rPr lang="en-AU" sz="1400" dirty="0" err="1"/>
              <a:t>gnaf:   http://linked.data.gov.au/def/gnaf#</a:t>
            </a:r>
            <a:br>
              <a:rPr lang="en-AU" sz="1400" dirty="0" err="1"/>
            </a:br>
            <a:r>
              <a:rPr lang="en-AU" sz="1400" dirty="0" err="1"/>
              <a:t>png:    http://linked.data.gov.au/def/pz#</a:t>
            </a:r>
          </a:p>
          <a:p>
            <a:r>
              <a:rPr lang="en-AU" sz="1400" dirty="0" err="1"/>
              <a:t>asgs:   http://linked.data.gov.au/def/asgs#</a:t>
            </a:r>
            <a:br>
              <a:rPr lang="en-AU" sz="1400" dirty="0" err="1"/>
            </a:br>
            <a:endParaRPr lang="en-AU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2D81CE-EDFA-804B-A2F3-9708A1ED312D}"/>
              </a:ext>
            </a:extLst>
          </p:cNvPr>
          <p:cNvSpPr/>
          <p:nvPr/>
        </p:nvSpPr>
        <p:spPr>
          <a:xfrm>
            <a:off x="5410074" y="2635879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png: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52F69-BE1B-496F-8DC0-B659859E6F43}"/>
              </a:ext>
            </a:extLst>
          </p:cNvPr>
          <p:cNvSpPr/>
          <p:nvPr/>
        </p:nvSpPr>
        <p:spPr>
          <a:xfrm rot="16200000">
            <a:off x="6623365" y="2641091"/>
            <a:ext cx="115820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png:hasAddress</a:t>
            </a:r>
            <a:endParaRPr lang="en-AU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FC9C8-73F0-B84D-B55B-2CA48DF8DBA0}"/>
              </a:ext>
            </a:extLst>
          </p:cNvPr>
          <p:cNvSpPr/>
          <p:nvPr/>
        </p:nvSpPr>
        <p:spPr>
          <a:xfrm>
            <a:off x="332703" y="237667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dataset class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5FDDF3-78D9-BA45-B514-4A8DDDE39906}"/>
              </a:ext>
            </a:extLst>
          </p:cNvPr>
          <p:cNvSpPr/>
          <p:nvPr/>
        </p:nvSpPr>
        <p:spPr>
          <a:xfrm>
            <a:off x="3259761" y="1517750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688F37-BC8D-2143-9110-F3328BB333DA}"/>
              </a:ext>
            </a:extLst>
          </p:cNvPr>
          <p:cNvCxnSpPr>
            <a:cxnSpLocks/>
            <a:stCxn id="34" idx="1"/>
            <a:endCxn id="38" idx="3"/>
          </p:cNvCxnSpPr>
          <p:nvPr/>
        </p:nvCxnSpPr>
        <p:spPr>
          <a:xfrm flipH="1" flipV="1">
            <a:off x="4590539" y="2931293"/>
            <a:ext cx="819535" cy="2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0FD44-826B-494C-8082-D6A606683C06}"/>
              </a:ext>
            </a:extLst>
          </p:cNvPr>
          <p:cNvSpPr/>
          <p:nvPr/>
        </p:nvSpPr>
        <p:spPr>
          <a:xfrm rot="16200000">
            <a:off x="4361251" y="2633296"/>
            <a:ext cx="12888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png:inJurisdiction</a:t>
            </a:r>
            <a:endParaRPr lang="en-AU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91F783-03B0-9E44-9ED8-CA763EB617BD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8349762" y="2116326"/>
            <a:ext cx="0" cy="5195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EFE7E8-6C47-7549-AAAA-EA41D9E26AC2}"/>
              </a:ext>
            </a:extLst>
          </p:cNvPr>
          <p:cNvCxnSpPr>
            <a:cxnSpLocks/>
            <a:stCxn id="34" idx="0"/>
            <a:endCxn id="19" idx="4"/>
          </p:cNvCxnSpPr>
          <p:nvPr/>
        </p:nvCxnSpPr>
        <p:spPr>
          <a:xfrm flipV="1">
            <a:off x="6075463" y="2116326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23BDE9-8A7F-E145-AC9F-235EFD5851A4}"/>
              </a:ext>
            </a:extLst>
          </p:cNvPr>
          <p:cNvCxnSpPr>
            <a:cxnSpLocks/>
            <a:stCxn id="38" idx="0"/>
            <a:endCxn id="35" idx="4"/>
          </p:cNvCxnSpPr>
          <p:nvPr/>
        </p:nvCxnSpPr>
        <p:spPr>
          <a:xfrm flipV="1">
            <a:off x="3925150" y="2113743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8E9254-9455-E040-B144-408775360F9D}"/>
              </a:ext>
            </a:extLst>
          </p:cNvPr>
          <p:cNvSpPr/>
          <p:nvPr/>
        </p:nvSpPr>
        <p:spPr>
          <a:xfrm>
            <a:off x="4019277" y="2227578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6A5F2-6711-0846-BE84-51AA37BEBD4A}"/>
              </a:ext>
            </a:extLst>
          </p:cNvPr>
          <p:cNvSpPr/>
          <p:nvPr/>
        </p:nvSpPr>
        <p:spPr>
          <a:xfrm>
            <a:off x="6170120" y="2258217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EF052B-1D02-E447-9806-FC32599C5A21}"/>
              </a:ext>
            </a:extLst>
          </p:cNvPr>
          <p:cNvSpPr/>
          <p:nvPr/>
        </p:nvSpPr>
        <p:spPr>
          <a:xfrm>
            <a:off x="8444418" y="2258217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BC22A33-37CA-634F-B5F8-67721CECA07D}"/>
              </a:ext>
            </a:extLst>
          </p:cNvPr>
          <p:cNvCxnSpPr>
            <a:cxnSpLocks/>
            <a:stCxn id="36" idx="1"/>
            <a:endCxn id="38" idx="2"/>
          </p:cNvCxnSpPr>
          <p:nvPr/>
        </p:nvCxnSpPr>
        <p:spPr>
          <a:xfrm rot="10800000">
            <a:off x="3925150" y="3229289"/>
            <a:ext cx="3759222" cy="5409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BFD5142-C1E1-9C40-90B2-A8DD184DC9A4}"/>
              </a:ext>
            </a:extLst>
          </p:cNvPr>
          <p:cNvSpPr/>
          <p:nvPr/>
        </p:nvSpPr>
        <p:spPr>
          <a:xfrm>
            <a:off x="6192365" y="4349867"/>
            <a:ext cx="141923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gnaf:hasMeshBlock</a:t>
            </a:r>
            <a:endParaRPr lang="en-AU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0D2ACA-3360-6648-A7C0-0E7AC968950F}"/>
              </a:ext>
            </a:extLst>
          </p:cNvPr>
          <p:cNvSpPr/>
          <p:nvPr/>
        </p:nvSpPr>
        <p:spPr>
          <a:xfrm>
            <a:off x="6509122" y="3527286"/>
            <a:ext cx="9934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gnaf:hasState</a:t>
            </a:r>
            <a:endParaRPr lang="en-AU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509C83-C246-6E44-84C4-A6F7CB00ABBF}"/>
              </a:ext>
            </a:extLst>
          </p:cNvPr>
          <p:cNvSpPr/>
          <p:nvPr/>
        </p:nvSpPr>
        <p:spPr>
          <a:xfrm>
            <a:off x="3259761" y="4308590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 MeshBlock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61D053-2500-B848-A043-542C5590547F}"/>
              </a:ext>
            </a:extLst>
          </p:cNvPr>
          <p:cNvCxnSpPr>
            <a:cxnSpLocks/>
            <a:stCxn id="43" idx="1"/>
            <a:endCxn id="46" idx="3"/>
          </p:cNvCxnSpPr>
          <p:nvPr/>
        </p:nvCxnSpPr>
        <p:spPr>
          <a:xfrm flipH="1" flipV="1">
            <a:off x="4590539" y="4606587"/>
            <a:ext cx="3093833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4ADBBF7-D037-C244-A2E6-DC99B8CCFB1E}"/>
              </a:ext>
            </a:extLst>
          </p:cNvPr>
          <p:cNvSpPr/>
          <p:nvPr/>
        </p:nvSpPr>
        <p:spPr>
          <a:xfrm>
            <a:off x="9703305" y="1521962"/>
            <a:ext cx="1330778" cy="5959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Geofabric: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Catchments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F3DCD0-291E-524F-8410-F77F43DCB45C}"/>
              </a:ext>
            </a:extLst>
          </p:cNvPr>
          <p:cNvSpPr/>
          <p:nvPr/>
        </p:nvSpPr>
        <p:spPr>
          <a:xfrm>
            <a:off x="7692198" y="5980398"/>
            <a:ext cx="1330778" cy="59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StreetLocality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C14DB1-5BE2-9D4F-A7B0-5EA3E89B90A7}"/>
              </a:ext>
            </a:extLst>
          </p:cNvPr>
          <p:cNvCxnSpPr>
            <a:cxnSpLocks/>
            <a:stCxn id="59" idx="0"/>
            <a:endCxn id="58" idx="4"/>
          </p:cNvCxnSpPr>
          <p:nvPr/>
        </p:nvCxnSpPr>
        <p:spPr>
          <a:xfrm flipV="1">
            <a:off x="10368694" y="2117955"/>
            <a:ext cx="0" cy="51955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574161D0-996E-774F-9B58-2EB49CEF8DC5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 flipV="1">
            <a:off x="9022976" y="3770232"/>
            <a:ext cx="680329" cy="2508163"/>
          </a:xfrm>
          <a:prstGeom prst="bentConnector3">
            <a:avLst>
              <a:gd name="adj1" fmla="val 6139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49C7998-1D10-8B44-ADEF-7A8A05C2CDD4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9015150" y="2935505"/>
            <a:ext cx="688155" cy="2508162"/>
          </a:xfrm>
          <a:prstGeom prst="bentConnector3">
            <a:avLst>
              <a:gd name="adj1" fmla="val 30857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4EFB7B4-64C5-2B47-B7F6-BDFEEB71FE8A}"/>
              </a:ext>
            </a:extLst>
          </p:cNvPr>
          <p:cNvSpPr/>
          <p:nvPr/>
        </p:nvSpPr>
        <p:spPr>
          <a:xfrm>
            <a:off x="8750209" y="3224852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BE13F6-04D1-D741-9C90-1F8D0E25BDA9}"/>
              </a:ext>
            </a:extLst>
          </p:cNvPr>
          <p:cNvSpPr/>
          <p:nvPr/>
        </p:nvSpPr>
        <p:spPr>
          <a:xfrm>
            <a:off x="9022976" y="5707954"/>
            <a:ext cx="1030860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geo:sfTouches</a:t>
            </a:r>
            <a:endParaRPr lang="en-AU" sz="14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16679B-47E7-1E4C-A366-3016620F5DD7}"/>
              </a:ext>
            </a:extLst>
          </p:cNvPr>
          <p:cNvCxnSpPr>
            <a:cxnSpLocks/>
          </p:cNvCxnSpPr>
          <p:nvPr/>
        </p:nvCxnSpPr>
        <p:spPr>
          <a:xfrm flipV="1">
            <a:off x="8238691" y="2096610"/>
            <a:ext cx="0" cy="13623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12F133-95A2-004C-B78D-F312A24F73C7}"/>
              </a:ext>
            </a:extLst>
          </p:cNvPr>
          <p:cNvCxnSpPr>
            <a:cxnSpLocks/>
          </p:cNvCxnSpPr>
          <p:nvPr/>
        </p:nvCxnSpPr>
        <p:spPr>
          <a:xfrm flipV="1">
            <a:off x="8119871" y="2096610"/>
            <a:ext cx="0" cy="22119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A05E63-A3B1-EA4D-8643-82FAD2A9D282}"/>
              </a:ext>
            </a:extLst>
          </p:cNvPr>
          <p:cNvCxnSpPr>
            <a:cxnSpLocks/>
          </p:cNvCxnSpPr>
          <p:nvPr/>
        </p:nvCxnSpPr>
        <p:spPr>
          <a:xfrm flipV="1">
            <a:off x="7993301" y="2075523"/>
            <a:ext cx="0" cy="307014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E806B43-B92C-B240-8513-509B38EE54C9}"/>
              </a:ext>
            </a:extLst>
          </p:cNvPr>
          <p:cNvCxnSpPr>
            <a:cxnSpLocks/>
          </p:cNvCxnSpPr>
          <p:nvPr/>
        </p:nvCxnSpPr>
        <p:spPr>
          <a:xfrm flipV="1">
            <a:off x="7866732" y="2010064"/>
            <a:ext cx="0" cy="395065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6B63762-D378-42DE-AD03-60B243F1B4AF}"/>
              </a:ext>
            </a:extLst>
          </p:cNvPr>
          <p:cNvSpPr/>
          <p:nvPr/>
        </p:nvSpPr>
        <p:spPr>
          <a:xfrm>
            <a:off x="7684373" y="2635880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gnaf:Address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5ED747-FDDC-C44D-A7AC-30015FBD426B}"/>
              </a:ext>
            </a:extLst>
          </p:cNvPr>
          <p:cNvSpPr/>
          <p:nvPr/>
        </p:nvSpPr>
        <p:spPr>
          <a:xfrm>
            <a:off x="7684372" y="3472236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Locality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1B6973-FA73-F540-B36E-D6B36B348F12}"/>
              </a:ext>
            </a:extLst>
          </p:cNvPr>
          <p:cNvSpPr/>
          <p:nvPr/>
        </p:nvSpPr>
        <p:spPr>
          <a:xfrm>
            <a:off x="7684372" y="4308591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MeshBlock</a:t>
            </a:r>
            <a:br>
              <a:rPr lang="en-US" sz="1400" dirty="0" err="1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Match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9DC3D6-9E31-EF43-811A-37E8423C9A39}"/>
              </a:ext>
            </a:extLst>
          </p:cNvPr>
          <p:cNvSpPr/>
          <p:nvPr/>
        </p:nvSpPr>
        <p:spPr>
          <a:xfrm>
            <a:off x="7684372" y="5145670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gnaf:</a:t>
            </a:r>
            <a:br>
              <a:rPr lang="en-US" sz="1400" dirty="0" err="1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GeocodedPoint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D89C4F1-377C-7943-9785-D3D7522A3B9B}"/>
              </a:ext>
            </a:extLst>
          </p:cNvPr>
          <p:cNvSpPr/>
          <p:nvPr/>
        </p:nvSpPr>
        <p:spPr>
          <a:xfrm>
            <a:off x="10422055" y="2183330"/>
            <a:ext cx="8297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dct:hasPart</a:t>
            </a:r>
            <a:endParaRPr lang="en-AU" sz="14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62EA64-8ABA-B04E-A61F-6B5A125E158E}"/>
              </a:ext>
            </a:extLst>
          </p:cNvPr>
          <p:cNvCxnSpPr>
            <a:cxnSpLocks/>
          </p:cNvCxnSpPr>
          <p:nvPr/>
        </p:nvCxnSpPr>
        <p:spPr>
          <a:xfrm flipV="1">
            <a:off x="10243138" y="2109874"/>
            <a:ext cx="0" cy="13623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A1F2F3-79A2-2749-A5C5-9C85136BA4AC}"/>
              </a:ext>
            </a:extLst>
          </p:cNvPr>
          <p:cNvCxnSpPr>
            <a:cxnSpLocks/>
          </p:cNvCxnSpPr>
          <p:nvPr/>
        </p:nvCxnSpPr>
        <p:spPr>
          <a:xfrm flipV="1">
            <a:off x="3801010" y="2096610"/>
            <a:ext cx="0" cy="221198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8838A-B6DB-764C-96A6-133495B2C356}"/>
              </a:ext>
            </a:extLst>
          </p:cNvPr>
          <p:cNvSpPr/>
          <p:nvPr/>
        </p:nvSpPr>
        <p:spPr>
          <a:xfrm>
            <a:off x="3259761" y="2633296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asgs:State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52E23A-5A5E-4747-9FC9-8D75CA95E19C}"/>
              </a:ext>
            </a:extLst>
          </p:cNvPr>
          <p:cNvSpPr/>
          <p:nvPr/>
        </p:nvSpPr>
        <p:spPr>
          <a:xfrm>
            <a:off x="9703305" y="3472235"/>
            <a:ext cx="1330778" cy="59599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ahgf: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Waterbody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78792D-A8D3-F945-8DC1-A53659915E2B}"/>
              </a:ext>
            </a:extLst>
          </p:cNvPr>
          <p:cNvSpPr/>
          <p:nvPr/>
        </p:nvSpPr>
        <p:spPr>
          <a:xfrm>
            <a:off x="9703305" y="2637508"/>
            <a:ext cx="1330778" cy="595993"/>
          </a:xfrm>
          <a:prstGeom prst="rect">
            <a:avLst/>
          </a:prstGeom>
          <a:solidFill>
            <a:srgbClr val="FFFFFF">
              <a:alpha val="8470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ahgf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Catchment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12BA9680-E819-AA4E-83A5-CED0C0E92A07}"/>
              </a:ext>
            </a:extLst>
          </p:cNvPr>
          <p:cNvCxnSpPr>
            <a:cxnSpLocks/>
            <a:stCxn id="46" idx="2"/>
            <a:endCxn id="59" idx="3"/>
          </p:cNvCxnSpPr>
          <p:nvPr/>
        </p:nvCxnSpPr>
        <p:spPr>
          <a:xfrm rot="5400000" flipH="1" flipV="1">
            <a:off x="6495077" y="365577"/>
            <a:ext cx="1969078" cy="7108933"/>
          </a:xfrm>
          <a:prstGeom prst="bentConnector4">
            <a:avLst>
              <a:gd name="adj1" fmla="val -92639"/>
              <a:gd name="adj2" fmla="val 10321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62FC4DC-8399-BA4D-A1EC-5843D0401F36}"/>
              </a:ext>
            </a:extLst>
          </p:cNvPr>
          <p:cNvSpPr/>
          <p:nvPr/>
        </p:nvSpPr>
        <p:spPr>
          <a:xfrm>
            <a:off x="3443782" y="5176022"/>
            <a:ext cx="933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AU" sz="1400" dirty="0" err="1"/>
              <a:t>geo:sfWithin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5069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692</Words>
  <Application>Microsoft Office PowerPoint</Application>
  <PresentationFormat>Widescreen</PresentationFormat>
  <Paragraphs>218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26</cp:revision>
  <cp:lastPrinted>2018-06-27T23:17:20Z</cp:lastPrinted>
  <dcterms:created xsi:type="dcterms:W3CDTF">2018-06-20T04:53:44Z</dcterms:created>
  <dcterms:modified xsi:type="dcterms:W3CDTF">2018-07-19T11:52:51Z</dcterms:modified>
</cp:coreProperties>
</file>