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1431-A66A-4BE6-A0E6-379761945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017D3-3DE5-4195-90C2-DDF417983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C0929-9E28-4890-B41D-317120EC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20/06/2018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CB16C-C322-4155-B6F4-8DF69BFD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1CC15-AE7D-42B3-BF1F-B4527DC6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88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EBA3-45EE-4524-B2D4-78173321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555D7-51A5-427A-B4C7-20CDEED82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87879-E193-478D-8BBF-32943F4A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20/06/2018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4FA99-581E-4E19-AFAD-526C77B3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209DB-8128-4200-9AD8-FE4EAA82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818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94764-CA44-46D3-842F-0A9620C56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D3ECD-D9FB-46CE-8AC4-C03ED77E6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12E77-BA1C-4FA0-A096-AD5D5FAA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20/06/2018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65CE6-2C72-4CC9-B748-547238A1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01A3C-7A15-4CBF-B2D4-A0F20369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3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FF58-21EF-4909-A8C9-3D7CB7C5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BE117-8428-4848-8EB8-6263E672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0E05A-A8DD-4A46-B6C0-A13BCC166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20/06/2018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73F5-7BED-4D47-B958-03679B0B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4D5EB-383D-46E0-BF97-E78D2F0D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78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9045-7079-49D5-9E66-C76F949F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4B05A-C2B1-4FCF-958E-675EA9A11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7FA1E-CEF7-4343-A149-A77330B5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20/06/2018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E853-E87C-4F8D-965B-B02E5AC3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D94DB-1A48-4014-B91A-170AF7BF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9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615E-904C-4F68-8595-40B73459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1494-556B-46F5-9D93-954648BFC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D667A-27EC-4115-9854-B526726E4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4A848-4B4F-49F5-8961-DD9398B6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20/06/2018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BB10C-A416-4351-A714-6605B2D3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FC2EE-892F-4734-AD72-BA6E5582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940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A143-F873-4DD8-842D-DA770A67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33B0D-7A97-44D2-970A-782C86CD8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BFC54-1920-488B-A56A-6F1B2463C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685F8-33D3-433B-B5F1-C1364239F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3088-CA13-4AAC-9057-80C7D3DF5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E01A7-1CF4-4838-BDC2-337A44CF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20/06/2018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93DB5-54EC-4A2A-9215-3A3C8477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853EB-0909-45C1-970F-CFFE177E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59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5F73-45DD-415B-B8F0-CB1F95E4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93F3C-71B6-4121-8205-D8C2C1B3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20/06/2018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778E9-58A2-4269-A767-3DBF8614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44A09-9FE7-49F3-97FC-20BE505B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48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14F7B-D376-446C-A3D5-ACF5C62E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20/06/2018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B131C-B0B4-4EBE-A85D-57D2129F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836DE-1B6B-4FAF-986A-7345F38C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71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A0BE-E919-4903-8AAA-7A726A9B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37EC-76A1-4938-8B42-46BAFDF70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4C6F7-BE0F-4D83-8C59-6FB91D033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69E8-3671-43B6-9F18-DB45E13C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20/06/2018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F37E-2078-4E60-905C-47744F03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3917C-050C-4871-9787-AB9E8418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2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FC61-B7C2-4F16-8EB8-EC592380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21C7C-681F-4E5F-9917-11A8C223D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8C1EC-D542-4896-AE8B-91D93F57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5E9D-A617-4324-BBFB-076B1ABB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20/06/2018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3DA5B-2AB1-40DB-B32F-C7520AB6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A44D-A415-46C2-85CA-545B8FD3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34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25506-B04A-486F-AB2A-D693CC3A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B1FE6-3B84-4E39-985F-1BC90A714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F91D0-4831-4C4B-99B0-DD390368B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5DE42-2BBB-4BEC-98E8-2E54C2B244F5}" type="datetimeFigureOut">
              <a:rPr lang="en-AU" smtClean="0"/>
              <a:t>20/06/2018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F8426-03DD-46F3-8B3A-BA683E611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D50A3-D6D5-4EB5-9C4F-5A2E86259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74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5961888" y="190315"/>
            <a:ext cx="144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Diagrams Key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50AA56-599B-4627-8F73-04907786F192}"/>
              </a:ext>
            </a:extLst>
          </p:cNvPr>
          <p:cNvSpPr/>
          <p:nvPr/>
        </p:nvSpPr>
        <p:spPr>
          <a:xfrm>
            <a:off x="294095" y="190315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B7815-CBC3-41A8-9396-EE973BB9397B}"/>
              </a:ext>
            </a:extLst>
          </p:cNvPr>
          <p:cNvSpPr/>
          <p:nvPr/>
        </p:nvSpPr>
        <p:spPr>
          <a:xfrm>
            <a:off x="294095" y="2583663"/>
            <a:ext cx="1330778" cy="595993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7068CD-8944-464E-98B0-A7A2451ECA2F}"/>
              </a:ext>
            </a:extLst>
          </p:cNvPr>
          <p:cNvSpPr/>
          <p:nvPr/>
        </p:nvSpPr>
        <p:spPr>
          <a:xfrm>
            <a:off x="294095" y="1785832"/>
            <a:ext cx="1330778" cy="59599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D2194-7420-471E-98CD-A7CA248393B2}"/>
              </a:ext>
            </a:extLst>
          </p:cNvPr>
          <p:cNvSpPr txBox="1"/>
          <p:nvPr/>
        </p:nvSpPr>
        <p:spPr>
          <a:xfrm>
            <a:off x="42675" y="4199030"/>
            <a:ext cx="27005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wGB:	prov:wasGeneratedBy</a:t>
            </a:r>
          </a:p>
          <a:p>
            <a:r>
              <a:rPr lang="en-US" sz="1200"/>
              <a:t>u:	prov:used</a:t>
            </a:r>
            <a:br>
              <a:rPr lang="en-US" sz="1200"/>
            </a:br>
            <a:r>
              <a:rPr lang="en-US" sz="1200"/>
              <a:t>wDF:	prov:wasDerivedFrom</a:t>
            </a:r>
          </a:p>
          <a:p>
            <a:r>
              <a:rPr lang="en-US" sz="1200"/>
              <a:t>wAT:	prov:wasAttributedTo</a:t>
            </a:r>
          </a:p>
          <a:p>
            <a:r>
              <a:rPr lang="en-US" sz="1200"/>
              <a:t>wAW:	prov:wasAssociatedWith</a:t>
            </a:r>
          </a:p>
          <a:p>
            <a:endParaRPr lang="en-US" sz="1200"/>
          </a:p>
          <a:p>
            <a:r>
              <a:rPr lang="en-US" sz="1200"/>
              <a:t>-------	Not generated yet</a:t>
            </a:r>
          </a:p>
        </p:txBody>
      </p:sp>
      <p:sp>
        <p:nvSpPr>
          <p:cNvPr id="8" name="Freeform 161">
            <a:extLst>
              <a:ext uri="{FF2B5EF4-FFF2-40B4-BE49-F238E27FC236}">
                <a16:creationId xmlns:a16="http://schemas.microsoft.com/office/drawing/2014/main" id="{12780784-F849-414F-B8ED-30F3CF2C0CFB}"/>
              </a:ext>
            </a:extLst>
          </p:cNvPr>
          <p:cNvSpPr/>
          <p:nvPr/>
        </p:nvSpPr>
        <p:spPr>
          <a:xfrm>
            <a:off x="294095" y="3381494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Agent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795E23-9ADF-4DFD-9457-4149DD518E8D}"/>
              </a:ext>
            </a:extLst>
          </p:cNvPr>
          <p:cNvGrpSpPr/>
          <p:nvPr/>
        </p:nvGrpSpPr>
        <p:grpSpPr>
          <a:xfrm>
            <a:off x="255486" y="908398"/>
            <a:ext cx="1407996" cy="755490"/>
            <a:chOff x="6100809" y="3897152"/>
            <a:chExt cx="1407996" cy="75549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A6872F0-DC17-4FAC-8211-52CD2DCF3D72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6D281BD-CEC9-434A-BAA5-C46459C95342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D2023C-B1F1-40B1-8CDC-A01F721C37BB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Collection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B54B8AB-82E5-4BCC-9570-335B6E199F27}"/>
              </a:ext>
            </a:extLst>
          </p:cNvPr>
          <p:cNvSpPr/>
          <p:nvPr/>
        </p:nvSpPr>
        <p:spPr>
          <a:xfrm>
            <a:off x="294095" y="5714798"/>
            <a:ext cx="1330778" cy="5959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License / Policy</a:t>
            </a:r>
          </a:p>
        </p:txBody>
      </p:sp>
    </p:spTree>
    <p:extLst>
      <p:ext uri="{BB962C8B-B14F-4D97-AF65-F5344CB8AC3E}">
        <p14:creationId xmlns:p14="http://schemas.microsoft.com/office/powerpoint/2010/main" val="275151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81552" y="12875"/>
            <a:ext cx="379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G-NAF provenance relations from LINK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50AA56-599B-4627-8F73-04907786F192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8" name="Freeform 161">
            <a:extLst>
              <a:ext uri="{FF2B5EF4-FFF2-40B4-BE49-F238E27FC236}">
                <a16:creationId xmlns:a16="http://schemas.microsoft.com/office/drawing/2014/main" id="{12780784-F849-414F-B8ED-30F3CF2C0CFB}"/>
              </a:ext>
            </a:extLst>
          </p:cNvPr>
          <p:cNvSpPr/>
          <p:nvPr/>
        </p:nvSpPr>
        <p:spPr>
          <a:xfrm>
            <a:off x="294095" y="3336124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Agent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795E23-9ADF-4DFD-9457-4149DD518E8D}"/>
              </a:ext>
            </a:extLst>
          </p:cNvPr>
          <p:cNvGrpSpPr/>
          <p:nvPr/>
        </p:nvGrpSpPr>
        <p:grpSpPr>
          <a:xfrm>
            <a:off x="255486" y="2436155"/>
            <a:ext cx="1407996" cy="755490"/>
            <a:chOff x="6100809" y="3897152"/>
            <a:chExt cx="1407996" cy="75549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A6872F0-DC17-4FAC-8211-52CD2DCF3D72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6D281BD-CEC9-434A-BAA5-C46459C95342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D2023C-B1F1-40B1-8CDC-A01F721C37BB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Collection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CF537E-997D-4901-8395-E0A29285767D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flipH="1" flipV="1">
            <a:off x="4458017" y="2304390"/>
            <a:ext cx="1055389" cy="575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5318518" y="2792547"/>
            <a:ext cx="1330778" cy="595993"/>
          </a:xfrm>
          <a:prstGeom prst="ellipse">
            <a:avLst/>
          </a:prstGeom>
          <a:solidFill>
            <a:srgbClr val="FFFF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G-NAF</a:t>
            </a:r>
          </a:p>
        </p:txBody>
      </p:sp>
      <p:sp>
        <p:nvSpPr>
          <p:cNvPr id="20" name="Freeform 161">
            <a:extLst>
              <a:ext uri="{FF2B5EF4-FFF2-40B4-BE49-F238E27FC236}">
                <a16:creationId xmlns:a16="http://schemas.microsoft.com/office/drawing/2014/main" id="{28DE977E-9FFE-47C0-906D-229E56541AB1}"/>
              </a:ext>
            </a:extLst>
          </p:cNvPr>
          <p:cNvSpPr/>
          <p:nvPr/>
        </p:nvSpPr>
        <p:spPr>
          <a:xfrm>
            <a:off x="5318518" y="905770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PSMA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E8C0A6-7DB5-42C9-A1E4-FAF7D38CDDF6}"/>
              </a:ext>
            </a:extLst>
          </p:cNvPr>
          <p:cNvCxnSpPr>
            <a:cxnSpLocks/>
            <a:stCxn id="19" idx="7"/>
            <a:endCxn id="49" idx="2"/>
          </p:cNvCxnSpPr>
          <p:nvPr/>
        </p:nvCxnSpPr>
        <p:spPr>
          <a:xfrm flipV="1">
            <a:off x="6454408" y="2306991"/>
            <a:ext cx="1131687" cy="5728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10EA7E-29CB-454D-80C7-AC677BB17FD8}"/>
              </a:ext>
            </a:extLst>
          </p:cNvPr>
          <p:cNvSpPr txBox="1"/>
          <p:nvPr/>
        </p:nvSpPr>
        <p:spPr>
          <a:xfrm>
            <a:off x="6754748" y="3116341"/>
            <a:ext cx="5842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rdf:type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08B491-1A31-4AFB-A33F-DC12DF0D4C18}"/>
              </a:ext>
            </a:extLst>
          </p:cNvPr>
          <p:cNvSpPr/>
          <p:nvPr/>
        </p:nvSpPr>
        <p:spPr>
          <a:xfrm>
            <a:off x="3792628" y="1708397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Attribution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23C5D3-4B71-45DB-ABDE-C26621A5F6E7}"/>
              </a:ext>
            </a:extLst>
          </p:cNvPr>
          <p:cNvCxnSpPr>
            <a:cxnSpLocks/>
            <a:stCxn id="29" idx="0"/>
            <a:endCxn id="20" idx="7"/>
          </p:cNvCxnSpPr>
          <p:nvPr/>
        </p:nvCxnSpPr>
        <p:spPr>
          <a:xfrm flipV="1">
            <a:off x="4458017" y="1181855"/>
            <a:ext cx="860502" cy="526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CC1C210-2A31-47C2-8557-64A5224BBCA5}"/>
              </a:ext>
            </a:extLst>
          </p:cNvPr>
          <p:cNvSpPr txBox="1"/>
          <p:nvPr/>
        </p:nvSpPr>
        <p:spPr>
          <a:xfrm>
            <a:off x="4349241" y="1332243"/>
            <a:ext cx="79149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prov:agent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BE54FC-5D49-4455-AF36-5DEEB4B13EA2}"/>
              </a:ext>
            </a:extLst>
          </p:cNvPr>
          <p:cNvSpPr/>
          <p:nvPr/>
        </p:nvSpPr>
        <p:spPr>
          <a:xfrm>
            <a:off x="6920706" y="1710998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Attribution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9F6FBC-6973-4314-B1F6-7FD95AEA19C9}"/>
              </a:ext>
            </a:extLst>
          </p:cNvPr>
          <p:cNvCxnSpPr>
            <a:cxnSpLocks/>
            <a:stCxn id="49" idx="0"/>
            <a:endCxn id="20" idx="1"/>
          </p:cNvCxnSpPr>
          <p:nvPr/>
        </p:nvCxnSpPr>
        <p:spPr>
          <a:xfrm flipH="1" flipV="1">
            <a:off x="6649297" y="1181855"/>
            <a:ext cx="936798" cy="5291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C5D8862-CC45-4287-9DCE-F5C037D23907}"/>
              </a:ext>
            </a:extLst>
          </p:cNvPr>
          <p:cNvSpPr txBox="1"/>
          <p:nvPr/>
        </p:nvSpPr>
        <p:spPr>
          <a:xfrm>
            <a:off x="6841869" y="1300450"/>
            <a:ext cx="79149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prov:agent</a:t>
            </a:r>
            <a:endParaRPr 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72C4D1-BEB1-4DFE-B0FB-B79FBFB6318C}"/>
              </a:ext>
            </a:extLst>
          </p:cNvPr>
          <p:cNvSpPr txBox="1"/>
          <p:nvPr/>
        </p:nvSpPr>
        <p:spPr>
          <a:xfrm>
            <a:off x="6340337" y="2399203"/>
            <a:ext cx="200612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err="1"/>
              <a:t>prov:qualifiedAttribution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2C2368-0299-4574-9D1E-5E6288F989A1}"/>
              </a:ext>
            </a:extLst>
          </p:cNvPr>
          <p:cNvCxnSpPr>
            <a:cxnSpLocks/>
            <a:stCxn id="19" idx="6"/>
            <a:endCxn id="99" idx="2"/>
          </p:cNvCxnSpPr>
          <p:nvPr/>
        </p:nvCxnSpPr>
        <p:spPr>
          <a:xfrm flipV="1">
            <a:off x="6649296" y="3086171"/>
            <a:ext cx="874565" cy="4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2833C4-0E1D-4933-BFC2-2782051B22B7}"/>
              </a:ext>
            </a:extLst>
          </p:cNvPr>
          <p:cNvCxnSpPr>
            <a:cxnSpLocks/>
            <a:stCxn id="19" idx="0"/>
            <a:endCxn id="20" idx="4"/>
          </p:cNvCxnSpPr>
          <p:nvPr/>
        </p:nvCxnSpPr>
        <p:spPr>
          <a:xfrm flipH="1" flipV="1">
            <a:off x="5981368" y="1503223"/>
            <a:ext cx="2539" cy="12893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604B11-B125-42C9-AD47-71E8F0E6EF8E}"/>
              </a:ext>
            </a:extLst>
          </p:cNvPr>
          <p:cNvSpPr txBox="1"/>
          <p:nvPr/>
        </p:nvSpPr>
        <p:spPr>
          <a:xfrm>
            <a:off x="5477245" y="1824254"/>
            <a:ext cx="96340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dct:publisher</a:t>
            </a:r>
            <a:endParaRPr lang="en-US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5DAE8C0-72FD-4344-AA15-0F103DFF67D3}"/>
              </a:ext>
            </a:extLst>
          </p:cNvPr>
          <p:cNvCxnSpPr>
            <a:cxnSpLocks/>
            <a:stCxn id="29" idx="1"/>
            <a:endCxn id="89" idx="2"/>
          </p:cNvCxnSpPr>
          <p:nvPr/>
        </p:nvCxnSpPr>
        <p:spPr>
          <a:xfrm flipH="1" flipV="1">
            <a:off x="3330708" y="2005487"/>
            <a:ext cx="461920" cy="9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3C93F24-D733-4247-9A12-A8AFFED81C14}"/>
              </a:ext>
            </a:extLst>
          </p:cNvPr>
          <p:cNvCxnSpPr>
            <a:cxnSpLocks/>
            <a:stCxn id="49" idx="3"/>
            <a:endCxn id="90" idx="7"/>
          </p:cNvCxnSpPr>
          <p:nvPr/>
        </p:nvCxnSpPr>
        <p:spPr>
          <a:xfrm flipV="1">
            <a:off x="8251484" y="2005486"/>
            <a:ext cx="466299" cy="35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8CD7AAB-EA71-4B26-83AC-5AAF8DC94C84}"/>
              </a:ext>
            </a:extLst>
          </p:cNvPr>
          <p:cNvSpPr txBox="1"/>
          <p:nvPr/>
        </p:nvSpPr>
        <p:spPr>
          <a:xfrm>
            <a:off x="3812185" y="2451902"/>
            <a:ext cx="182146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prov:qualifiedAttribution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55EA912-D5CC-47DC-8A3E-A137AB90FCF3}"/>
              </a:ext>
            </a:extLst>
          </p:cNvPr>
          <p:cNvSpPr txBox="1"/>
          <p:nvPr/>
        </p:nvSpPr>
        <p:spPr>
          <a:xfrm rot="5400000">
            <a:off x="7961933" y="1877129"/>
            <a:ext cx="97372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prov:hadRole</a:t>
            </a:r>
            <a:endParaRPr lang="en-US" sz="1400" dirty="0"/>
          </a:p>
        </p:txBody>
      </p:sp>
      <p:sp>
        <p:nvSpPr>
          <p:cNvPr id="89" name="Freeform 161">
            <a:extLst>
              <a:ext uri="{FF2B5EF4-FFF2-40B4-BE49-F238E27FC236}">
                <a16:creationId xmlns:a16="http://schemas.microsoft.com/office/drawing/2014/main" id="{44E1D933-6A2E-4B49-9C1E-BBC515589604}"/>
              </a:ext>
            </a:extLst>
          </p:cNvPr>
          <p:cNvSpPr/>
          <p:nvPr/>
        </p:nvSpPr>
        <p:spPr>
          <a:xfrm>
            <a:off x="1999930" y="1729402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link:Aggregator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Freeform 161">
            <a:extLst>
              <a:ext uri="{FF2B5EF4-FFF2-40B4-BE49-F238E27FC236}">
                <a16:creationId xmlns:a16="http://schemas.microsoft.com/office/drawing/2014/main" id="{F2F04337-533E-4980-BBED-69BFFB5B8F09}"/>
              </a:ext>
            </a:extLst>
          </p:cNvPr>
          <p:cNvSpPr/>
          <p:nvPr/>
        </p:nvSpPr>
        <p:spPr>
          <a:xfrm>
            <a:off x="8717782" y="1729401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link:Publisher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B5AAF49-CC4D-45A0-95A4-2F6E44E7F873}"/>
              </a:ext>
            </a:extLst>
          </p:cNvPr>
          <p:cNvSpPr txBox="1"/>
          <p:nvPr/>
        </p:nvSpPr>
        <p:spPr>
          <a:xfrm rot="16200000">
            <a:off x="3120353" y="1896659"/>
            <a:ext cx="97372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prov:hadRole</a:t>
            </a:r>
            <a:endParaRPr lang="en-US" sz="1400" dirty="0"/>
          </a:p>
        </p:txBody>
      </p:sp>
      <p:sp>
        <p:nvSpPr>
          <p:cNvPr id="96" name="Freeform 161">
            <a:extLst>
              <a:ext uri="{FF2B5EF4-FFF2-40B4-BE49-F238E27FC236}">
                <a16:creationId xmlns:a16="http://schemas.microsoft.com/office/drawing/2014/main" id="{C851A5FA-5F61-419B-804E-A8F72EC10180}"/>
              </a:ext>
            </a:extLst>
          </p:cNvPr>
          <p:cNvSpPr/>
          <p:nvPr/>
        </p:nvSpPr>
        <p:spPr>
          <a:xfrm>
            <a:off x="332702" y="4154495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prov:Role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FE016C9-9792-4E75-BE93-F8DBA92B6508}"/>
              </a:ext>
            </a:extLst>
          </p:cNvPr>
          <p:cNvSpPr/>
          <p:nvPr/>
        </p:nvSpPr>
        <p:spPr>
          <a:xfrm>
            <a:off x="7523861" y="2788174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FsdfDataset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0330366-370C-4AEC-ACF2-9E6A9DD0A2F6}"/>
              </a:ext>
            </a:extLst>
          </p:cNvPr>
          <p:cNvSpPr/>
          <p:nvPr/>
        </p:nvSpPr>
        <p:spPr>
          <a:xfrm>
            <a:off x="7523861" y="4252462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National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Dataset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072C645-AF68-4888-A442-37960FF2386E}"/>
              </a:ext>
            </a:extLst>
          </p:cNvPr>
          <p:cNvCxnSpPr>
            <a:cxnSpLocks/>
            <a:stCxn id="113" idx="6"/>
            <a:endCxn id="104" idx="2"/>
          </p:cNvCxnSpPr>
          <p:nvPr/>
        </p:nvCxnSpPr>
        <p:spPr>
          <a:xfrm flipV="1">
            <a:off x="6646756" y="4550459"/>
            <a:ext cx="87710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E2499AD-F1AC-48DD-81B3-CB9E56EF2BDF}"/>
              </a:ext>
            </a:extLst>
          </p:cNvPr>
          <p:cNvSpPr txBox="1"/>
          <p:nvPr/>
        </p:nvSpPr>
        <p:spPr>
          <a:xfrm>
            <a:off x="6754749" y="4556573"/>
            <a:ext cx="5842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rdf:type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D290BE5-E932-4116-8AE0-AA1926C5B1F3}"/>
              </a:ext>
            </a:extLst>
          </p:cNvPr>
          <p:cNvGrpSpPr/>
          <p:nvPr/>
        </p:nvGrpSpPr>
        <p:grpSpPr>
          <a:xfrm>
            <a:off x="5238760" y="4092966"/>
            <a:ext cx="1407996" cy="755490"/>
            <a:chOff x="6100809" y="3897152"/>
            <a:chExt cx="1407996" cy="75549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546A87D-D551-4831-8BC8-5AB1244F53F2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04B1AD9-9157-43C2-BBF3-12C04150CECB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2D8019-9094-4322-9F9E-06495BC2A26A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</a:rPr>
                <a:t>Nat. Geo. Addressing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A5F1D9-749C-48E6-A302-3D149B04CE5E}"/>
              </a:ext>
            </a:extLst>
          </p:cNvPr>
          <p:cNvCxnSpPr>
            <a:cxnSpLocks/>
            <a:stCxn id="19" idx="4"/>
            <a:endCxn id="113" idx="0"/>
          </p:cNvCxnSpPr>
          <p:nvPr/>
        </p:nvCxnSpPr>
        <p:spPr>
          <a:xfrm flipH="1">
            <a:off x="5981367" y="3388540"/>
            <a:ext cx="2540" cy="863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3712B7C-BED1-4B0B-9AEC-28B32FCCBBC9}"/>
              </a:ext>
            </a:extLst>
          </p:cNvPr>
          <p:cNvSpPr/>
          <p:nvPr/>
        </p:nvSpPr>
        <p:spPr>
          <a:xfrm>
            <a:off x="3711479" y="5499820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NSW Address Point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252EA50-989D-4F19-AD6E-D3EF56815F0D}"/>
              </a:ext>
            </a:extLst>
          </p:cNvPr>
          <p:cNvSpPr txBox="1"/>
          <p:nvPr/>
        </p:nvSpPr>
        <p:spPr>
          <a:xfrm>
            <a:off x="5176980" y="3730010"/>
            <a:ext cx="160877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prov:wasDerivedFrom</a:t>
            </a:r>
            <a:endParaRPr lang="en-US" sz="1400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0427248-D39D-448D-84F2-E5AC5E11805F}"/>
              </a:ext>
            </a:extLst>
          </p:cNvPr>
          <p:cNvSpPr/>
          <p:nvPr/>
        </p:nvSpPr>
        <p:spPr>
          <a:xfrm>
            <a:off x="5306393" y="5499820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NSW GURAS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4CA7D34-D243-48FF-A0A8-0D1F6C794D7A}"/>
              </a:ext>
            </a:extLst>
          </p:cNvPr>
          <p:cNvSpPr/>
          <p:nvPr/>
        </p:nvSpPr>
        <p:spPr>
          <a:xfrm>
            <a:off x="6851367" y="5499820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Property Address QLD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25DCBB3-114C-42A4-88D7-5F4418F7ABB7}"/>
              </a:ext>
            </a:extLst>
          </p:cNvPr>
          <p:cNvSpPr txBox="1"/>
          <p:nvPr/>
        </p:nvSpPr>
        <p:spPr>
          <a:xfrm>
            <a:off x="3092528" y="5598689"/>
            <a:ext cx="1234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AFBAF2A-5EDD-4184-92A5-3274F763D02B}"/>
              </a:ext>
            </a:extLst>
          </p:cNvPr>
          <p:cNvSpPr txBox="1"/>
          <p:nvPr/>
        </p:nvSpPr>
        <p:spPr>
          <a:xfrm>
            <a:off x="8529799" y="5598689"/>
            <a:ext cx="1234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BCA8789-75E4-48B0-92E7-611DE43320A7}"/>
              </a:ext>
            </a:extLst>
          </p:cNvPr>
          <p:cNvCxnSpPr>
            <a:cxnSpLocks/>
            <a:stCxn id="113" idx="4"/>
            <a:endCxn id="116" idx="0"/>
          </p:cNvCxnSpPr>
          <p:nvPr/>
        </p:nvCxnSpPr>
        <p:spPr>
          <a:xfrm flipH="1">
            <a:off x="4376868" y="4848456"/>
            <a:ext cx="1604499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A459ACA-B976-475A-B9D0-C30B92551BB1}"/>
              </a:ext>
            </a:extLst>
          </p:cNvPr>
          <p:cNvCxnSpPr>
            <a:cxnSpLocks/>
            <a:stCxn id="113" idx="4"/>
            <a:endCxn id="118" idx="0"/>
          </p:cNvCxnSpPr>
          <p:nvPr/>
        </p:nvCxnSpPr>
        <p:spPr>
          <a:xfrm flipH="1">
            <a:off x="5971782" y="4848456"/>
            <a:ext cx="9585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299F2D0-58B9-48B0-B235-EAA49770F339}"/>
              </a:ext>
            </a:extLst>
          </p:cNvPr>
          <p:cNvCxnSpPr>
            <a:cxnSpLocks/>
            <a:stCxn id="113" idx="4"/>
            <a:endCxn id="119" idx="0"/>
          </p:cNvCxnSpPr>
          <p:nvPr/>
        </p:nvCxnSpPr>
        <p:spPr>
          <a:xfrm>
            <a:off x="5981367" y="4848456"/>
            <a:ext cx="1535389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9499490-ECDE-49A4-806E-56D58CADB08E}"/>
              </a:ext>
            </a:extLst>
          </p:cNvPr>
          <p:cNvCxnSpPr>
            <a:cxnSpLocks/>
            <a:stCxn id="113" idx="4"/>
            <a:endCxn id="120" idx="0"/>
          </p:cNvCxnSpPr>
          <p:nvPr/>
        </p:nvCxnSpPr>
        <p:spPr>
          <a:xfrm flipH="1">
            <a:off x="3154244" y="4848456"/>
            <a:ext cx="2827123" cy="750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43F168D-4D6C-4A74-BFAA-6950F373352E}"/>
              </a:ext>
            </a:extLst>
          </p:cNvPr>
          <p:cNvCxnSpPr>
            <a:cxnSpLocks/>
            <a:stCxn id="113" idx="4"/>
            <a:endCxn id="121" idx="0"/>
          </p:cNvCxnSpPr>
          <p:nvPr/>
        </p:nvCxnSpPr>
        <p:spPr>
          <a:xfrm>
            <a:off x="5981367" y="4848456"/>
            <a:ext cx="2610148" cy="750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27782C7-EA81-4A36-B903-090CA35AD321}"/>
              </a:ext>
            </a:extLst>
          </p:cNvPr>
          <p:cNvSpPr txBox="1"/>
          <p:nvPr/>
        </p:nvSpPr>
        <p:spPr>
          <a:xfrm>
            <a:off x="4921574" y="4994923"/>
            <a:ext cx="199615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/>
              <a:t>prov:hadPart</a:t>
            </a:r>
            <a:endParaRPr lang="en-US" sz="14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1271465-AD99-499F-8004-877DD7EA71D4}"/>
              </a:ext>
            </a:extLst>
          </p:cNvPr>
          <p:cNvSpPr txBox="1"/>
          <p:nvPr/>
        </p:nvSpPr>
        <p:spPr>
          <a:xfrm>
            <a:off x="478976" y="1147577"/>
            <a:ext cx="103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Class Key</a:t>
            </a:r>
          </a:p>
        </p:txBody>
      </p:sp>
    </p:spTree>
    <p:extLst>
      <p:ext uri="{BB962C8B-B14F-4D97-AF65-F5344CB8AC3E}">
        <p14:creationId xmlns:p14="http://schemas.microsoft.com/office/powerpoint/2010/main" val="94420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410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Geofabric provenance relations from LINK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CF537E-997D-4901-8395-E0A29285767D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flipH="1" flipV="1">
            <a:off x="4486371" y="2207883"/>
            <a:ext cx="1055389" cy="575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5346872" y="2696040"/>
            <a:ext cx="1330778" cy="595993"/>
          </a:xfrm>
          <a:prstGeom prst="ellipse">
            <a:avLst/>
          </a:prstGeom>
          <a:solidFill>
            <a:srgbClr val="FFFF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Geofabric: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Catchments</a:t>
            </a:r>
          </a:p>
        </p:txBody>
      </p:sp>
      <p:sp>
        <p:nvSpPr>
          <p:cNvPr id="20" name="Freeform 161">
            <a:extLst>
              <a:ext uri="{FF2B5EF4-FFF2-40B4-BE49-F238E27FC236}">
                <a16:creationId xmlns:a16="http://schemas.microsoft.com/office/drawing/2014/main" id="{28DE977E-9FFE-47C0-906D-229E56541AB1}"/>
              </a:ext>
            </a:extLst>
          </p:cNvPr>
          <p:cNvSpPr/>
          <p:nvPr/>
        </p:nvSpPr>
        <p:spPr>
          <a:xfrm>
            <a:off x="5346872" y="809263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E8C0A6-7DB5-42C9-A1E4-FAF7D38CDDF6}"/>
              </a:ext>
            </a:extLst>
          </p:cNvPr>
          <p:cNvCxnSpPr>
            <a:cxnSpLocks/>
            <a:stCxn id="49" idx="0"/>
            <a:endCxn id="72" idx="1"/>
          </p:cNvCxnSpPr>
          <p:nvPr/>
        </p:nvCxnSpPr>
        <p:spPr>
          <a:xfrm flipH="1" flipV="1">
            <a:off x="3418788" y="2974457"/>
            <a:ext cx="1067583" cy="4755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10EA7E-29CB-454D-80C7-AC677BB17FD8}"/>
              </a:ext>
            </a:extLst>
          </p:cNvPr>
          <p:cNvSpPr txBox="1"/>
          <p:nvPr/>
        </p:nvSpPr>
        <p:spPr>
          <a:xfrm>
            <a:off x="6783102" y="3019834"/>
            <a:ext cx="5842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rdf:type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08B491-1A31-4AFB-A33F-DC12DF0D4C18}"/>
              </a:ext>
            </a:extLst>
          </p:cNvPr>
          <p:cNvSpPr/>
          <p:nvPr/>
        </p:nvSpPr>
        <p:spPr>
          <a:xfrm>
            <a:off x="3820982" y="161189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Attribution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23C5D3-4B71-45DB-ABDE-C26621A5F6E7}"/>
              </a:ext>
            </a:extLst>
          </p:cNvPr>
          <p:cNvCxnSpPr>
            <a:cxnSpLocks/>
            <a:stCxn id="29" idx="0"/>
            <a:endCxn id="20" idx="7"/>
          </p:cNvCxnSpPr>
          <p:nvPr/>
        </p:nvCxnSpPr>
        <p:spPr>
          <a:xfrm flipV="1">
            <a:off x="4486371" y="1085348"/>
            <a:ext cx="860502" cy="526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CC1C210-2A31-47C2-8557-64A5224BBCA5}"/>
              </a:ext>
            </a:extLst>
          </p:cNvPr>
          <p:cNvSpPr txBox="1"/>
          <p:nvPr/>
        </p:nvSpPr>
        <p:spPr>
          <a:xfrm>
            <a:off x="4413835" y="1201225"/>
            <a:ext cx="79149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prov:agent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BE54FC-5D49-4455-AF36-5DEEB4B13EA2}"/>
              </a:ext>
            </a:extLst>
          </p:cNvPr>
          <p:cNvSpPr/>
          <p:nvPr/>
        </p:nvSpPr>
        <p:spPr>
          <a:xfrm>
            <a:off x="3820982" y="3450049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Attribution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9F6FBC-6973-4314-B1F6-7FD95AEA19C9}"/>
              </a:ext>
            </a:extLst>
          </p:cNvPr>
          <p:cNvCxnSpPr>
            <a:cxnSpLocks/>
            <a:stCxn id="113" idx="2"/>
            <a:endCxn id="49" idx="2"/>
          </p:cNvCxnSpPr>
          <p:nvPr/>
        </p:nvCxnSpPr>
        <p:spPr>
          <a:xfrm flipH="1" flipV="1">
            <a:off x="4486371" y="4046042"/>
            <a:ext cx="857961" cy="4079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2C2368-0299-4574-9D1E-5E6288F989A1}"/>
              </a:ext>
            </a:extLst>
          </p:cNvPr>
          <p:cNvCxnSpPr>
            <a:cxnSpLocks/>
            <a:stCxn id="19" idx="6"/>
            <a:endCxn id="99" idx="2"/>
          </p:cNvCxnSpPr>
          <p:nvPr/>
        </p:nvCxnSpPr>
        <p:spPr>
          <a:xfrm flipV="1">
            <a:off x="6677650" y="2989664"/>
            <a:ext cx="874565" cy="4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2833C4-0E1D-4933-BFC2-2782051B22B7}"/>
              </a:ext>
            </a:extLst>
          </p:cNvPr>
          <p:cNvCxnSpPr>
            <a:cxnSpLocks/>
            <a:stCxn id="19" idx="0"/>
            <a:endCxn id="20" idx="4"/>
          </p:cNvCxnSpPr>
          <p:nvPr/>
        </p:nvCxnSpPr>
        <p:spPr>
          <a:xfrm flipH="1" flipV="1">
            <a:off x="6009722" y="1406716"/>
            <a:ext cx="2539" cy="12893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604B11-B125-42C9-AD47-71E8F0E6EF8E}"/>
              </a:ext>
            </a:extLst>
          </p:cNvPr>
          <p:cNvSpPr txBox="1"/>
          <p:nvPr/>
        </p:nvSpPr>
        <p:spPr>
          <a:xfrm>
            <a:off x="5505599" y="1727747"/>
            <a:ext cx="96340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dct:publisher</a:t>
            </a:r>
            <a:endParaRPr lang="en-US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5DAE8C0-72FD-4344-AA15-0F103DFF67D3}"/>
              </a:ext>
            </a:extLst>
          </p:cNvPr>
          <p:cNvCxnSpPr>
            <a:cxnSpLocks/>
            <a:stCxn id="29" idx="1"/>
            <a:endCxn id="89" idx="2"/>
          </p:cNvCxnSpPr>
          <p:nvPr/>
        </p:nvCxnSpPr>
        <p:spPr>
          <a:xfrm flipH="1" flipV="1">
            <a:off x="3359062" y="1908980"/>
            <a:ext cx="461920" cy="9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3C93F24-D733-4247-9A12-A8AFFED81C14}"/>
              </a:ext>
            </a:extLst>
          </p:cNvPr>
          <p:cNvCxnSpPr>
            <a:cxnSpLocks/>
            <a:stCxn id="49" idx="1"/>
            <a:endCxn id="90" idx="2"/>
          </p:cNvCxnSpPr>
          <p:nvPr/>
        </p:nvCxnSpPr>
        <p:spPr>
          <a:xfrm flipH="1" flipV="1">
            <a:off x="3366825" y="3747926"/>
            <a:ext cx="454157" cy="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161">
            <a:extLst>
              <a:ext uri="{FF2B5EF4-FFF2-40B4-BE49-F238E27FC236}">
                <a16:creationId xmlns:a16="http://schemas.microsoft.com/office/drawing/2014/main" id="{44E1D933-6A2E-4B49-9C1E-BBC515589604}"/>
              </a:ext>
            </a:extLst>
          </p:cNvPr>
          <p:cNvSpPr/>
          <p:nvPr/>
        </p:nvSpPr>
        <p:spPr>
          <a:xfrm>
            <a:off x="2028284" y="1632895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link:Aggregator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Freeform 161">
            <a:extLst>
              <a:ext uri="{FF2B5EF4-FFF2-40B4-BE49-F238E27FC236}">
                <a16:creationId xmlns:a16="http://schemas.microsoft.com/office/drawing/2014/main" id="{F2F04337-533E-4980-BBED-69BFFB5B8F09}"/>
              </a:ext>
            </a:extLst>
          </p:cNvPr>
          <p:cNvSpPr/>
          <p:nvPr/>
        </p:nvSpPr>
        <p:spPr>
          <a:xfrm>
            <a:off x="2036047" y="3471841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link:Publisher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B5AAF49-CC4D-45A0-95A4-2F6E44E7F873}"/>
              </a:ext>
            </a:extLst>
          </p:cNvPr>
          <p:cNvSpPr txBox="1"/>
          <p:nvPr/>
        </p:nvSpPr>
        <p:spPr>
          <a:xfrm rot="16200000">
            <a:off x="3148707" y="1800152"/>
            <a:ext cx="97372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prov:hadRole</a:t>
            </a:r>
            <a:endParaRPr lang="en-US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FE016C9-9792-4E75-BE93-F8DBA92B6508}"/>
              </a:ext>
            </a:extLst>
          </p:cNvPr>
          <p:cNvSpPr/>
          <p:nvPr/>
        </p:nvSpPr>
        <p:spPr>
          <a:xfrm>
            <a:off x="7552215" y="2691667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0330366-370C-4AEC-ACF2-9E6A9DD0A2F6}"/>
              </a:ext>
            </a:extLst>
          </p:cNvPr>
          <p:cNvSpPr/>
          <p:nvPr/>
        </p:nvSpPr>
        <p:spPr>
          <a:xfrm>
            <a:off x="7552215" y="4155955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National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Dataset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072C645-AF68-4888-A442-37960FF2386E}"/>
              </a:ext>
            </a:extLst>
          </p:cNvPr>
          <p:cNvCxnSpPr>
            <a:cxnSpLocks/>
            <a:stCxn id="113" idx="6"/>
            <a:endCxn id="104" idx="2"/>
          </p:cNvCxnSpPr>
          <p:nvPr/>
        </p:nvCxnSpPr>
        <p:spPr>
          <a:xfrm flipV="1">
            <a:off x="6675110" y="4453952"/>
            <a:ext cx="87710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E2499AD-F1AC-48DD-81B3-CB9E56EF2BDF}"/>
              </a:ext>
            </a:extLst>
          </p:cNvPr>
          <p:cNvSpPr txBox="1"/>
          <p:nvPr/>
        </p:nvSpPr>
        <p:spPr>
          <a:xfrm>
            <a:off x="6783103" y="4460066"/>
            <a:ext cx="5842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rdf:type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D290BE5-E932-4116-8AE0-AA1926C5B1F3}"/>
              </a:ext>
            </a:extLst>
          </p:cNvPr>
          <p:cNvGrpSpPr/>
          <p:nvPr/>
        </p:nvGrpSpPr>
        <p:grpSpPr>
          <a:xfrm>
            <a:off x="5267114" y="3996459"/>
            <a:ext cx="1407996" cy="755490"/>
            <a:chOff x="6100809" y="3897152"/>
            <a:chExt cx="1407996" cy="75549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546A87D-D551-4831-8BC8-5AB1244F53F2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04B1AD9-9157-43C2-BBF3-12C04150CECB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2D8019-9094-4322-9F9E-06495BC2A26A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Nat. Catchment Boundaries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A5F1D9-749C-48E6-A302-3D149B04CE5E}"/>
              </a:ext>
            </a:extLst>
          </p:cNvPr>
          <p:cNvCxnSpPr>
            <a:cxnSpLocks/>
            <a:stCxn id="19" idx="4"/>
            <a:endCxn id="113" idx="0"/>
          </p:cNvCxnSpPr>
          <p:nvPr/>
        </p:nvCxnSpPr>
        <p:spPr>
          <a:xfrm flipH="1">
            <a:off x="6009721" y="3292033"/>
            <a:ext cx="2540" cy="863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3712B7C-BED1-4B0B-9AEC-28B32FCCBBC9}"/>
              </a:ext>
            </a:extLst>
          </p:cNvPr>
          <p:cNvSpPr/>
          <p:nvPr/>
        </p:nvSpPr>
        <p:spPr>
          <a:xfrm>
            <a:off x="3739833" y="5403313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NSW Catchments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252EA50-989D-4F19-AD6E-D3EF56815F0D}"/>
              </a:ext>
            </a:extLst>
          </p:cNvPr>
          <p:cNvSpPr txBox="1"/>
          <p:nvPr/>
        </p:nvSpPr>
        <p:spPr>
          <a:xfrm>
            <a:off x="5205334" y="3633503"/>
            <a:ext cx="160877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prov:wasDerivedFrom</a:t>
            </a:r>
            <a:endParaRPr lang="en-US" sz="1400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0427248-D39D-448D-84F2-E5AC5E11805F}"/>
              </a:ext>
            </a:extLst>
          </p:cNvPr>
          <p:cNvSpPr/>
          <p:nvPr/>
        </p:nvSpPr>
        <p:spPr>
          <a:xfrm>
            <a:off x="5334747" y="5403313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NSW GDE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4CA7D34-D243-48FF-A0A8-0D1F6C794D7A}"/>
              </a:ext>
            </a:extLst>
          </p:cNvPr>
          <p:cNvSpPr/>
          <p:nvPr/>
        </p:nvSpPr>
        <p:spPr>
          <a:xfrm>
            <a:off x="6879721" y="5403313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Qld</a:t>
            </a:r>
            <a:r>
              <a:rPr lang="en-US" sz="1400" dirty="0">
                <a:solidFill>
                  <a:schemeClr val="tx1"/>
                </a:solidFill>
              </a:rPr>
              <a:t> GDE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25DCBB3-114C-42A4-88D7-5F4418F7ABB7}"/>
              </a:ext>
            </a:extLst>
          </p:cNvPr>
          <p:cNvSpPr txBox="1"/>
          <p:nvPr/>
        </p:nvSpPr>
        <p:spPr>
          <a:xfrm>
            <a:off x="3120882" y="5502182"/>
            <a:ext cx="1234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AFBAF2A-5EDD-4184-92A5-3274F763D02B}"/>
              </a:ext>
            </a:extLst>
          </p:cNvPr>
          <p:cNvSpPr txBox="1"/>
          <p:nvPr/>
        </p:nvSpPr>
        <p:spPr>
          <a:xfrm>
            <a:off x="8558153" y="5502182"/>
            <a:ext cx="1234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BCA8789-75E4-48B0-92E7-611DE43320A7}"/>
              </a:ext>
            </a:extLst>
          </p:cNvPr>
          <p:cNvCxnSpPr>
            <a:cxnSpLocks/>
            <a:stCxn id="113" idx="4"/>
            <a:endCxn id="116" idx="0"/>
          </p:cNvCxnSpPr>
          <p:nvPr/>
        </p:nvCxnSpPr>
        <p:spPr>
          <a:xfrm flipH="1">
            <a:off x="4405222" y="4751949"/>
            <a:ext cx="1604499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A459ACA-B976-475A-B9D0-C30B92551BB1}"/>
              </a:ext>
            </a:extLst>
          </p:cNvPr>
          <p:cNvCxnSpPr>
            <a:cxnSpLocks/>
            <a:stCxn id="113" idx="4"/>
            <a:endCxn id="118" idx="0"/>
          </p:cNvCxnSpPr>
          <p:nvPr/>
        </p:nvCxnSpPr>
        <p:spPr>
          <a:xfrm flipH="1">
            <a:off x="6000136" y="4751949"/>
            <a:ext cx="9585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299F2D0-58B9-48B0-B235-EAA49770F339}"/>
              </a:ext>
            </a:extLst>
          </p:cNvPr>
          <p:cNvCxnSpPr>
            <a:cxnSpLocks/>
            <a:stCxn id="113" idx="4"/>
            <a:endCxn id="119" idx="0"/>
          </p:cNvCxnSpPr>
          <p:nvPr/>
        </p:nvCxnSpPr>
        <p:spPr>
          <a:xfrm>
            <a:off x="6009721" y="4751949"/>
            <a:ext cx="1535389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9499490-ECDE-49A4-806E-56D58CADB08E}"/>
              </a:ext>
            </a:extLst>
          </p:cNvPr>
          <p:cNvCxnSpPr>
            <a:cxnSpLocks/>
            <a:stCxn id="113" idx="4"/>
            <a:endCxn id="120" idx="0"/>
          </p:cNvCxnSpPr>
          <p:nvPr/>
        </p:nvCxnSpPr>
        <p:spPr>
          <a:xfrm flipH="1">
            <a:off x="3182598" y="4751949"/>
            <a:ext cx="2827123" cy="750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43F168D-4D6C-4A74-BFAA-6950F373352E}"/>
              </a:ext>
            </a:extLst>
          </p:cNvPr>
          <p:cNvCxnSpPr>
            <a:cxnSpLocks/>
            <a:stCxn id="113" idx="4"/>
            <a:endCxn id="121" idx="0"/>
          </p:cNvCxnSpPr>
          <p:nvPr/>
        </p:nvCxnSpPr>
        <p:spPr>
          <a:xfrm>
            <a:off x="6009721" y="4751949"/>
            <a:ext cx="2610148" cy="750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27782C7-EA81-4A36-B903-090CA35AD321}"/>
              </a:ext>
            </a:extLst>
          </p:cNvPr>
          <p:cNvSpPr txBox="1"/>
          <p:nvPr/>
        </p:nvSpPr>
        <p:spPr>
          <a:xfrm>
            <a:off x="4949928" y="4898416"/>
            <a:ext cx="199615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/>
              <a:t>prov:hadPart</a:t>
            </a:r>
            <a:endParaRPr lang="en-US" sz="1400" dirty="0"/>
          </a:p>
        </p:txBody>
      </p:sp>
      <p:sp>
        <p:nvSpPr>
          <p:cNvPr id="72" name="Freeform 161">
            <a:extLst>
              <a:ext uri="{FF2B5EF4-FFF2-40B4-BE49-F238E27FC236}">
                <a16:creationId xmlns:a16="http://schemas.microsoft.com/office/drawing/2014/main" id="{123596BA-CEB9-4E25-91A1-5B71F4C0AC50}"/>
              </a:ext>
            </a:extLst>
          </p:cNvPr>
          <p:cNvSpPr/>
          <p:nvPr/>
        </p:nvSpPr>
        <p:spPr>
          <a:xfrm>
            <a:off x="2088009" y="2698372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Geoscience Australia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00594B6-B17A-4845-B55E-9773039F5019}"/>
              </a:ext>
            </a:extLst>
          </p:cNvPr>
          <p:cNvSpPr txBox="1"/>
          <p:nvPr/>
        </p:nvSpPr>
        <p:spPr>
          <a:xfrm>
            <a:off x="3613723" y="3085738"/>
            <a:ext cx="79149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prov:agent</a:t>
            </a:r>
            <a:endParaRPr lang="en-US" sz="14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019B802-6C79-4B66-842E-984C1F1076CC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77" name="Freeform 161">
            <a:extLst>
              <a:ext uri="{FF2B5EF4-FFF2-40B4-BE49-F238E27FC236}">
                <a16:creationId xmlns:a16="http://schemas.microsoft.com/office/drawing/2014/main" id="{958BC7EF-D3EB-4D99-8DF1-39DAFA1E33BE}"/>
              </a:ext>
            </a:extLst>
          </p:cNvPr>
          <p:cNvSpPr/>
          <p:nvPr/>
        </p:nvSpPr>
        <p:spPr>
          <a:xfrm>
            <a:off x="294095" y="3336124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Agent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6885541-0941-4EF9-948A-DF5B34AD61C1}"/>
              </a:ext>
            </a:extLst>
          </p:cNvPr>
          <p:cNvGrpSpPr/>
          <p:nvPr/>
        </p:nvGrpSpPr>
        <p:grpSpPr>
          <a:xfrm>
            <a:off x="255486" y="2436155"/>
            <a:ext cx="1407996" cy="755490"/>
            <a:chOff x="6100809" y="3897152"/>
            <a:chExt cx="1407996" cy="75549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F6FCB6E-AD7F-4AAF-A987-77F7165D9ACB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F6DEFB6-E2AB-40B8-A342-E505FE1DAD34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3EC3D6B-CDFD-4D4C-8BB1-312C512C5FDC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Collection</a:t>
              </a:r>
            </a:p>
          </p:txBody>
        </p:sp>
      </p:grpSp>
      <p:sp>
        <p:nvSpPr>
          <p:cNvPr id="84" name="Freeform 161">
            <a:extLst>
              <a:ext uri="{FF2B5EF4-FFF2-40B4-BE49-F238E27FC236}">
                <a16:creationId xmlns:a16="http://schemas.microsoft.com/office/drawing/2014/main" id="{D3E76B78-6E03-451B-882F-C35E69A93FB3}"/>
              </a:ext>
            </a:extLst>
          </p:cNvPr>
          <p:cNvSpPr/>
          <p:nvPr/>
        </p:nvSpPr>
        <p:spPr>
          <a:xfrm>
            <a:off x="332702" y="4154495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prov:Role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478976" y="1147577"/>
            <a:ext cx="103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Class Key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72C4D1-BEB1-4DFE-B0FB-B79FBFB6318C}"/>
              </a:ext>
            </a:extLst>
          </p:cNvPr>
          <p:cNvSpPr txBox="1"/>
          <p:nvPr/>
        </p:nvSpPr>
        <p:spPr>
          <a:xfrm>
            <a:off x="3376450" y="4154495"/>
            <a:ext cx="182146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prov:qualifiedAttribution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CD7AAB-EA71-4B26-83AC-5AAF8DC94C84}"/>
              </a:ext>
            </a:extLst>
          </p:cNvPr>
          <p:cNvSpPr txBox="1"/>
          <p:nvPr/>
        </p:nvSpPr>
        <p:spPr>
          <a:xfrm>
            <a:off x="3786199" y="2397228"/>
            <a:ext cx="182146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prov:qualifiedAttribution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545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Geofabric class relations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3709458" y="1999659"/>
            <a:ext cx="1330778" cy="595993"/>
          </a:xfrm>
          <a:prstGeom prst="ellipse">
            <a:avLst/>
          </a:prstGeom>
          <a:solidFill>
            <a:srgbClr val="FFFFD6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Geofabric: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Catchments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2C2368-0299-4574-9D1E-5E6288F989A1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9276456" y="2595652"/>
            <a:ext cx="0" cy="51955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A5F1D9-749C-48E6-A302-3D149B04CE5E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>
            <a:off x="9276456" y="3711199"/>
            <a:ext cx="0" cy="519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0019B802-6C79-4B66-842E-984C1F1076CC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77" name="Freeform 161">
            <a:extLst>
              <a:ext uri="{FF2B5EF4-FFF2-40B4-BE49-F238E27FC236}">
                <a16:creationId xmlns:a16="http://schemas.microsoft.com/office/drawing/2014/main" id="{958BC7EF-D3EB-4D99-8DF1-39DAFA1E33BE}"/>
              </a:ext>
            </a:extLst>
          </p:cNvPr>
          <p:cNvSpPr/>
          <p:nvPr/>
        </p:nvSpPr>
        <p:spPr>
          <a:xfrm>
            <a:off x="294095" y="3336124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Agent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6885541-0941-4EF9-948A-DF5B34AD61C1}"/>
              </a:ext>
            </a:extLst>
          </p:cNvPr>
          <p:cNvGrpSpPr/>
          <p:nvPr/>
        </p:nvGrpSpPr>
        <p:grpSpPr>
          <a:xfrm>
            <a:off x="255486" y="2436155"/>
            <a:ext cx="1407996" cy="755490"/>
            <a:chOff x="6100809" y="3897152"/>
            <a:chExt cx="1407996" cy="75549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F6FCB6E-AD7F-4AAF-A987-77F7165D9ACB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F6DEFB6-E2AB-40B8-A342-E505FE1DAD34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3EC3D6B-CDFD-4D4C-8BB1-312C512C5FDC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Collection</a:t>
              </a:r>
            </a:p>
          </p:txBody>
        </p:sp>
      </p:grpSp>
      <p:sp>
        <p:nvSpPr>
          <p:cNvPr id="84" name="Freeform 161">
            <a:extLst>
              <a:ext uri="{FF2B5EF4-FFF2-40B4-BE49-F238E27FC236}">
                <a16:creationId xmlns:a16="http://schemas.microsoft.com/office/drawing/2014/main" id="{D3E76B78-6E03-451B-882F-C35E69A93FB3}"/>
              </a:ext>
            </a:extLst>
          </p:cNvPr>
          <p:cNvSpPr/>
          <p:nvPr/>
        </p:nvSpPr>
        <p:spPr>
          <a:xfrm>
            <a:off x="332702" y="4154495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prov:Role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478976" y="1147577"/>
            <a:ext cx="103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Class Key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E741A5-E60D-4402-8750-7415D6A35EFE}"/>
              </a:ext>
            </a:extLst>
          </p:cNvPr>
          <p:cNvSpPr/>
          <p:nvPr/>
        </p:nvSpPr>
        <p:spPr>
          <a:xfrm>
            <a:off x="8611067" y="1999659"/>
            <a:ext cx="1330778" cy="595993"/>
          </a:xfrm>
          <a:prstGeom prst="ellipse">
            <a:avLst/>
          </a:prstGeom>
          <a:solidFill>
            <a:srgbClr val="FFFFD6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G-NAF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B63762-D378-42DE-AD03-60B243F1B4AF}"/>
              </a:ext>
            </a:extLst>
          </p:cNvPr>
          <p:cNvSpPr/>
          <p:nvPr/>
        </p:nvSpPr>
        <p:spPr>
          <a:xfrm>
            <a:off x="8611067" y="3115206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gnaf:Address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ADE82A-32F5-42FF-B0F3-E2BEB429FF22}"/>
              </a:ext>
            </a:extLst>
          </p:cNvPr>
          <p:cNvSpPr/>
          <p:nvPr/>
        </p:nvSpPr>
        <p:spPr>
          <a:xfrm>
            <a:off x="3709458" y="3115205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geof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Catchment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561B104-A04C-44F6-85A7-FA46231AA6AF}"/>
              </a:ext>
            </a:extLst>
          </p:cNvPr>
          <p:cNvSpPr/>
          <p:nvPr/>
        </p:nvSpPr>
        <p:spPr>
          <a:xfrm>
            <a:off x="8611067" y="4230753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StreetLocality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10EA7E-29CB-454D-80C7-AC677BB17FD8}"/>
              </a:ext>
            </a:extLst>
          </p:cNvPr>
          <p:cNvSpPr txBox="1"/>
          <p:nvPr/>
        </p:nvSpPr>
        <p:spPr>
          <a:xfrm>
            <a:off x="8745637" y="3863254"/>
            <a:ext cx="106163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gnaf:hasStreet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52F69-BE1B-496F-8DC0-B659859E6F43}"/>
              </a:ext>
            </a:extLst>
          </p:cNvPr>
          <p:cNvSpPr/>
          <p:nvPr/>
        </p:nvSpPr>
        <p:spPr>
          <a:xfrm>
            <a:off x="6261804" y="4518969"/>
            <a:ext cx="1215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dirty="0" err="1"/>
              <a:t>geo:sfTouches</a:t>
            </a:r>
            <a:endParaRPr lang="en-AU" sz="14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A5833CB-828A-476C-BE27-532AF4F36A88}"/>
              </a:ext>
            </a:extLst>
          </p:cNvPr>
          <p:cNvSpPr/>
          <p:nvPr/>
        </p:nvSpPr>
        <p:spPr>
          <a:xfrm>
            <a:off x="3709458" y="4230753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Lake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CCFD714-D81D-4214-B67C-7CE8F91F26E4}"/>
              </a:ext>
            </a:extLst>
          </p:cNvPr>
          <p:cNvCxnSpPr>
            <a:cxnSpLocks/>
            <a:stCxn id="61" idx="1"/>
            <a:endCxn id="67" idx="3"/>
          </p:cNvCxnSpPr>
          <p:nvPr/>
        </p:nvCxnSpPr>
        <p:spPr>
          <a:xfrm flipH="1">
            <a:off x="5040236" y="4528750"/>
            <a:ext cx="357083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7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191</Words>
  <Application>Microsoft Office PowerPoint</Application>
  <PresentationFormat>Widescreen</PresentationFormat>
  <Paragraphs>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Nicholas (L&amp;W, Dutton Park)</dc:creator>
  <cp:lastModifiedBy>Car, Nicholas (L&amp;W, Dutton Park)</cp:lastModifiedBy>
  <cp:revision>9</cp:revision>
  <dcterms:created xsi:type="dcterms:W3CDTF">2018-06-20T04:53:44Z</dcterms:created>
  <dcterms:modified xsi:type="dcterms:W3CDTF">2018-06-20T07:15:47Z</dcterms:modified>
</cp:coreProperties>
</file>