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/>
    <p:restoredTop sz="94629"/>
  </p:normalViewPr>
  <p:slideViewPr>
    <p:cSldViewPr snapToGrid="0">
      <p:cViewPr varScale="1">
        <p:scale>
          <a:sx n="165" d="100"/>
          <a:sy n="165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431-A66A-4BE6-A0E6-37976194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7D3-3DE5-4195-90C2-DDF41798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929-9E28-4890-B41D-317120E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16C-C322-4155-B6F4-8DF69BF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CC15-AE7D-42B3-BF1F-B4527DC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BA3-45EE-4524-B2D4-7817332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5D7-51A5-427A-B4C7-20CDEED8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7879-E193-478D-8BBF-32943F4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FA99-581E-4E19-AFAD-526C77B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9DB-8128-4200-9AD8-FE4EAA8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1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4764-CA44-46D3-842F-0A9620C5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3ECD-D9FB-46CE-8AC4-C03ED77E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E77-BA1C-4FA0-A096-AD5D5FA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CE6-2C72-4CC9-B748-547238A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1A3C-7A15-4CBF-B2D4-A0F203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F58-21EF-4909-A8C9-3D7CB7C5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17-8428-4848-8EB8-6263E67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05A-A8DD-4A46-B6C0-A13BCC1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3F5-7BED-4D47-B958-03679B0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D5EB-383D-46E0-BF97-E78D2F0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045-7079-49D5-9E66-C76F949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05A-C2B1-4FCF-958E-675EA9A1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A1E-CEF7-4343-A149-A77330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E853-E87C-4F8D-965B-B02E5AC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94DB-1A48-4014-B91A-170AF7B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615E-904C-4F68-8595-40B73459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494-556B-46F5-9D93-954648BF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667A-27EC-4115-9854-B526726E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A848-4B4F-49F5-8961-DD9398B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B10C-A416-4351-A714-6605B2D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2EE-892F-4734-AD72-BA6E558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4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143-F873-4DD8-842D-DA770A6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B0D-7A97-44D2-970A-782C86CD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FC54-1920-488B-A56A-6F1B24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85F8-33D3-433B-B5F1-C1364239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3088-CA13-4AAC-9057-80C7D3DF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1A7-1CF4-4838-BDC2-337A44CF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3DB5-54EC-4A2A-9215-3A3C847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853EB-0909-45C1-970F-CFFE17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F73-45DD-415B-B8F0-CB1F95E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3F3C-71B6-4121-8205-D8C2C1B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78E9-58A2-4269-A767-3DBF86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4A09-9FE7-49F3-97FC-20BE505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4F7B-D376-446C-A3D5-ACF5C62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131C-B0B4-4EBE-A85D-57D2129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36DE-1B6B-4FAF-986A-7345F38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BE-E919-4903-8AAA-7A726A9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7EC-76A1-4938-8B42-46BAFDF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6F7-BE0F-4D83-8C59-6FB91D03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9E8-3671-43B6-9F18-DB45E13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F37E-2078-4E60-905C-47744F03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917C-050C-4871-9787-AB9E841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61-B7C2-4F16-8EB8-EC59238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21C7C-681F-4E5F-9917-11A8C223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C1EC-D542-4896-AE8B-91D93F57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5E9D-A617-4324-BBFB-076B1ABB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DA5B-2AB1-40DB-B32F-C7520AB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A44D-A415-46C2-85CA-545B8FD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5506-B04A-486F-AB2A-D693CC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1FE6-3B84-4E39-985F-1BC90A7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91D0-4831-4C4B-99B0-DD390368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DE42-2BBB-4BEC-98E8-2E54C2B244F5}" type="datetimeFigureOut">
              <a:rPr lang="en-AU" smtClean="0"/>
              <a:t>21/6/18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426-03DD-46F3-8B3A-BA683E61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50A3-D6D5-4EB5-9C4F-5A2E8625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5961888" y="190315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Diagrams Key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294095" y="190315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7815-CBC3-41A8-9396-EE973BB9397B}"/>
              </a:ext>
            </a:extLst>
          </p:cNvPr>
          <p:cNvSpPr/>
          <p:nvPr/>
        </p:nvSpPr>
        <p:spPr>
          <a:xfrm>
            <a:off x="294095" y="2583663"/>
            <a:ext cx="1330778" cy="595993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068CD-8944-464E-98B0-A7A2451ECA2F}"/>
              </a:ext>
            </a:extLst>
          </p:cNvPr>
          <p:cNvSpPr/>
          <p:nvPr/>
        </p:nvSpPr>
        <p:spPr>
          <a:xfrm>
            <a:off x="294095" y="1785832"/>
            <a:ext cx="1330778" cy="59599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2194-7420-471E-98CD-A7CA248393B2}"/>
              </a:ext>
            </a:extLst>
          </p:cNvPr>
          <p:cNvSpPr txBox="1"/>
          <p:nvPr/>
        </p:nvSpPr>
        <p:spPr>
          <a:xfrm>
            <a:off x="42675" y="4199030"/>
            <a:ext cx="270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wGB:	prov:wasGeneratedBy</a:t>
            </a:r>
          </a:p>
          <a:p>
            <a:r>
              <a:rPr lang="en-US" sz="1200"/>
              <a:t>u:	prov:used</a:t>
            </a:r>
            <a:br>
              <a:rPr lang="en-US" sz="1200"/>
            </a:br>
            <a:r>
              <a:rPr lang="en-US" sz="1200"/>
              <a:t>wDF:	prov:wasDerivedFrom</a:t>
            </a:r>
          </a:p>
          <a:p>
            <a:r>
              <a:rPr lang="en-US" sz="1200"/>
              <a:t>wAT:	prov:wasAttributedTo</a:t>
            </a:r>
          </a:p>
          <a:p>
            <a:r>
              <a:rPr lang="en-US" sz="1200"/>
              <a:t>wAW:	prov:wasAssociatedWith</a:t>
            </a:r>
          </a:p>
          <a:p>
            <a:endParaRPr lang="en-US" sz="1200"/>
          </a:p>
          <a:p>
            <a:r>
              <a:rPr lang="en-US" sz="1200"/>
              <a:t>-------	Not generated yet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8149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908398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4B8AB-82E5-4BCC-9570-335B6E199F27}"/>
              </a:ext>
            </a:extLst>
          </p:cNvPr>
          <p:cNvSpPr/>
          <p:nvPr/>
        </p:nvSpPr>
        <p:spPr>
          <a:xfrm>
            <a:off x="294095" y="5714798"/>
            <a:ext cx="1330778" cy="595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License / Policy</a:t>
            </a:r>
          </a:p>
        </p:txBody>
      </p:sp>
    </p:spTree>
    <p:extLst>
      <p:ext uri="{BB962C8B-B14F-4D97-AF65-F5344CB8AC3E}">
        <p14:creationId xmlns:p14="http://schemas.microsoft.com/office/powerpoint/2010/main" val="27515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81552" y="12875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G-NAF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58017" y="2304390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18518" y="2792547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18518" y="905770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19" idx="7"/>
            <a:endCxn id="49" idx="2"/>
          </p:cNvCxnSpPr>
          <p:nvPr/>
        </p:nvCxnSpPr>
        <p:spPr>
          <a:xfrm flipV="1">
            <a:off x="6454408" y="2306991"/>
            <a:ext cx="1131687" cy="57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54748" y="3116341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792628" y="170839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58017" y="1181855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349241" y="1332243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6920706" y="17109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49" idx="0"/>
            <a:endCxn id="20" idx="1"/>
          </p:cNvCxnSpPr>
          <p:nvPr/>
        </p:nvCxnSpPr>
        <p:spPr>
          <a:xfrm flipH="1" flipV="1">
            <a:off x="6649297" y="1181855"/>
            <a:ext cx="936798" cy="52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5D8862-CC45-4287-9DCE-F5C037D23907}"/>
              </a:ext>
            </a:extLst>
          </p:cNvPr>
          <p:cNvSpPr txBox="1"/>
          <p:nvPr/>
        </p:nvSpPr>
        <p:spPr>
          <a:xfrm>
            <a:off x="6841869" y="1300450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6340337" y="2399203"/>
            <a:ext cx="20061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49296" y="3086171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5981368" y="1503223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477245" y="1824254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30708" y="2005487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3"/>
            <a:endCxn id="90" idx="7"/>
          </p:cNvCxnSpPr>
          <p:nvPr/>
        </p:nvCxnSpPr>
        <p:spPr>
          <a:xfrm flipV="1">
            <a:off x="8251484" y="2005486"/>
            <a:ext cx="466299" cy="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812185" y="2451902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5EA912-D5CC-47DC-8A3E-A137AB90FCF3}"/>
              </a:ext>
            </a:extLst>
          </p:cNvPr>
          <p:cNvSpPr txBox="1"/>
          <p:nvPr/>
        </p:nvSpPr>
        <p:spPr>
          <a:xfrm rot="5400000">
            <a:off x="7961933" y="187712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1999930" y="172940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8717782" y="172940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20353" y="189665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23861" y="2788174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FsdfDataset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23861" y="4252462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46756" y="4550459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54749" y="4556573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38760" y="4092966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Nat. Geo. Addressing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5981367" y="3388540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11479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Address Point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176980" y="3730010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06393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GURAS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51367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Property Address QLD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092528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29799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376868" y="4848456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5971782" y="4848456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5981367" y="4848456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54244" y="4848456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5981367" y="4848456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21574" y="4994923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71465-AD99-499F-8004-877DD7EA71D4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4D48DE-BD84-FC48-ADF3-6DD7B3865186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0A838F9B-E13A-7748-A5D5-BE8D69CBB1F1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39CE9-7219-0545-97D9-CBB7B5CE6A03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262D65-CA09-D14C-B109-2DB842F65481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85A86F-6D94-1F42-AE0B-43FD916C3FF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32E5E7-43DF-CF4A-8FE1-D184D1613C5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58857E8B-A12C-B349-AE85-6C8B0534318B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087D88-FD30-4440-9530-C9198055BD5A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944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41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86371" y="2207883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46872" y="2696040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46872" y="809263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49" idx="0"/>
            <a:endCxn id="72" idx="1"/>
          </p:cNvCxnSpPr>
          <p:nvPr/>
        </p:nvCxnSpPr>
        <p:spPr>
          <a:xfrm flipH="1" flipV="1">
            <a:off x="3418788" y="2974457"/>
            <a:ext cx="1067583" cy="475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83102" y="3019834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820982" y="16118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86371" y="1085348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413835" y="1201225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3820982" y="345004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113" idx="2"/>
            <a:endCxn id="49" idx="2"/>
          </p:cNvCxnSpPr>
          <p:nvPr/>
        </p:nvCxnSpPr>
        <p:spPr>
          <a:xfrm flipH="1" flipV="1">
            <a:off x="4486371" y="4046042"/>
            <a:ext cx="857961" cy="40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77650" y="2989664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6009722" y="1406716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505599" y="1727747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59062" y="1908980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1"/>
            <a:endCxn id="90" idx="2"/>
          </p:cNvCxnSpPr>
          <p:nvPr/>
        </p:nvCxnSpPr>
        <p:spPr>
          <a:xfrm flipH="1" flipV="1">
            <a:off x="3366825" y="3747926"/>
            <a:ext cx="454157" cy="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2028284" y="16328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2036047" y="347184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48707" y="1800152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52215" y="2691667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52215" y="4155955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75110" y="4453952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83103" y="4460066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67114" y="3996459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Nat. Catchment Boundaries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6009721" y="3292033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39833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NSW Catchments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205334" y="3633503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34747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GDE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79721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Qld</a:t>
            </a:r>
            <a:r>
              <a:rPr lang="en-US" sz="1400" dirty="0">
                <a:solidFill>
                  <a:schemeClr val="tx1"/>
                </a:solidFill>
              </a:rPr>
              <a:t> GDE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120882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58153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405222" y="4751949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6000136" y="4751949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6009721" y="4751949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82598" y="4751949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6009721" y="4751949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49928" y="4898416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72" name="Freeform 161">
            <a:extLst>
              <a:ext uri="{FF2B5EF4-FFF2-40B4-BE49-F238E27FC236}">
                <a16:creationId xmlns:a16="http://schemas.microsoft.com/office/drawing/2014/main" id="{123596BA-CEB9-4E25-91A1-5B71F4C0AC50}"/>
              </a:ext>
            </a:extLst>
          </p:cNvPr>
          <p:cNvSpPr/>
          <p:nvPr/>
        </p:nvSpPr>
        <p:spPr>
          <a:xfrm>
            <a:off x="2088009" y="269837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Geoscience Australia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0594B6-B17A-4845-B55E-9773039F5019}"/>
              </a:ext>
            </a:extLst>
          </p:cNvPr>
          <p:cNvSpPr txBox="1"/>
          <p:nvPr/>
        </p:nvSpPr>
        <p:spPr>
          <a:xfrm>
            <a:off x="3613723" y="3085738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3376450" y="4154495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786199" y="2397228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BB6CDB-6BA0-D44C-956D-497AD3797939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307DC442-CE79-6F45-8980-9703387A84F4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D34644-4B13-AC46-A828-8C192C6961CA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6914DE-92AE-0743-AE12-4728DA72BF93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B9403D8-363D-0148-A003-FFB4DA088C5D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9AEAC1-5098-974F-92C1-E5D3785777D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9E3A89CF-034C-9E4E-94C6-31102EDDD66A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CA1985-F634-3C4A-9498-28049F0B6A34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29154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022360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8612968" y="3412635"/>
            <a:ext cx="0" cy="144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 </a:t>
            </a:r>
            <a:r>
              <a:rPr lang="en-US" sz="14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947579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947579" y="281664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ADE82A-32F5-42FF-B0F3-E2BEB429FF22}"/>
              </a:ext>
            </a:extLst>
          </p:cNvPr>
          <p:cNvSpPr/>
          <p:nvPr/>
        </p:nvSpPr>
        <p:spPr>
          <a:xfrm>
            <a:off x="4022360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Catchment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947579" y="485602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StreetLocality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8082149" y="3564690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61" idx="1"/>
            <a:endCxn id="34" idx="3"/>
          </p:cNvCxnSpPr>
          <p:nvPr/>
        </p:nvCxnSpPr>
        <p:spPr>
          <a:xfrm flipH="1">
            <a:off x="5353138" y="5154023"/>
            <a:ext cx="2594441" cy="258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0107" y="3412633"/>
            <a:ext cx="363285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br>
              <a:rPr lang="en-US" sz="1400" dirty="0"/>
            </a:br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ahgf:   http://linked.data.gov.au/def/geofabric#</a:t>
            </a:r>
          </a:p>
          <a:p>
            <a:r>
              <a:rPr lang="en-AU" sz="1400" dirty="0" err="1"/>
              <a:t>gnaf:   http://linked.data.gov.au/def/gnaf#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F94-ACE3-1D4F-A760-6E49559B4B86}"/>
              </a:ext>
            </a:extLst>
          </p:cNvPr>
          <p:cNvSpPr/>
          <p:nvPr/>
        </p:nvSpPr>
        <p:spPr>
          <a:xfrm>
            <a:off x="4022360" y="385739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NetworkNode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E0D88F-18C6-A848-96C9-D01371B241B1}"/>
              </a:ext>
            </a:extLst>
          </p:cNvPr>
          <p:cNvCxnSpPr>
            <a:cxnSpLocks/>
            <a:stCxn id="28" idx="0"/>
            <a:endCxn id="60" idx="2"/>
          </p:cNvCxnSpPr>
          <p:nvPr/>
        </p:nvCxnSpPr>
        <p:spPr>
          <a:xfrm flipV="1">
            <a:off x="4687749" y="3412634"/>
            <a:ext cx="0" cy="44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6A0792-AF29-514E-A990-7837E4827B5C}"/>
              </a:ext>
            </a:extLst>
          </p:cNvPr>
          <p:cNvSpPr txBox="1"/>
          <p:nvPr/>
        </p:nvSpPr>
        <p:spPr>
          <a:xfrm>
            <a:off x="4282521" y="3564690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4022360" y="485861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ahgf: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Waterbody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2FA39-9554-1345-B091-A18F0E8976F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687749" y="4453384"/>
            <a:ext cx="0" cy="40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D64EEC-117E-B548-A553-3184F07DCBAE}"/>
              </a:ext>
            </a:extLst>
          </p:cNvPr>
          <p:cNvSpPr txBox="1"/>
          <p:nvPr/>
        </p:nvSpPr>
        <p:spPr>
          <a:xfrm>
            <a:off x="4282521" y="4512793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6194526" y="4864168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geo:sfTouches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5757" y="5612744"/>
            <a:ext cx="390895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42B650-E75C-414D-8451-E25B0F218504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7324185" y="3114637"/>
            <a:ext cx="623394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A8411F-B0CB-EC44-9C77-553A65F59D6E}"/>
              </a:ext>
            </a:extLst>
          </p:cNvPr>
          <p:cNvSpPr/>
          <p:nvPr/>
        </p:nvSpPr>
        <p:spPr>
          <a:xfrm>
            <a:off x="5993407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GeocodedPoint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D189D5-3E77-4C46-ADB0-DA77A3879AC0}"/>
              </a:ext>
            </a:extLst>
          </p:cNvPr>
          <p:cNvSpPr/>
          <p:nvPr/>
        </p:nvSpPr>
        <p:spPr>
          <a:xfrm rot="16200000">
            <a:off x="7003214" y="3020759"/>
            <a:ext cx="13033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geo:hasGeometry</a:t>
            </a:r>
            <a:endParaRPr lang="en-AU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C4255-3DCB-6745-B9FB-EBAF8363EC65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5353138" y="3114637"/>
            <a:ext cx="640269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8D8BD8-9FC9-174B-AFE9-3E1F2828A8BA}"/>
              </a:ext>
            </a:extLst>
          </p:cNvPr>
          <p:cNvSpPr/>
          <p:nvPr/>
        </p:nvSpPr>
        <p:spPr>
          <a:xfrm rot="16200000">
            <a:off x="5194207" y="300691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E3AD55-722B-C946-8BA8-9CD319E0F9C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612968" y="2297088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C5198-1CF7-FD4E-907F-C1DC0FEFCF45}"/>
              </a:ext>
            </a:extLst>
          </p:cNvPr>
          <p:cNvCxnSpPr>
            <a:cxnSpLocks/>
            <a:stCxn id="60" idx="0"/>
            <a:endCxn id="19" idx="4"/>
          </p:cNvCxnSpPr>
          <p:nvPr/>
        </p:nvCxnSpPr>
        <p:spPr>
          <a:xfrm flipV="1">
            <a:off x="4687749" y="2297088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2C88FD3-7B3D-194A-905E-7D5C6DBA4B06}"/>
              </a:ext>
            </a:extLst>
          </p:cNvPr>
          <p:cNvSpPr/>
          <p:nvPr/>
        </p:nvSpPr>
        <p:spPr>
          <a:xfrm>
            <a:off x="4781876" y="2398584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D44C99-EE09-854F-9764-A311EFB004D2}"/>
              </a:ext>
            </a:extLst>
          </p:cNvPr>
          <p:cNvSpPr/>
          <p:nvPr/>
        </p:nvSpPr>
        <p:spPr>
          <a:xfrm>
            <a:off x="8711585" y="2439313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C859CB1-DC9C-9D46-A8C8-4F0488DC02EC}"/>
              </a:ext>
            </a:extLst>
          </p:cNvPr>
          <p:cNvSpPr/>
          <p:nvPr/>
        </p:nvSpPr>
        <p:spPr>
          <a:xfrm>
            <a:off x="5308460" y="507395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740627-829D-F84B-84E7-759C64551051}"/>
              </a:ext>
            </a:extLst>
          </p:cNvPr>
          <p:cNvSpPr/>
          <p:nvPr/>
        </p:nvSpPr>
        <p:spPr>
          <a:xfrm>
            <a:off x="5308460" y="5885386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ACC974-7CAF-AC44-83BF-63038719E12E}"/>
              </a:ext>
            </a:extLst>
          </p:cNvPr>
          <p:cNvSpPr/>
          <p:nvPr/>
        </p:nvSpPr>
        <p:spPr>
          <a:xfrm>
            <a:off x="5305421" y="423834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C99DA5-4199-2B42-AEC4-2C5730848025}"/>
              </a:ext>
            </a:extLst>
          </p:cNvPr>
          <p:cNvSpPr/>
          <p:nvPr/>
        </p:nvSpPr>
        <p:spPr>
          <a:xfrm>
            <a:off x="5305420" y="343698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5A098-2F2C-CF49-AD98-A29B52B7AA13}"/>
              </a:ext>
            </a:extLst>
          </p:cNvPr>
          <p:cNvSpPr/>
          <p:nvPr/>
        </p:nvSpPr>
        <p:spPr>
          <a:xfrm>
            <a:off x="5305420" y="259909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44418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7915897" y="2592500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25050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250508" y="199650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250508" y="3112054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7385078" y="2744555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7291" y="3413828"/>
            <a:ext cx="36186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402941" y="5319473"/>
            <a:ext cx="386407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8FE1B-09C9-0B45-9117-F04B93F83731}"/>
              </a:ext>
            </a:extLst>
          </p:cNvPr>
          <p:cNvSpPr/>
          <p:nvPr/>
        </p:nvSpPr>
        <p:spPr>
          <a:xfrm>
            <a:off x="4444188" y="199650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5B378-3183-974A-90D3-814F86D535D6}"/>
              </a:ext>
            </a:extLst>
          </p:cNvPr>
          <p:cNvSpPr/>
          <p:nvPr/>
        </p:nvSpPr>
        <p:spPr>
          <a:xfrm>
            <a:off x="7250507" y="422760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DB2D4-5B2B-3648-AD98-4222BEF666A8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flipH="1">
            <a:off x="7915896" y="3708047"/>
            <a:ext cx="1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F7094-887B-2B4F-B055-AD364389B1AE}"/>
              </a:ext>
            </a:extLst>
          </p:cNvPr>
          <p:cNvSpPr txBox="1"/>
          <p:nvPr/>
        </p:nvSpPr>
        <p:spPr>
          <a:xfrm>
            <a:off x="7470710" y="3839328"/>
            <a:ext cx="8903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gnaf:locality</a:t>
            </a:r>
            <a:endParaRPr lang="en-US" sz="1400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2147D6-BB00-2040-BCEE-6394A26F21D7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rot="10800000">
            <a:off x="5774967" y="2294504"/>
            <a:ext cx="1475541" cy="22310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FE932-0437-3945-B243-F4716BB73BC0}"/>
              </a:ext>
            </a:extLst>
          </p:cNvPr>
          <p:cNvSpPr/>
          <p:nvPr/>
        </p:nvSpPr>
        <p:spPr>
          <a:xfrm>
            <a:off x="4446623" y="364295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6E37E-9E71-354F-8A9E-B4F1DFFCF8F2}"/>
              </a:ext>
            </a:extLst>
          </p:cNvPr>
          <p:cNvSpPr/>
          <p:nvPr/>
        </p:nvSpPr>
        <p:spPr>
          <a:xfrm>
            <a:off x="4446623" y="281783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426F7-3DA8-3542-8D91-6833A977E80B}"/>
              </a:ext>
            </a:extLst>
          </p:cNvPr>
          <p:cNvSpPr/>
          <p:nvPr/>
        </p:nvSpPr>
        <p:spPr>
          <a:xfrm>
            <a:off x="4444188" y="446806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CF7FD-DC7F-074B-A081-DAEB5CB65A00}"/>
              </a:ext>
            </a:extLst>
          </p:cNvPr>
          <p:cNvSpPr/>
          <p:nvPr/>
        </p:nvSpPr>
        <p:spPr>
          <a:xfrm>
            <a:off x="4446623" y="528939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DF28F-7C90-774C-9F14-6A642DEEC69A}"/>
              </a:ext>
            </a:extLst>
          </p:cNvPr>
          <p:cNvSpPr/>
          <p:nvPr/>
        </p:nvSpPr>
        <p:spPr>
          <a:xfrm>
            <a:off x="4446623" y="611511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52EFC82-6661-6743-9958-336F2A46BE2C}"/>
              </a:ext>
            </a:extLst>
          </p:cNvPr>
          <p:cNvCxnSpPr>
            <a:cxnSpLocks/>
            <a:stCxn id="49" idx="2"/>
            <a:endCxn id="45" idx="3"/>
          </p:cNvCxnSpPr>
          <p:nvPr/>
        </p:nvCxnSpPr>
        <p:spPr>
          <a:xfrm rot="5400000">
            <a:off x="5863882" y="2506018"/>
            <a:ext cx="3820611" cy="3993571"/>
          </a:xfrm>
          <a:prstGeom prst="bentConnector2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6D8C8-A726-3743-999B-3C9BBE3C479A}"/>
              </a:ext>
            </a:extLst>
          </p:cNvPr>
          <p:cNvSpPr/>
          <p:nvPr/>
        </p:nvSpPr>
        <p:spPr>
          <a:xfrm>
            <a:off x="9105583" y="199650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MeshBlock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Match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C8A6E5-B47D-524A-BF5E-6A107FF92176}"/>
              </a:ext>
            </a:extLst>
          </p:cNvPr>
          <p:cNvSpPr/>
          <p:nvPr/>
        </p:nvSpPr>
        <p:spPr>
          <a:xfrm>
            <a:off x="8521801" y="6115112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gnaf:MeshBlock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EB2BF0A-9428-5A4B-B02B-3C0D65B2452F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8581286" y="2294502"/>
            <a:ext cx="52429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F2235D-9793-BF40-97E9-7C343731DDD0}"/>
              </a:ext>
            </a:extLst>
          </p:cNvPr>
          <p:cNvSpPr/>
          <p:nvPr/>
        </p:nvSpPr>
        <p:spPr>
          <a:xfrm rot="5400000">
            <a:off x="8222476" y="2447523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F74A05-BDCD-614D-8FEB-7DBB10591036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5109577" y="2592499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D410C8-CC8B-8C4E-8A52-15480D0C0C27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5112012" y="3413828"/>
            <a:ext cx="0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47A777-795F-B64D-9508-0A694E4BEC86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5109577" y="4238944"/>
            <a:ext cx="2435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8237BC-9DE6-8A46-A26C-122C5D7371C3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5109577" y="5064060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5805C8-72C4-3C41-BD80-A7C00E90A49D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5112012" y="5885389"/>
            <a:ext cx="0" cy="229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5991621" y="3045702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gnaf:hasState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99FD38-76A7-FF49-8057-C9C5BDEF720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7915897" y="1476953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E53A44-408F-7F4A-84A2-E7123BD7851D}"/>
              </a:ext>
            </a:extLst>
          </p:cNvPr>
          <p:cNvCxnSpPr>
            <a:cxnSpLocks/>
            <a:stCxn id="33" idx="0"/>
            <a:endCxn id="19" idx="4"/>
          </p:cNvCxnSpPr>
          <p:nvPr/>
        </p:nvCxnSpPr>
        <p:spPr>
          <a:xfrm flipV="1">
            <a:off x="5109577" y="1476953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599C3-472B-7149-999B-B3A659ABD7F8}"/>
              </a:ext>
            </a:extLst>
          </p:cNvPr>
          <p:cNvSpPr/>
          <p:nvPr/>
        </p:nvSpPr>
        <p:spPr>
          <a:xfrm>
            <a:off x="5305420" y="1625141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8388F7-1030-A44D-AB3E-94402F9A2C61}"/>
              </a:ext>
            </a:extLst>
          </p:cNvPr>
          <p:cNvSpPr/>
          <p:nvPr/>
        </p:nvSpPr>
        <p:spPr>
          <a:xfrm>
            <a:off x="8063146" y="1632065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20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Pgaz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6187493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9816850" y="2297087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9151461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9151461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gnaf:Address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7518271" y="3114637"/>
            <a:ext cx="1633190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852882" y="2297087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3410050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6187493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7811485" y="2821852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png:hasAddress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4695" y="5299923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54303" y="3112054"/>
            <a:ext cx="1633190" cy="258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>
            <a:off x="4782211" y="2814057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png:inJurisdiction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6FAE6-DC42-2A48-9445-1D2350B1AA7F}"/>
              </a:ext>
            </a:extLst>
          </p:cNvPr>
          <p:cNvSpPr/>
          <p:nvPr/>
        </p:nvSpPr>
        <p:spPr>
          <a:xfrm>
            <a:off x="3983041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C25DF-3112-9745-BED2-DC6CA60EB5B0}"/>
              </a:ext>
            </a:extLst>
          </p:cNvPr>
          <p:cNvSpPr/>
          <p:nvPr/>
        </p:nvSpPr>
        <p:spPr>
          <a:xfrm>
            <a:off x="6947539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C50F49-438B-F645-A0F6-D41866E082E7}"/>
              </a:ext>
            </a:extLst>
          </p:cNvPr>
          <p:cNvSpPr/>
          <p:nvPr/>
        </p:nvSpPr>
        <p:spPr>
          <a:xfrm>
            <a:off x="9911506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FSDF-O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133616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407915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6464394" y="3114637"/>
            <a:ext cx="94352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776579"/>
            <a:ext cx="36186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  <a:br>
              <a:rPr lang="en-US" sz="1400" dirty="0"/>
            </a:br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br>
              <a:rPr lang="en-US" sz="1400" dirty="0"/>
            </a:br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br>
              <a:rPr lang="en-AU" sz="1400" dirty="0" err="1"/>
            </a:b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5133616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png: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 rot="16200000">
            <a:off x="6346907" y="2821852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png:hasAddress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2983303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314081" y="3112054"/>
            <a:ext cx="819535" cy="2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 rot="16200000">
            <a:off x="4084793" y="2814057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png:inJurisdiction</a:t>
            </a:r>
            <a:endParaRPr lang="en-AU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91F783-03B0-9E44-9ED8-CA763EB617BD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073304" y="2297087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FE7E8-6C47-7549-AAAA-EA41D9E26AC2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5799005" y="2297087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23BDE9-8A7F-E145-AC9F-235EFD5851A4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648692" y="2294504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8E9254-9455-E040-B144-408775360F9D}"/>
              </a:ext>
            </a:extLst>
          </p:cNvPr>
          <p:cNvSpPr/>
          <p:nvPr/>
        </p:nvSpPr>
        <p:spPr>
          <a:xfrm>
            <a:off x="3742819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6A5F2-6711-0846-BE84-51AA37BEBD4A}"/>
              </a:ext>
            </a:extLst>
          </p:cNvPr>
          <p:cNvSpPr/>
          <p:nvPr/>
        </p:nvSpPr>
        <p:spPr>
          <a:xfrm>
            <a:off x="5893662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EF052B-1D02-E447-9806-FC32599C5A21}"/>
              </a:ext>
            </a:extLst>
          </p:cNvPr>
          <p:cNvSpPr/>
          <p:nvPr/>
        </p:nvSpPr>
        <p:spPr>
          <a:xfrm>
            <a:off x="8167960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BC22A33-37CA-634F-B5F8-67721CECA07D}"/>
              </a:ext>
            </a:extLst>
          </p:cNvPr>
          <p:cNvCxnSpPr>
            <a:cxnSpLocks/>
            <a:stCxn id="36" idx="1"/>
            <a:endCxn id="38" idx="2"/>
          </p:cNvCxnSpPr>
          <p:nvPr/>
        </p:nvCxnSpPr>
        <p:spPr>
          <a:xfrm rot="10800000">
            <a:off x="3648692" y="3410050"/>
            <a:ext cx="3759222" cy="5409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BFD5142-C1E1-9C40-90B2-A8DD184DC9A4}"/>
              </a:ext>
            </a:extLst>
          </p:cNvPr>
          <p:cNvSpPr/>
          <p:nvPr/>
        </p:nvSpPr>
        <p:spPr>
          <a:xfrm>
            <a:off x="6149170" y="4530628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0D2ACA-3360-6648-A7C0-0E7AC968950F}"/>
              </a:ext>
            </a:extLst>
          </p:cNvPr>
          <p:cNvSpPr/>
          <p:nvPr/>
        </p:nvSpPr>
        <p:spPr>
          <a:xfrm>
            <a:off x="6232664" y="3708047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gnaf:hasState</a:t>
            </a:r>
            <a:endParaRPr lang="en-AU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509C83-C246-6E44-84C4-A6F7CB00ABBF}"/>
              </a:ext>
            </a:extLst>
          </p:cNvPr>
          <p:cNvSpPr/>
          <p:nvPr/>
        </p:nvSpPr>
        <p:spPr>
          <a:xfrm>
            <a:off x="2983303" y="448935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 MeshBlock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61D053-2500-B848-A043-542C5590547F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 flipV="1">
            <a:off x="4314081" y="4787348"/>
            <a:ext cx="309383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4ADBBF7-D037-C244-A2E6-DC99B8CCFB1E}"/>
              </a:ext>
            </a:extLst>
          </p:cNvPr>
          <p:cNvSpPr/>
          <p:nvPr/>
        </p:nvSpPr>
        <p:spPr>
          <a:xfrm>
            <a:off x="9426847" y="1702723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F3DCD0-291E-524F-8410-F77F43DCB45C}"/>
              </a:ext>
            </a:extLst>
          </p:cNvPr>
          <p:cNvSpPr/>
          <p:nvPr/>
        </p:nvSpPr>
        <p:spPr>
          <a:xfrm>
            <a:off x="7415740" y="616115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52E23A-5A5E-4747-9FC9-8D75CA95E19C}"/>
              </a:ext>
            </a:extLst>
          </p:cNvPr>
          <p:cNvSpPr/>
          <p:nvPr/>
        </p:nvSpPr>
        <p:spPr>
          <a:xfrm>
            <a:off x="9426847" y="365299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Waterbody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C14DB1-5BE2-9D4F-A7B0-5EA3E89B90A7}"/>
              </a:ext>
            </a:extLst>
          </p:cNvPr>
          <p:cNvCxnSpPr>
            <a:cxnSpLocks/>
            <a:stCxn id="59" idx="0"/>
            <a:endCxn id="58" idx="4"/>
          </p:cNvCxnSpPr>
          <p:nvPr/>
        </p:nvCxnSpPr>
        <p:spPr>
          <a:xfrm flipV="1">
            <a:off x="10092236" y="2298716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74161D0-996E-774F-9B58-2EB49CEF8DC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8746518" y="3950993"/>
            <a:ext cx="680329" cy="2508163"/>
          </a:xfrm>
          <a:prstGeom prst="bentConnector3">
            <a:avLst>
              <a:gd name="adj1" fmla="val 6139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49C7998-1D10-8B44-ADEF-7A8A05C2CDD4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8738692" y="3116266"/>
            <a:ext cx="688155" cy="2508162"/>
          </a:xfrm>
          <a:prstGeom prst="bentConnector3">
            <a:avLst>
              <a:gd name="adj1" fmla="val 3085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4EFB7B4-64C5-2B47-B7F6-BDFEEB71FE8A}"/>
              </a:ext>
            </a:extLst>
          </p:cNvPr>
          <p:cNvSpPr/>
          <p:nvPr/>
        </p:nvSpPr>
        <p:spPr>
          <a:xfrm>
            <a:off x="8445758" y="3424275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geo:sfTouches</a:t>
            </a:r>
            <a:endParaRPr lang="en-AU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BE13F6-04D1-D741-9C90-1F8D0E25BDA9}"/>
              </a:ext>
            </a:extLst>
          </p:cNvPr>
          <p:cNvSpPr/>
          <p:nvPr/>
        </p:nvSpPr>
        <p:spPr>
          <a:xfrm>
            <a:off x="8746518" y="59260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16679B-47E7-1E4C-A366-3016620F5DD7}"/>
              </a:ext>
            </a:extLst>
          </p:cNvPr>
          <p:cNvCxnSpPr>
            <a:cxnSpLocks/>
          </p:cNvCxnSpPr>
          <p:nvPr/>
        </p:nvCxnSpPr>
        <p:spPr>
          <a:xfrm flipV="1">
            <a:off x="7962233" y="2277371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12F133-95A2-004C-B78D-F312A24F73C7}"/>
              </a:ext>
            </a:extLst>
          </p:cNvPr>
          <p:cNvCxnSpPr>
            <a:cxnSpLocks/>
          </p:cNvCxnSpPr>
          <p:nvPr/>
        </p:nvCxnSpPr>
        <p:spPr>
          <a:xfrm flipV="1">
            <a:off x="7843413" y="2277371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A05E63-A3B1-EA4D-8643-82FAD2A9D282}"/>
              </a:ext>
            </a:extLst>
          </p:cNvPr>
          <p:cNvCxnSpPr>
            <a:cxnSpLocks/>
          </p:cNvCxnSpPr>
          <p:nvPr/>
        </p:nvCxnSpPr>
        <p:spPr>
          <a:xfrm flipV="1">
            <a:off x="7716843" y="2256284"/>
            <a:ext cx="0" cy="307014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806B43-B92C-B240-8513-509B38EE54C9}"/>
              </a:ext>
            </a:extLst>
          </p:cNvPr>
          <p:cNvCxnSpPr>
            <a:cxnSpLocks/>
          </p:cNvCxnSpPr>
          <p:nvPr/>
        </p:nvCxnSpPr>
        <p:spPr>
          <a:xfrm flipV="1">
            <a:off x="7590274" y="2190825"/>
            <a:ext cx="0" cy="39506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5D70580-4211-C74A-B805-25A37352024C}"/>
              </a:ext>
            </a:extLst>
          </p:cNvPr>
          <p:cNvCxnSpPr>
            <a:cxnSpLocks/>
            <a:stCxn id="58" idx="4"/>
            <a:endCxn id="62" idx="3"/>
          </p:cNvCxnSpPr>
          <p:nvPr/>
        </p:nvCxnSpPr>
        <p:spPr>
          <a:xfrm rot="16200000" flipH="1">
            <a:off x="9598792" y="2792159"/>
            <a:ext cx="1652277" cy="665389"/>
          </a:xfrm>
          <a:prstGeom prst="bentConnector4">
            <a:avLst>
              <a:gd name="adj1" fmla="val 19877"/>
              <a:gd name="adj2" fmla="val 13435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407915" y="2816641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5ED747-FDDC-C44D-A7AC-30015FBD426B}"/>
              </a:ext>
            </a:extLst>
          </p:cNvPr>
          <p:cNvSpPr/>
          <p:nvPr/>
        </p:nvSpPr>
        <p:spPr>
          <a:xfrm>
            <a:off x="7407914" y="3652997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1B6973-FA73-F540-B36E-D6B36B348F12}"/>
              </a:ext>
            </a:extLst>
          </p:cNvPr>
          <p:cNvSpPr/>
          <p:nvPr/>
        </p:nvSpPr>
        <p:spPr>
          <a:xfrm>
            <a:off x="7407914" y="4489352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MeshBlock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9DC3D6-9E31-EF43-811A-37E8423C9A39}"/>
              </a:ext>
            </a:extLst>
          </p:cNvPr>
          <p:cNvSpPr/>
          <p:nvPr/>
        </p:nvSpPr>
        <p:spPr>
          <a:xfrm>
            <a:off x="7407914" y="5326431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GeocodedPoint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89C4F1-377C-7943-9785-D3D7522A3B9B}"/>
              </a:ext>
            </a:extLst>
          </p:cNvPr>
          <p:cNvSpPr/>
          <p:nvPr/>
        </p:nvSpPr>
        <p:spPr>
          <a:xfrm>
            <a:off x="10145597" y="2364091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62EA64-8ABA-B04E-A61F-6B5A125E158E}"/>
              </a:ext>
            </a:extLst>
          </p:cNvPr>
          <p:cNvCxnSpPr>
            <a:cxnSpLocks/>
          </p:cNvCxnSpPr>
          <p:nvPr/>
        </p:nvCxnSpPr>
        <p:spPr>
          <a:xfrm flipV="1">
            <a:off x="9966680" y="2290635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678792D-A8D3-F945-8DC1-A53659915E2B}"/>
              </a:ext>
            </a:extLst>
          </p:cNvPr>
          <p:cNvSpPr/>
          <p:nvPr/>
        </p:nvSpPr>
        <p:spPr>
          <a:xfrm>
            <a:off x="9426847" y="2818269"/>
            <a:ext cx="1330778" cy="595993"/>
          </a:xfrm>
          <a:prstGeom prst="rect">
            <a:avLst/>
          </a:prstGeom>
          <a:solidFill>
            <a:srgbClr val="FFFFFF">
              <a:alpha val="8470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ahgf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Catchment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A1F2F3-79A2-2749-A5C5-9C85136BA4AC}"/>
              </a:ext>
            </a:extLst>
          </p:cNvPr>
          <p:cNvCxnSpPr>
            <a:cxnSpLocks/>
          </p:cNvCxnSpPr>
          <p:nvPr/>
        </p:nvCxnSpPr>
        <p:spPr>
          <a:xfrm flipV="1">
            <a:off x="3524552" y="2277371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2983303" y="2814057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asgs:State</a:t>
            </a:r>
          </a:p>
        </p:txBody>
      </p:sp>
    </p:spTree>
    <p:extLst>
      <p:ext uri="{BB962C8B-B14F-4D97-AF65-F5344CB8AC3E}">
        <p14:creationId xmlns:p14="http://schemas.microsoft.com/office/powerpoint/2010/main" val="5069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599</Words>
  <Application>Microsoft Macintosh PowerPoint</Application>
  <PresentationFormat>Widescreen</PresentationFormat>
  <Paragraphs>198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Nicholas Car</cp:lastModifiedBy>
  <cp:revision>23</cp:revision>
  <dcterms:created xsi:type="dcterms:W3CDTF">2018-06-20T04:53:44Z</dcterms:created>
  <dcterms:modified xsi:type="dcterms:W3CDTF">2018-06-21T02:34:51Z</dcterms:modified>
</cp:coreProperties>
</file>