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/>
    <p:restoredTop sz="94625"/>
  </p:normalViewPr>
  <p:slideViewPr>
    <p:cSldViewPr snapToGrid="0">
      <p:cViewPr varScale="1">
        <p:scale>
          <a:sx n="121" d="100"/>
          <a:sy n="121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20/6/18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63285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pg:  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0467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pz:hasAddress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1773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pz:inJurisdiction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055807"/>
            <a:ext cx="3618683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prov:  https://www.w3.org/TR/prov-o/</a:t>
            </a:r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B02AB-E6B8-404B-9788-F14A24AEE267}"/>
              </a:ext>
            </a:extLst>
          </p:cNvPr>
          <p:cNvCxnSpPr>
            <a:cxnSpLocks/>
          </p:cNvCxnSpPr>
          <p:nvPr/>
        </p:nvCxnSpPr>
        <p:spPr>
          <a:xfrm>
            <a:off x="478976" y="3750599"/>
            <a:ext cx="1038233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F7DDD-5583-CD4B-A1FC-F4BC753F7086}"/>
              </a:ext>
            </a:extLst>
          </p:cNvPr>
          <p:cNvSpPr/>
          <p:nvPr/>
        </p:nvSpPr>
        <p:spPr>
          <a:xfrm>
            <a:off x="398353" y="3412634"/>
            <a:ext cx="119853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dataset contains</a:t>
            </a:r>
            <a:endParaRPr lang="en-AU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8353" y="5961452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14383" y="2186779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527</Words>
  <Application>Microsoft Macintosh PowerPoint</Application>
  <PresentationFormat>Widescreen</PresentationFormat>
  <Paragraphs>158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17</cp:revision>
  <dcterms:created xsi:type="dcterms:W3CDTF">2018-06-20T04:53:44Z</dcterms:created>
  <dcterms:modified xsi:type="dcterms:W3CDTF">2018-06-20T12:10:28Z</dcterms:modified>
</cp:coreProperties>
</file>