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643"/>
  </p:normalViewPr>
  <p:slideViewPr>
    <p:cSldViewPr snapToGrid="0">
      <p:cViewPr varScale="1">
        <p:scale>
          <a:sx n="89" d="100"/>
          <a:sy n="89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15/8/18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 </a:t>
            </a:r>
            <a:r>
              <a:rPr lang="en-US" sz="14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0107" y="3412633"/>
            <a:ext cx="36328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br>
              <a:rPr lang="en-US" sz="1400" dirty="0"/>
            </a:br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5757" y="5612744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GeocodedPoint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E3AD55-722B-C946-8BA8-9CD319E0F9C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C5198-1CF7-FD4E-907F-C1DC0FEFCF45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2C88FD3-7B3D-194A-905E-7D5C6DBA4B06}"/>
              </a:ext>
            </a:extLst>
          </p:cNvPr>
          <p:cNvSpPr/>
          <p:nvPr/>
        </p:nvSpPr>
        <p:spPr>
          <a:xfrm>
            <a:off x="4781876" y="2398584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D44C99-EE09-854F-9764-A311EFB004D2}"/>
              </a:ext>
            </a:extLst>
          </p:cNvPr>
          <p:cNvSpPr/>
          <p:nvPr/>
        </p:nvSpPr>
        <p:spPr>
          <a:xfrm>
            <a:off x="8711585" y="2439313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7291" y="3413828"/>
            <a:ext cx="36186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402941" y="5319473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22476" y="2447523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99FD38-76A7-FF49-8057-C9C5BDEF720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E53A44-408F-7F4A-84A2-E7123BD7851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599C3-472B-7149-999B-B3A659ABD7F8}"/>
              </a:ext>
            </a:extLst>
          </p:cNvPr>
          <p:cNvSpPr/>
          <p:nvPr/>
        </p:nvSpPr>
        <p:spPr>
          <a:xfrm>
            <a:off x="5305420" y="1625141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388F7-1030-A44D-AB3E-94402F9A2C61}"/>
              </a:ext>
            </a:extLst>
          </p:cNvPr>
          <p:cNvSpPr/>
          <p:nvPr/>
        </p:nvSpPr>
        <p:spPr>
          <a:xfrm>
            <a:off x="8063146" y="1632065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C25DF-3112-9745-BED2-DC6CA60EB5B0}"/>
              </a:ext>
            </a:extLst>
          </p:cNvPr>
          <p:cNvSpPr/>
          <p:nvPr/>
        </p:nvSpPr>
        <p:spPr>
          <a:xfrm>
            <a:off x="6947539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C50F49-438B-F645-A0F6-D41866E082E7}"/>
              </a:ext>
            </a:extLst>
          </p:cNvPr>
          <p:cNvSpPr/>
          <p:nvPr/>
        </p:nvSpPr>
        <p:spPr>
          <a:xfrm>
            <a:off x="9911506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78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Geofabric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96E0F5-19C2-F54B-BAA2-67B97F5716C0}"/>
              </a:ext>
            </a:extLst>
          </p:cNvPr>
          <p:cNvSpPr/>
          <p:nvPr/>
        </p:nvSpPr>
        <p:spPr>
          <a:xfrm>
            <a:off x="5638509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0F3EB-8592-4640-9B73-8F26723C6F00}"/>
              </a:ext>
            </a:extLst>
          </p:cNvPr>
          <p:cNvSpPr/>
          <p:nvPr/>
        </p:nvSpPr>
        <p:spPr>
          <a:xfrm>
            <a:off x="5638509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742E6-DB72-6047-840D-52B42DD3E805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flipH="1">
            <a:off x="4554303" y="3112054"/>
            <a:ext cx="1084206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EA39B9-07C7-7F49-80A7-B6465D296E7A}"/>
              </a:ext>
            </a:extLst>
          </p:cNvPr>
          <p:cNvSpPr/>
          <p:nvPr/>
        </p:nvSpPr>
        <p:spPr>
          <a:xfrm rot="16200000">
            <a:off x="4536611" y="3004331"/>
            <a:ext cx="1074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geo:ehOverlap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EAE35C-C8C6-B045-B269-A11A9C1284C7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6303898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0FCE71-4CCE-4045-A586-6903BA23E211}"/>
              </a:ext>
            </a:extLst>
          </p:cNvPr>
          <p:cNvSpPr/>
          <p:nvPr/>
        </p:nvSpPr>
        <p:spPr>
          <a:xfrm>
            <a:off x="6398025" y="239600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FSDF-O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410074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034353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684373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6740852" y="2933876"/>
            <a:ext cx="94352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595818"/>
            <a:ext cx="36186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  <a:br>
              <a:rPr lang="en-US" sz="1400" dirty="0"/>
            </a:br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br>
              <a:rPr lang="en-US" sz="1400" dirty="0"/>
            </a:br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5410074" y="263587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png: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 rot="16200000">
            <a:off x="6623365" y="2641091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png:hasAddress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37667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59761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90539" y="2931293"/>
            <a:ext cx="819535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 rot="16200000">
            <a:off x="4361251" y="2633296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png:inJurisdiction</a:t>
            </a:r>
            <a:endParaRPr lang="en-AU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1F783-03B0-9E44-9ED8-CA763EB617BD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349762" y="2116326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FE7E8-6C47-7549-AAAA-EA41D9E26AC2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075463" y="2116326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3BDE9-8A7F-E145-AC9F-235EFD5851A4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925150" y="2113743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E9254-9455-E040-B144-408775360F9D}"/>
              </a:ext>
            </a:extLst>
          </p:cNvPr>
          <p:cNvSpPr/>
          <p:nvPr/>
        </p:nvSpPr>
        <p:spPr>
          <a:xfrm>
            <a:off x="4019277" y="22275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6A5F2-6711-0846-BE84-51AA37BEBD4A}"/>
              </a:ext>
            </a:extLst>
          </p:cNvPr>
          <p:cNvSpPr/>
          <p:nvPr/>
        </p:nvSpPr>
        <p:spPr>
          <a:xfrm>
            <a:off x="6170120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F052B-1D02-E447-9806-FC32599C5A21}"/>
              </a:ext>
            </a:extLst>
          </p:cNvPr>
          <p:cNvSpPr/>
          <p:nvPr/>
        </p:nvSpPr>
        <p:spPr>
          <a:xfrm>
            <a:off x="8444418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BC22A33-37CA-634F-B5F8-67721CECA07D}"/>
              </a:ext>
            </a:extLst>
          </p:cNvPr>
          <p:cNvCxnSpPr>
            <a:cxnSpLocks/>
            <a:stCxn id="36" idx="1"/>
            <a:endCxn id="38" idx="2"/>
          </p:cNvCxnSpPr>
          <p:nvPr/>
        </p:nvCxnSpPr>
        <p:spPr>
          <a:xfrm rot="10800000">
            <a:off x="3925150" y="3229289"/>
            <a:ext cx="3759222" cy="5409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D5142-C1E1-9C40-90B2-A8DD184DC9A4}"/>
              </a:ext>
            </a:extLst>
          </p:cNvPr>
          <p:cNvSpPr/>
          <p:nvPr/>
        </p:nvSpPr>
        <p:spPr>
          <a:xfrm>
            <a:off x="6192365" y="4349867"/>
            <a:ext cx="14192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gnaf:hasMeshBlock</a:t>
            </a:r>
            <a:endParaRPr lang="en-AU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0D2ACA-3360-6648-A7C0-0E7AC968950F}"/>
              </a:ext>
            </a:extLst>
          </p:cNvPr>
          <p:cNvSpPr/>
          <p:nvPr/>
        </p:nvSpPr>
        <p:spPr>
          <a:xfrm>
            <a:off x="6509122" y="3527286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gnaf:hasState</a:t>
            </a:r>
            <a:endParaRPr lang="en-AU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509C83-C246-6E44-84C4-A6F7CB00ABBF}"/>
              </a:ext>
            </a:extLst>
          </p:cNvPr>
          <p:cNvSpPr/>
          <p:nvPr/>
        </p:nvSpPr>
        <p:spPr>
          <a:xfrm>
            <a:off x="3259761" y="43085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 MeshBlock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61D053-2500-B848-A043-542C5590547F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 flipV="1">
            <a:off x="4590539" y="4606587"/>
            <a:ext cx="309383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ADBBF7-D037-C244-A2E6-DC99B8CCFB1E}"/>
              </a:ext>
            </a:extLst>
          </p:cNvPr>
          <p:cNvSpPr/>
          <p:nvPr/>
        </p:nvSpPr>
        <p:spPr>
          <a:xfrm>
            <a:off x="9703305" y="1521962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3DCD0-291E-524F-8410-F77F43DCB45C}"/>
              </a:ext>
            </a:extLst>
          </p:cNvPr>
          <p:cNvSpPr/>
          <p:nvPr/>
        </p:nvSpPr>
        <p:spPr>
          <a:xfrm>
            <a:off x="7692198" y="59803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C14DB1-5BE2-9D4F-A7B0-5EA3E89B90A7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10368694" y="2117955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74161D0-996E-774F-9B58-2EB49CEF8DC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9022976" y="3770232"/>
            <a:ext cx="680329" cy="2508163"/>
          </a:xfrm>
          <a:prstGeom prst="bentConnector3">
            <a:avLst>
              <a:gd name="adj1" fmla="val 6139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49C7998-1D10-8B44-ADEF-7A8A05C2CDD4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9015150" y="2935505"/>
            <a:ext cx="688155" cy="2508162"/>
          </a:xfrm>
          <a:prstGeom prst="bentConnector3">
            <a:avLst>
              <a:gd name="adj1" fmla="val 3085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4EFB7B4-64C5-2B47-B7F6-BDFEEB71FE8A}"/>
              </a:ext>
            </a:extLst>
          </p:cNvPr>
          <p:cNvSpPr/>
          <p:nvPr/>
        </p:nvSpPr>
        <p:spPr>
          <a:xfrm>
            <a:off x="8750209" y="3224852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E13F6-04D1-D741-9C90-1F8D0E25BDA9}"/>
              </a:ext>
            </a:extLst>
          </p:cNvPr>
          <p:cNvSpPr/>
          <p:nvPr/>
        </p:nvSpPr>
        <p:spPr>
          <a:xfrm>
            <a:off x="9022976" y="5707954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geo:sfTouches</a:t>
            </a:r>
            <a:endParaRPr lang="en-AU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6679B-47E7-1E4C-A366-3016620F5DD7}"/>
              </a:ext>
            </a:extLst>
          </p:cNvPr>
          <p:cNvCxnSpPr>
            <a:cxnSpLocks/>
          </p:cNvCxnSpPr>
          <p:nvPr/>
        </p:nvCxnSpPr>
        <p:spPr>
          <a:xfrm flipV="1">
            <a:off x="8238691" y="2096610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12F133-95A2-004C-B78D-F312A24F73C7}"/>
              </a:ext>
            </a:extLst>
          </p:cNvPr>
          <p:cNvCxnSpPr>
            <a:cxnSpLocks/>
          </p:cNvCxnSpPr>
          <p:nvPr/>
        </p:nvCxnSpPr>
        <p:spPr>
          <a:xfrm flipV="1">
            <a:off x="8119871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A05E63-A3B1-EA4D-8643-82FAD2A9D282}"/>
              </a:ext>
            </a:extLst>
          </p:cNvPr>
          <p:cNvCxnSpPr>
            <a:cxnSpLocks/>
          </p:cNvCxnSpPr>
          <p:nvPr/>
        </p:nvCxnSpPr>
        <p:spPr>
          <a:xfrm flipV="1">
            <a:off x="7993301" y="2075523"/>
            <a:ext cx="0" cy="30701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806B43-B92C-B240-8513-509B38EE54C9}"/>
              </a:ext>
            </a:extLst>
          </p:cNvPr>
          <p:cNvCxnSpPr>
            <a:cxnSpLocks/>
          </p:cNvCxnSpPr>
          <p:nvPr/>
        </p:nvCxnSpPr>
        <p:spPr>
          <a:xfrm flipV="1">
            <a:off x="7866732" y="2010064"/>
            <a:ext cx="0" cy="39506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684373" y="263588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ED747-FDDC-C44D-A7AC-30015FBD426B}"/>
              </a:ext>
            </a:extLst>
          </p:cNvPr>
          <p:cNvSpPr/>
          <p:nvPr/>
        </p:nvSpPr>
        <p:spPr>
          <a:xfrm>
            <a:off x="7684372" y="347223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1B6973-FA73-F540-B36E-D6B36B348F12}"/>
              </a:ext>
            </a:extLst>
          </p:cNvPr>
          <p:cNvSpPr/>
          <p:nvPr/>
        </p:nvSpPr>
        <p:spPr>
          <a:xfrm>
            <a:off x="7684372" y="4308591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MeshBlock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9DC3D6-9E31-EF43-811A-37E8423C9A39}"/>
              </a:ext>
            </a:extLst>
          </p:cNvPr>
          <p:cNvSpPr/>
          <p:nvPr/>
        </p:nvSpPr>
        <p:spPr>
          <a:xfrm>
            <a:off x="7684372" y="514567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GeocodedPoint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9C4F1-377C-7943-9785-D3D7522A3B9B}"/>
              </a:ext>
            </a:extLst>
          </p:cNvPr>
          <p:cNvSpPr/>
          <p:nvPr/>
        </p:nvSpPr>
        <p:spPr>
          <a:xfrm>
            <a:off x="10422055" y="218333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2EA64-8ABA-B04E-A61F-6B5A125E158E}"/>
              </a:ext>
            </a:extLst>
          </p:cNvPr>
          <p:cNvCxnSpPr>
            <a:cxnSpLocks/>
          </p:cNvCxnSpPr>
          <p:nvPr/>
        </p:nvCxnSpPr>
        <p:spPr>
          <a:xfrm flipV="1">
            <a:off x="10243138" y="2109874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A1F2F3-79A2-2749-A5C5-9C85136BA4AC}"/>
              </a:ext>
            </a:extLst>
          </p:cNvPr>
          <p:cNvCxnSpPr>
            <a:cxnSpLocks/>
          </p:cNvCxnSpPr>
          <p:nvPr/>
        </p:nvCxnSpPr>
        <p:spPr>
          <a:xfrm flipV="1">
            <a:off x="3801010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59761" y="263329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asgs:State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2E23A-5A5E-4747-9FC9-8D75CA95E19C}"/>
              </a:ext>
            </a:extLst>
          </p:cNvPr>
          <p:cNvSpPr/>
          <p:nvPr/>
        </p:nvSpPr>
        <p:spPr>
          <a:xfrm>
            <a:off x="9703305" y="3472235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Waterbody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78792D-A8D3-F945-8DC1-A53659915E2B}"/>
              </a:ext>
            </a:extLst>
          </p:cNvPr>
          <p:cNvSpPr/>
          <p:nvPr/>
        </p:nvSpPr>
        <p:spPr>
          <a:xfrm>
            <a:off x="9703305" y="2637508"/>
            <a:ext cx="1330778" cy="595993"/>
          </a:xfrm>
          <a:prstGeom prst="rect">
            <a:avLst/>
          </a:prstGeom>
          <a:solidFill>
            <a:srgbClr val="FFFFFF">
              <a:alpha val="8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ahgf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Catchment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2BA9680-E819-AA4E-83A5-CED0C0E92A07}"/>
              </a:ext>
            </a:extLst>
          </p:cNvPr>
          <p:cNvCxnSpPr>
            <a:cxnSpLocks/>
            <a:stCxn id="46" idx="2"/>
            <a:endCxn id="59" idx="3"/>
          </p:cNvCxnSpPr>
          <p:nvPr/>
        </p:nvCxnSpPr>
        <p:spPr>
          <a:xfrm rot="5400000" flipH="1" flipV="1">
            <a:off x="6495077" y="365577"/>
            <a:ext cx="1969078" cy="7108933"/>
          </a:xfrm>
          <a:prstGeom prst="bentConnector4">
            <a:avLst>
              <a:gd name="adj1" fmla="val -92639"/>
              <a:gd name="adj2" fmla="val 103216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2FC4DC-8399-BA4D-A1EC-5843D0401F36}"/>
              </a:ext>
            </a:extLst>
          </p:cNvPr>
          <p:cNvSpPr/>
          <p:nvPr/>
        </p:nvSpPr>
        <p:spPr>
          <a:xfrm>
            <a:off x="3443782" y="5176022"/>
            <a:ext cx="1074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geo:ehOverlap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069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692</Words>
  <Application>Microsoft Macintosh PowerPoint</Application>
  <PresentationFormat>Widescreen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28</cp:revision>
  <cp:lastPrinted>2018-06-27T23:17:20Z</cp:lastPrinted>
  <dcterms:created xsi:type="dcterms:W3CDTF">2018-06-20T04:53:44Z</dcterms:created>
  <dcterms:modified xsi:type="dcterms:W3CDTF">2018-08-15T05:28:21Z</dcterms:modified>
</cp:coreProperties>
</file>