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0"/>
    <p:restoredTop sz="94720"/>
  </p:normalViewPr>
  <p:slideViewPr>
    <p:cSldViewPr snapToGrid="0" snapToObjects="1">
      <p:cViewPr>
        <p:scale>
          <a:sx n="175" d="100"/>
          <a:sy n="175" d="100"/>
        </p:scale>
        <p:origin x="504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2D690-1A64-D947-89EB-00DC5508E975}" type="datetimeFigureOut"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B74F-7865-F849-9BFD-15270626A6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AE9B-7F9C-6640-902E-B8E2AEE70225}" type="datetimeFigureOut"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32-E895-A64D-8C71-5EC43ACCBE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data in GA’s Public Data Model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Nicholas Car</a:t>
            </a:r>
          </a:p>
          <a:p>
            <a:r>
              <a:rPr lang="en-AU" dirty="0" smtClean="0"/>
              <a:t>For the IGSN meeting, August,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6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5180130" y="976071"/>
            <a:ext cx="1495035" cy="6791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Sites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Sites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0283" y="5804362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v1.1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3327" y="2423348"/>
            <a:ext cx="285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Classes of things we already </a:t>
            </a:r>
            <a:br>
              <a:rPr lang="en-US"/>
            </a:br>
            <a:r>
              <a:rPr lang="en-US"/>
              <a:t>deliver publicly in Registers</a:t>
            </a:r>
          </a:p>
        </p:txBody>
      </p:sp>
    </p:spTree>
    <p:extLst>
      <p:ext uri="{BB962C8B-B14F-4D97-AF65-F5344CB8AC3E}">
        <p14:creationId xmlns:p14="http://schemas.microsoft.com/office/powerpoint/2010/main" val="19760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27" idx="8"/>
            <a:endCxn id="24" idx="6"/>
          </p:cNvCxnSpPr>
          <p:nvPr/>
        </p:nvCxnSpPr>
        <p:spPr>
          <a:xfrm flipH="1" flipV="1">
            <a:off x="3231131" y="2401336"/>
            <a:ext cx="2396374" cy="1030289"/>
          </a:xfrm>
          <a:prstGeom prst="curvedConnector3">
            <a:avLst>
              <a:gd name="adj1" fmla="val 4985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4"/>
          <p:cNvSpPr txBox="1"/>
          <p:nvPr/>
        </p:nvSpPr>
        <p:spPr>
          <a:xfrm>
            <a:off x="4569998" y="275266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operatesOn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8" name="Curved Connector 37"/>
          <p:cNvCxnSpPr>
            <a:stCxn id="40" idx="1"/>
            <a:endCxn id="24" idx="7"/>
          </p:cNvCxnSpPr>
          <p:nvPr/>
        </p:nvCxnSpPr>
        <p:spPr>
          <a:xfrm rot="10800000">
            <a:off x="3050316" y="2216102"/>
            <a:ext cx="2734141" cy="224807"/>
          </a:xfrm>
          <a:prstGeom prst="curvedConnector4">
            <a:avLst>
              <a:gd name="adj1" fmla="val 46693"/>
              <a:gd name="adj2" fmla="val 20168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4"/>
          <p:cNvSpPr txBox="1"/>
          <p:nvPr/>
        </p:nvSpPr>
        <p:spPr>
          <a:xfrm>
            <a:off x="4515854" y="1992303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g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enerated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5" name="Curved Connector 44"/>
          <p:cNvCxnSpPr>
            <a:stCxn id="32" idx="2"/>
            <a:endCxn id="48" idx="2"/>
          </p:cNvCxnSpPr>
          <p:nvPr/>
        </p:nvCxnSpPr>
        <p:spPr>
          <a:xfrm rot="10800000">
            <a:off x="2257243" y="848309"/>
            <a:ext cx="116864" cy="5858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98"/>
          <p:cNvSpPr/>
          <p:nvPr/>
        </p:nvSpPr>
        <p:spPr>
          <a:xfrm>
            <a:off x="1692694" y="352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34"/>
          <p:cNvSpPr txBox="1"/>
          <p:nvPr/>
        </p:nvSpPr>
        <p:spPr>
          <a:xfrm>
            <a:off x="2315675" y="951488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containedItemClass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Curved Connector 55"/>
          <p:cNvCxnSpPr>
            <a:stCxn id="28" idx="2"/>
            <a:endCxn id="29" idx="4"/>
          </p:cNvCxnSpPr>
          <p:nvPr/>
        </p:nvCxnSpPr>
        <p:spPr>
          <a:xfrm rot="10800000">
            <a:off x="3548133" y="4175638"/>
            <a:ext cx="857437" cy="23430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198"/>
          <p:cNvSpPr/>
          <p:nvPr/>
        </p:nvSpPr>
        <p:spPr>
          <a:xfrm>
            <a:off x="4232558" y="509786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Concept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1" name="Curved Connector 60"/>
          <p:cNvCxnSpPr>
            <a:stCxn id="60" idx="0"/>
            <a:endCxn id="28" idx="4"/>
          </p:cNvCxnSpPr>
          <p:nvPr/>
        </p:nvCxnSpPr>
        <p:spPr>
          <a:xfrm rot="5400000" flipH="1" flipV="1">
            <a:off x="4697030" y="4771983"/>
            <a:ext cx="425962" cy="225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4958931" y="4831422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inScheme 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Curved Connector 69"/>
          <p:cNvCxnSpPr>
            <a:stCxn id="60" idx="3"/>
            <a:endCxn id="27" idx="3"/>
          </p:cNvCxnSpPr>
          <p:nvPr/>
        </p:nvCxnSpPr>
        <p:spPr>
          <a:xfrm flipV="1">
            <a:off x="5361655" y="3670745"/>
            <a:ext cx="1346723" cy="1675013"/>
          </a:xfrm>
          <a:prstGeom prst="curvedConnector3">
            <a:avLst>
              <a:gd name="adj1" fmla="val 1169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0" idx="1"/>
            <a:endCxn id="24" idx="2"/>
          </p:cNvCxnSpPr>
          <p:nvPr/>
        </p:nvCxnSpPr>
        <p:spPr>
          <a:xfrm rot="10800000">
            <a:off x="1996440" y="2401336"/>
            <a:ext cx="2236119" cy="2944422"/>
          </a:xfrm>
          <a:prstGeom prst="curvedConnector3">
            <a:avLst>
              <a:gd name="adj1" fmla="val 11022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4"/>
          <p:cNvSpPr txBox="1"/>
          <p:nvPr/>
        </p:nvSpPr>
        <p:spPr>
          <a:xfrm>
            <a:off x="6250824" y="448375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2028911" y="4314433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Site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30" idx="7"/>
            <a:endCxn id="83" idx="0"/>
          </p:cNvCxnSpPr>
          <p:nvPr/>
        </p:nvCxnSpPr>
        <p:spPr>
          <a:xfrm rot="16200000" flipH="1">
            <a:off x="5283411" y="425213"/>
            <a:ext cx="199688" cy="1071308"/>
          </a:xfrm>
          <a:prstGeom prst="curvedConnector3">
            <a:avLst>
              <a:gd name="adj1" fmla="val -15290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5076185" y="67307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isSampleOf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9" name="Curved Connector 88"/>
          <p:cNvCxnSpPr>
            <a:stCxn id="30" idx="0"/>
            <a:endCxn id="40" idx="3"/>
          </p:cNvCxnSpPr>
          <p:nvPr/>
        </p:nvCxnSpPr>
        <p:spPr>
          <a:xfrm rot="16200000" flipH="1">
            <a:off x="4809894" y="385473"/>
            <a:ext cx="1656612" cy="2454258"/>
          </a:xfrm>
          <a:prstGeom prst="curvedConnector4">
            <a:avLst>
              <a:gd name="adj1" fmla="val -24451"/>
              <a:gd name="adj2" fmla="val 10931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34"/>
          <p:cNvSpPr txBox="1"/>
          <p:nvPr/>
        </p:nvSpPr>
        <p:spPr>
          <a:xfrm>
            <a:off x="5627504" y="149150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isResultOf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0283" y="5797570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v1.1 classes &amp; some properties</a:t>
            </a:r>
          </a:p>
        </p:txBody>
      </p:sp>
      <p:cxnSp>
        <p:nvCxnSpPr>
          <p:cNvPr id="46" name="Curved Connector 45"/>
          <p:cNvCxnSpPr>
            <a:stCxn id="31" idx="0"/>
            <a:endCxn id="24" idx="4"/>
          </p:cNvCxnSpPr>
          <p:nvPr/>
        </p:nvCxnSpPr>
        <p:spPr>
          <a:xfrm rot="16200000" flipV="1">
            <a:off x="2622951" y="2654133"/>
            <a:ext cx="242473" cy="260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63327" y="2423348"/>
            <a:ext cx="284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relations between our</a:t>
            </a:r>
            <a:br>
              <a:rPr lang="en-US" dirty="0"/>
            </a:br>
            <a:r>
              <a:rPr lang="en-US" dirty="0" smtClean="0"/>
              <a:t>classes of public </a:t>
            </a:r>
            <a:r>
              <a:rPr lang="en-US" dirty="0"/>
              <a:t>things</a:t>
            </a:r>
          </a:p>
        </p:txBody>
      </p:sp>
      <p:cxnSp>
        <p:nvCxnSpPr>
          <p:cNvPr id="47" name="Curved Connector 46"/>
          <p:cNvCxnSpPr>
            <a:stCxn id="32" idx="4"/>
            <a:endCxn id="32" idx="2"/>
          </p:cNvCxnSpPr>
          <p:nvPr/>
        </p:nvCxnSpPr>
        <p:spPr>
          <a:xfrm rot="5400000" flipH="1">
            <a:off x="2551799" y="1256441"/>
            <a:ext cx="261962" cy="617346"/>
          </a:xfrm>
          <a:prstGeom prst="curvedConnector4">
            <a:avLst>
              <a:gd name="adj1" fmla="val -87265"/>
              <a:gd name="adj2" fmla="val 13702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34"/>
          <p:cNvSpPr txBox="1"/>
          <p:nvPr/>
        </p:nvSpPr>
        <p:spPr>
          <a:xfrm>
            <a:off x="1822647" y="1891485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subregister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96439" y="2139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627504" y="318864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05569" y="41479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30786" y="365171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793725" y="7842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57243" y="29057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374107" y="117217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Curved Connector 34"/>
          <p:cNvCxnSpPr>
            <a:stCxn id="27" idx="8"/>
            <a:endCxn id="24" idx="6"/>
          </p:cNvCxnSpPr>
          <p:nvPr/>
        </p:nvCxnSpPr>
        <p:spPr>
          <a:xfrm flipH="1" flipV="1">
            <a:off x="3231131" y="2401336"/>
            <a:ext cx="2396374" cy="1030289"/>
          </a:xfrm>
          <a:prstGeom prst="curvedConnector3">
            <a:avLst>
              <a:gd name="adj1" fmla="val 4985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4"/>
          <p:cNvSpPr txBox="1"/>
          <p:nvPr/>
        </p:nvSpPr>
        <p:spPr>
          <a:xfrm>
            <a:off x="4569998" y="275266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dirty="0" err="1" smtClean="0">
                <a:effectLst/>
                <a:latin typeface="Calibri" charset="0"/>
                <a:ea typeface="Calibri" charset="0"/>
              </a:rPr>
              <a:t>operatesOn</a:t>
            </a:r>
            <a:r>
              <a:rPr lang="en-AU" sz="800" dirty="0" smtClean="0">
                <a:effectLst/>
                <a:latin typeface="Calibri" charset="0"/>
                <a:ea typeface="Calibri" charset="0"/>
              </a:rPr>
              <a:t> m:n</a:t>
            </a:r>
            <a:endParaRPr lang="en-GB" sz="1200" dirty="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5" name="Curved Connector 44"/>
          <p:cNvCxnSpPr>
            <a:stCxn id="32" idx="2"/>
            <a:endCxn id="48" idx="2"/>
          </p:cNvCxnSpPr>
          <p:nvPr/>
        </p:nvCxnSpPr>
        <p:spPr>
          <a:xfrm rot="10800000">
            <a:off x="2257243" y="848309"/>
            <a:ext cx="116864" cy="5858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198"/>
          <p:cNvSpPr/>
          <p:nvPr/>
        </p:nvSpPr>
        <p:spPr>
          <a:xfrm>
            <a:off x="1692694" y="352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2" name="Text Box 34"/>
          <p:cNvSpPr txBox="1"/>
          <p:nvPr/>
        </p:nvSpPr>
        <p:spPr>
          <a:xfrm>
            <a:off x="2315675" y="951488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containedItemClass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Curved Connector 55"/>
          <p:cNvCxnSpPr>
            <a:stCxn id="28" idx="2"/>
            <a:endCxn id="29" idx="4"/>
          </p:cNvCxnSpPr>
          <p:nvPr/>
        </p:nvCxnSpPr>
        <p:spPr>
          <a:xfrm rot="10800000">
            <a:off x="3548133" y="4175638"/>
            <a:ext cx="857437" cy="234306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198"/>
          <p:cNvSpPr/>
          <p:nvPr/>
        </p:nvSpPr>
        <p:spPr>
          <a:xfrm>
            <a:off x="4232558" y="509786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Concept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1" name="Curved Connector 60"/>
          <p:cNvCxnSpPr>
            <a:stCxn id="60" idx="0"/>
            <a:endCxn id="28" idx="4"/>
          </p:cNvCxnSpPr>
          <p:nvPr/>
        </p:nvCxnSpPr>
        <p:spPr>
          <a:xfrm rot="5400000" flipH="1" flipV="1">
            <a:off x="4697030" y="4771983"/>
            <a:ext cx="425962" cy="2258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4958931" y="4831422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inScheme 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Curved Connector 69"/>
          <p:cNvCxnSpPr>
            <a:stCxn id="60" idx="3"/>
            <a:endCxn id="27" idx="3"/>
          </p:cNvCxnSpPr>
          <p:nvPr/>
        </p:nvCxnSpPr>
        <p:spPr>
          <a:xfrm flipV="1">
            <a:off x="5361655" y="3670745"/>
            <a:ext cx="1346723" cy="1675013"/>
          </a:xfrm>
          <a:prstGeom prst="curvedConnector3">
            <a:avLst>
              <a:gd name="adj1" fmla="val 116975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0" idx="1"/>
            <a:endCxn id="24" idx="2"/>
          </p:cNvCxnSpPr>
          <p:nvPr/>
        </p:nvCxnSpPr>
        <p:spPr>
          <a:xfrm rot="10800000">
            <a:off x="1996440" y="2401336"/>
            <a:ext cx="2236119" cy="2944422"/>
          </a:xfrm>
          <a:prstGeom prst="curvedConnector3">
            <a:avLst>
              <a:gd name="adj1" fmla="val 11022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34"/>
          <p:cNvSpPr txBox="1"/>
          <p:nvPr/>
        </p:nvSpPr>
        <p:spPr>
          <a:xfrm>
            <a:off x="6250824" y="448375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2028911" y="4314433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keyword m:n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5301563" y="10607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Site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Curved Connector 84"/>
          <p:cNvCxnSpPr>
            <a:stCxn id="30" idx="7"/>
            <a:endCxn id="83" idx="0"/>
          </p:cNvCxnSpPr>
          <p:nvPr/>
        </p:nvCxnSpPr>
        <p:spPr>
          <a:xfrm rot="16200000" flipH="1">
            <a:off x="5283411" y="425213"/>
            <a:ext cx="199688" cy="1071308"/>
          </a:xfrm>
          <a:prstGeom prst="curvedConnector3">
            <a:avLst>
              <a:gd name="adj1" fmla="val -15290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5076185" y="673074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isSampleOf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>
            <a:off x="5627504" y="149150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isResultOf m:1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0283" y="5797570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GA’s Public Data Model </a:t>
            </a:r>
            <a:r>
              <a:rPr lang="en-US" dirty="0" smtClean="0">
                <a:solidFill>
                  <a:srgbClr val="FF0000"/>
                </a:solidFill>
              </a:rPr>
              <a:t>v1.2</a:t>
            </a:r>
            <a:r>
              <a:rPr lang="en-US" dirty="0" smtClean="0"/>
              <a:t> </a:t>
            </a:r>
            <a:r>
              <a:rPr lang="en-US" dirty="0"/>
              <a:t>classes &amp; some properties</a:t>
            </a:r>
          </a:p>
        </p:txBody>
      </p:sp>
      <p:cxnSp>
        <p:nvCxnSpPr>
          <p:cNvPr id="46" name="Curved Connector 45"/>
          <p:cNvCxnSpPr>
            <a:stCxn id="31" idx="0"/>
            <a:endCxn id="24" idx="4"/>
          </p:cNvCxnSpPr>
          <p:nvPr/>
        </p:nvCxnSpPr>
        <p:spPr>
          <a:xfrm rot="16200000" flipV="1">
            <a:off x="2622951" y="2654133"/>
            <a:ext cx="242473" cy="2608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452278" y="115762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5369" y="179541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Method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8461420" y="246294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Person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375369" y="30991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License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96958" y="4486290"/>
            <a:ext cx="300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 of things we don’t yet </a:t>
            </a:r>
            <a:br>
              <a:rPr lang="en-US" dirty="0"/>
            </a:br>
            <a:r>
              <a:rPr lang="en-US" dirty="0"/>
              <a:t>deliver publicly but may soon</a:t>
            </a:r>
          </a:p>
        </p:txBody>
      </p:sp>
      <p:cxnSp>
        <p:nvCxnSpPr>
          <p:cNvPr id="51" name="Curved Connector 50"/>
          <p:cNvCxnSpPr>
            <a:stCxn id="32" idx="4"/>
            <a:endCxn id="32" idx="2"/>
          </p:cNvCxnSpPr>
          <p:nvPr/>
        </p:nvCxnSpPr>
        <p:spPr>
          <a:xfrm rot="5400000" flipH="1">
            <a:off x="2551799" y="1256441"/>
            <a:ext cx="261962" cy="617346"/>
          </a:xfrm>
          <a:prstGeom prst="curvedConnector4">
            <a:avLst>
              <a:gd name="adj1" fmla="val -87265"/>
              <a:gd name="adj2" fmla="val 137029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4"/>
          <p:cNvSpPr txBox="1"/>
          <p:nvPr/>
        </p:nvSpPr>
        <p:spPr>
          <a:xfrm>
            <a:off x="1822647" y="1891485"/>
            <a:ext cx="990090" cy="17719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subregister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4" name="Curved Connector 53"/>
          <p:cNvCxnSpPr>
            <a:stCxn id="58" idx="1"/>
            <a:endCxn id="24" idx="7"/>
          </p:cNvCxnSpPr>
          <p:nvPr/>
        </p:nvCxnSpPr>
        <p:spPr>
          <a:xfrm rot="10800000">
            <a:off x="3050316" y="2216102"/>
            <a:ext cx="2734141" cy="224807"/>
          </a:xfrm>
          <a:prstGeom prst="curvedConnector4">
            <a:avLst>
              <a:gd name="adj1" fmla="val 46693"/>
              <a:gd name="adj2" fmla="val 20168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34"/>
          <p:cNvSpPr txBox="1"/>
          <p:nvPr/>
        </p:nvSpPr>
        <p:spPr>
          <a:xfrm>
            <a:off x="4515854" y="1992303"/>
            <a:ext cx="745315" cy="176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g</a:t>
            </a:r>
            <a:r>
              <a:rPr lang="en-AU" sz="800" err="1" smtClean="0">
                <a:effectLst/>
                <a:latin typeface="Calibri" charset="0"/>
                <a:ea typeface="Calibri" charset="0"/>
              </a:rPr>
              <a:t>enerated 1:n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Curved Connector 56"/>
          <p:cNvCxnSpPr>
            <a:stCxn id="30" idx="0"/>
            <a:endCxn id="58" idx="3"/>
          </p:cNvCxnSpPr>
          <p:nvPr/>
        </p:nvCxnSpPr>
        <p:spPr>
          <a:xfrm rot="16200000" flipH="1">
            <a:off x="4809894" y="385473"/>
            <a:ext cx="1656612" cy="2454258"/>
          </a:xfrm>
          <a:prstGeom prst="curvedConnector4">
            <a:avLst>
              <a:gd name="adj1" fmla="val -24551"/>
              <a:gd name="adj2" fmla="val 10931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784456" y="219985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375369" y="37688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3D Imagery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9870307" y="3957535"/>
            <a:ext cx="636449" cy="14658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dirty="0" smtClean="0">
                <a:effectLst/>
                <a:latin typeface="Calibri" charset="0"/>
                <a:ea typeface="Calibri" charset="0"/>
              </a:rPr>
              <a:t>(initially of Samples, perhaps of other things later)</a:t>
            </a:r>
            <a:endParaRPr lang="en-GB" sz="1200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0" name="Curved Connector 19"/>
          <p:cNvCxnSpPr>
            <a:stCxn id="17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0309" y="4194494"/>
            <a:ext cx="29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forms of metadata for Dataset we already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6" name="Curved Connector 25"/>
          <p:cNvCxnSpPr>
            <a:stCxn id="25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6851234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Schema</a:t>
            </a: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.org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36" name="Text Box 34"/>
          <p:cNvSpPr txBox="1"/>
          <p:nvPr/>
        </p:nvSpPr>
        <p:spPr>
          <a:xfrm>
            <a:off x="6877396" y="1303364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35" idx="0"/>
            <a:endCxn id="36" idx="2"/>
          </p:cNvCxnSpPr>
          <p:nvPr/>
        </p:nvCxnSpPr>
        <p:spPr>
          <a:xfrm flipV="1">
            <a:off x="7204525" y="1504121"/>
            <a:ext cx="0" cy="3590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30" idx="2"/>
          </p:cNvCxnSpPr>
          <p:nvPr/>
        </p:nvCxnSpPr>
        <p:spPr>
          <a:xfrm flipH="1" flipV="1">
            <a:off x="6214136" y="1504122"/>
            <a:ext cx="1034" cy="36624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2"/>
            <a:endCxn id="12" idx="6"/>
          </p:cNvCxnSpPr>
          <p:nvPr/>
        </p:nvCxnSpPr>
        <p:spPr>
          <a:xfrm rot="5400000">
            <a:off x="6142229" y="2501767"/>
            <a:ext cx="800880" cy="132371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lded Corner 51"/>
          <p:cNvSpPr/>
          <p:nvPr/>
        </p:nvSpPr>
        <p:spPr>
          <a:xfrm>
            <a:off x="7987373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DCAT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RDF</a:t>
            </a:r>
          </a:p>
        </p:txBody>
      </p:sp>
      <p:cxnSp>
        <p:nvCxnSpPr>
          <p:cNvPr id="53" name="Curved Connector 52"/>
          <p:cNvCxnSpPr>
            <a:stCxn id="52" idx="2"/>
            <a:endCxn id="12" idx="5"/>
          </p:cNvCxnSpPr>
          <p:nvPr/>
        </p:nvCxnSpPr>
        <p:spPr>
          <a:xfrm rot="5400000">
            <a:off x="6527274" y="1935907"/>
            <a:ext cx="986115" cy="2640667"/>
          </a:xfrm>
          <a:prstGeom prst="curvedConnector3">
            <a:avLst>
              <a:gd name="adj1" fmla="val 130963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013537" y="1325796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Basic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56" idx="2"/>
          </p:cNvCxnSpPr>
          <p:nvPr/>
        </p:nvCxnSpPr>
        <p:spPr>
          <a:xfrm flipV="1">
            <a:off x="8340664" y="1526553"/>
            <a:ext cx="2" cy="33661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0309" y="4194494"/>
            <a:ext cx="296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Forms of metadata for Dataset we will soon deliver, in grey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63" y="16107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73" y="22009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13336" y="133168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13336" y="274651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129273" y="36625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6121" y="33021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3221176" y="1870364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14" name="Curved Connector 13"/>
          <p:cNvCxnSpPr>
            <a:stCxn id="13" idx="2"/>
            <a:endCxn id="12" idx="2"/>
          </p:cNvCxnSpPr>
          <p:nvPr/>
        </p:nvCxnSpPr>
        <p:spPr>
          <a:xfrm rot="16200000" flipH="1">
            <a:off x="3713452" y="2631393"/>
            <a:ext cx="793685" cy="107165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046338" y="1870363"/>
            <a:ext cx="706582" cy="90001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ISO 19115 Metadata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19" name="Curved Connector 18"/>
          <p:cNvCxnSpPr>
            <a:stCxn id="18" idx="2"/>
            <a:endCxn id="12" idx="2"/>
          </p:cNvCxnSpPr>
          <p:nvPr/>
        </p:nvCxnSpPr>
        <p:spPr>
          <a:xfrm rot="16200000" flipH="1">
            <a:off x="4126032" y="3043974"/>
            <a:ext cx="793686" cy="24649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927150" y="805885"/>
            <a:ext cx="150973" cy="1824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Text Box 34"/>
          <p:cNvSpPr txBox="1"/>
          <p:nvPr/>
        </p:nvSpPr>
        <p:spPr>
          <a:xfrm>
            <a:off x="3430473" y="1322409"/>
            <a:ext cx="1144326" cy="19589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eCat UI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5861879" y="1870363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MetaTag</a:t>
            </a:r>
          </a:p>
          <a:p>
            <a:pPr algn="ctr"/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26" name="Curved Connector 25"/>
          <p:cNvCxnSpPr>
            <a:stCxn id="25" idx="2"/>
            <a:endCxn id="12" idx="7"/>
          </p:cNvCxnSpPr>
          <p:nvPr/>
        </p:nvCxnSpPr>
        <p:spPr>
          <a:xfrm rot="5400000">
            <a:off x="5653359" y="2817016"/>
            <a:ext cx="608451" cy="515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34"/>
          <p:cNvSpPr txBox="1"/>
          <p:nvPr/>
        </p:nvSpPr>
        <p:spPr>
          <a:xfrm>
            <a:off x="5559880" y="1303364"/>
            <a:ext cx="1308511" cy="2007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 Search Appliance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6851234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Schema</a:t>
            </a: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.org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36" name="Text Box 34"/>
          <p:cNvSpPr txBox="1"/>
          <p:nvPr/>
        </p:nvSpPr>
        <p:spPr>
          <a:xfrm>
            <a:off x="6877396" y="1303364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Google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35" idx="0"/>
            <a:endCxn id="36" idx="2"/>
          </p:cNvCxnSpPr>
          <p:nvPr/>
        </p:nvCxnSpPr>
        <p:spPr>
          <a:xfrm flipV="1">
            <a:off x="7204525" y="1504121"/>
            <a:ext cx="0" cy="3590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0"/>
            <a:endCxn id="30" idx="2"/>
          </p:cNvCxnSpPr>
          <p:nvPr/>
        </p:nvCxnSpPr>
        <p:spPr>
          <a:xfrm flipH="1" flipV="1">
            <a:off x="6214136" y="1504122"/>
            <a:ext cx="1034" cy="36624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5" idx="2"/>
            <a:endCxn id="12" idx="6"/>
          </p:cNvCxnSpPr>
          <p:nvPr/>
        </p:nvCxnSpPr>
        <p:spPr>
          <a:xfrm rot="5400000">
            <a:off x="6142229" y="2501767"/>
            <a:ext cx="800880" cy="132371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lded Corner 51"/>
          <p:cNvSpPr/>
          <p:nvPr/>
        </p:nvSpPr>
        <p:spPr>
          <a:xfrm>
            <a:off x="7987373" y="1863169"/>
            <a:ext cx="706582" cy="900014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DCAT</a:t>
            </a:r>
          </a:p>
          <a:p>
            <a:pPr algn="ctr"/>
            <a:endParaRPr lang="en-US" sz="100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RDF</a:t>
            </a:r>
          </a:p>
        </p:txBody>
      </p:sp>
      <p:cxnSp>
        <p:nvCxnSpPr>
          <p:cNvPr id="53" name="Curved Connector 52"/>
          <p:cNvCxnSpPr>
            <a:stCxn id="52" idx="2"/>
            <a:endCxn id="12" idx="5"/>
          </p:cNvCxnSpPr>
          <p:nvPr/>
        </p:nvCxnSpPr>
        <p:spPr>
          <a:xfrm rot="5400000">
            <a:off x="6527274" y="1935907"/>
            <a:ext cx="986115" cy="2640667"/>
          </a:xfrm>
          <a:prstGeom prst="curvedConnector3">
            <a:avLst>
              <a:gd name="adj1" fmla="val 130963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013537" y="1325796"/>
            <a:ext cx="654258" cy="2007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err="1" smtClean="0">
                <a:solidFill>
                  <a:srgbClr val="0070C0"/>
                </a:solidFill>
                <a:effectLst/>
                <a:latin typeface="Calibri" charset="0"/>
                <a:ea typeface="Calibri" charset="0"/>
              </a:rPr>
              <a:t>Basic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7" name="Straight Arrow Connector 56"/>
          <p:cNvCxnSpPr>
            <a:stCxn id="52" idx="0"/>
            <a:endCxn id="56" idx="2"/>
          </p:cNvCxnSpPr>
          <p:nvPr/>
        </p:nvCxnSpPr>
        <p:spPr>
          <a:xfrm flipV="1">
            <a:off x="8340664" y="1526553"/>
            <a:ext cx="2" cy="33661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90374" y="391625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05529" y="463514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Dataset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5461795" y="4424503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Curved Connector 63"/>
          <p:cNvCxnSpPr>
            <a:stCxn id="61" idx="3"/>
            <a:endCxn id="12" idx="3"/>
          </p:cNvCxnSpPr>
          <p:nvPr/>
        </p:nvCxnSpPr>
        <p:spPr>
          <a:xfrm flipV="1">
            <a:off x="4171247" y="3749298"/>
            <a:ext cx="655690" cy="408008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2" idx="2"/>
            <a:endCxn id="61" idx="2"/>
          </p:cNvCxnSpPr>
          <p:nvPr/>
        </p:nvCxnSpPr>
        <p:spPr>
          <a:xfrm rot="10800000">
            <a:off x="3630811" y="4398356"/>
            <a:ext cx="274718" cy="498746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3" idx="3"/>
            <a:endCxn id="62" idx="5"/>
          </p:cNvCxnSpPr>
          <p:nvPr/>
        </p:nvCxnSpPr>
        <p:spPr>
          <a:xfrm flipH="1">
            <a:off x="4959405" y="4906603"/>
            <a:ext cx="1583264" cy="175734"/>
          </a:xfrm>
          <a:prstGeom prst="curvedConnector4">
            <a:avLst>
              <a:gd name="adj1" fmla="val -14439"/>
              <a:gd name="adj2" fmla="val 273744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12" idx="4"/>
            <a:endCxn id="63" idx="2"/>
          </p:cNvCxnSpPr>
          <p:nvPr/>
        </p:nvCxnSpPr>
        <p:spPr>
          <a:xfrm rot="16200000" flipH="1">
            <a:off x="5482339" y="3607153"/>
            <a:ext cx="841458" cy="1279202"/>
          </a:xfrm>
          <a:prstGeom prst="curvedConnector4">
            <a:avLst>
              <a:gd name="adj1" fmla="val 35562"/>
              <a:gd name="adj2" fmla="val 117871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50309" y="4194494"/>
            <a:ext cx="296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future, we will also deliver networks of metadata, not just document-based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131797" y="114556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4"/>
          <p:cNvSpPr txBox="1"/>
          <p:nvPr/>
        </p:nvSpPr>
        <p:spPr>
          <a:xfrm>
            <a:off x="165569" y="911273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05385" y="3278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2295" y="91800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Text Box 34"/>
          <p:cNvSpPr txBox="1"/>
          <p:nvPr/>
        </p:nvSpPr>
        <p:spPr>
          <a:xfrm>
            <a:off x="1466358" y="4876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66358" y="14635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" name="Text Box 34"/>
          <p:cNvSpPr txBox="1"/>
          <p:nvPr/>
        </p:nvSpPr>
        <p:spPr>
          <a:xfrm>
            <a:off x="113336" y="6844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20763" y="14206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31708" y="1449250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Survey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7669" y="249202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Vocabulary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47883" y="31658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Ontology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401605" y="14217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Sample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4053" y="249202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Software Repository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66913" y="3576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Catalogue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059847" y="14635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Web Service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0283" y="5804362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GA’s Public Data Model v1.3 classes</a:t>
            </a:r>
          </a:p>
        </p:txBody>
      </p:sp>
      <p:cxnSp>
        <p:nvCxnSpPr>
          <p:cNvPr id="11" name="Curved Connector 10"/>
          <p:cNvCxnSpPr>
            <a:stCxn id="29" idx="1"/>
            <a:endCxn id="28" idx="4"/>
          </p:cNvCxnSpPr>
          <p:nvPr/>
        </p:nvCxnSpPr>
        <p:spPr>
          <a:xfrm rot="16200000" flipV="1">
            <a:off x="4933523" y="2847439"/>
            <a:ext cx="226668" cy="5636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8" idx="0"/>
            <a:endCxn id="24" idx="4"/>
          </p:cNvCxnSpPr>
          <p:nvPr/>
        </p:nvCxnSpPr>
        <p:spPr>
          <a:xfrm rot="5400000" flipH="1" flipV="1">
            <a:off x="4677861" y="2031775"/>
            <a:ext cx="547403" cy="3730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1" idx="7"/>
            <a:endCxn id="24" idx="3"/>
          </p:cNvCxnSpPr>
          <p:nvPr/>
        </p:nvCxnSpPr>
        <p:spPr>
          <a:xfrm rot="5400000" flipH="1" flipV="1">
            <a:off x="3859326" y="1726497"/>
            <a:ext cx="700857" cy="9836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9273" y="753688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4"/>
          <p:cNvSpPr txBox="1"/>
          <p:nvPr/>
        </p:nvSpPr>
        <p:spPr>
          <a:xfrm>
            <a:off x="157986" y="5143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property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5" name="Straight Arrow Connector 34"/>
          <p:cNvCxnSpPr>
            <a:stCxn id="32" idx="4"/>
            <a:endCxn id="24" idx="7"/>
          </p:cNvCxnSpPr>
          <p:nvPr/>
        </p:nvCxnSpPr>
        <p:spPr>
          <a:xfrm flipH="1">
            <a:off x="5574639" y="881580"/>
            <a:ext cx="1209620" cy="615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4"/>
            <a:endCxn id="47" idx="0"/>
          </p:cNvCxnSpPr>
          <p:nvPr/>
        </p:nvCxnSpPr>
        <p:spPr>
          <a:xfrm flipH="1">
            <a:off x="3600284" y="881580"/>
            <a:ext cx="3183975" cy="582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0" idx="0"/>
          </p:cNvCxnSpPr>
          <p:nvPr/>
        </p:nvCxnSpPr>
        <p:spPr>
          <a:xfrm>
            <a:off x="6784259" y="881580"/>
            <a:ext cx="1234692" cy="540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4"/>
            <a:endCxn id="25" idx="0"/>
          </p:cNvCxnSpPr>
          <p:nvPr/>
        </p:nvCxnSpPr>
        <p:spPr>
          <a:xfrm flipH="1">
            <a:off x="6672145" y="881580"/>
            <a:ext cx="112114" cy="567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31285" y="2498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Field Notebook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Curved Connector 53"/>
          <p:cNvCxnSpPr>
            <a:stCxn id="53" idx="1"/>
            <a:endCxn id="24" idx="5"/>
          </p:cNvCxnSpPr>
          <p:nvPr/>
        </p:nvCxnSpPr>
        <p:spPr>
          <a:xfrm rot="16200000" flipV="1">
            <a:off x="5339766" y="2102766"/>
            <a:ext cx="707208" cy="237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401605" y="249837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Aerial Image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  <a:endCxn id="30" idx="4"/>
          </p:cNvCxnSpPr>
          <p:nvPr/>
        </p:nvCxnSpPr>
        <p:spPr>
          <a:xfrm flipV="1">
            <a:off x="8018951" y="1945693"/>
            <a:ext cx="0" cy="55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962229" y="142462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Site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2" idx="4"/>
            <a:endCxn id="37" idx="0"/>
          </p:cNvCxnSpPr>
          <p:nvPr/>
        </p:nvCxnSpPr>
        <p:spPr>
          <a:xfrm>
            <a:off x="6784259" y="881580"/>
            <a:ext cx="2795316" cy="543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34"/>
          <p:cNvSpPr txBox="1"/>
          <p:nvPr/>
        </p:nvSpPr>
        <p:spPr>
          <a:xfrm>
            <a:off x="5727880" y="978228"/>
            <a:ext cx="2162338" cy="1740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reg:containedItemClass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>
            <a:off x="4034897" y="1430844"/>
            <a:ext cx="466500" cy="133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operatesOn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30" idx="6"/>
            <a:endCxn id="37" idx="2"/>
          </p:cNvCxnSpPr>
          <p:nvPr/>
        </p:nvCxnSpPr>
        <p:spPr>
          <a:xfrm>
            <a:off x="8636297" y="1683731"/>
            <a:ext cx="325932" cy="2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 rot="5400000">
            <a:off x="8041184" y="1942913"/>
            <a:ext cx="1471799" cy="14606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samfl:relatedSamplingFeature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8" name="Straight Arrow Connector 97"/>
          <p:cNvCxnSpPr>
            <a:stCxn id="47" idx="2"/>
            <a:endCxn id="24" idx="2"/>
          </p:cNvCxnSpPr>
          <p:nvPr/>
        </p:nvCxnSpPr>
        <p:spPr>
          <a:xfrm flipV="1">
            <a:off x="4140721" y="1682658"/>
            <a:ext cx="380042" cy="23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1"/>
            <a:endCxn id="24" idx="6"/>
          </p:cNvCxnSpPr>
          <p:nvPr/>
        </p:nvCxnSpPr>
        <p:spPr>
          <a:xfrm flipH="1" flipV="1">
            <a:off x="5755455" y="1682658"/>
            <a:ext cx="376253" cy="7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34"/>
          <p:cNvSpPr txBox="1"/>
          <p:nvPr/>
        </p:nvSpPr>
        <p:spPr>
          <a:xfrm rot="16200000">
            <a:off x="5508620" y="1754222"/>
            <a:ext cx="904647" cy="1592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prov:wasGeneratedBy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7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347</Words>
  <Application>Microsoft Macintosh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Types of data in GA’s Public 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21</cp:revision>
  <dcterms:created xsi:type="dcterms:W3CDTF">2017-08-14T06:01:32Z</dcterms:created>
  <dcterms:modified xsi:type="dcterms:W3CDTF">2018-01-11T02:04:34Z</dcterms:modified>
</cp:coreProperties>
</file>