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4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B40F4-6FCF-4537-BE75-9D3DA03D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2A0E0A-4167-4D06-BA6A-4CC0F83F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E8059-ED13-4397-ADA3-EC164BF9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1EFD8-B709-4593-A9AC-96C486D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6F37-EC17-4805-82CF-338B70C2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2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598CC-71DC-4866-A82B-80A98D45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DCCBD9-3478-41E5-9224-93E921B3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7F766-355C-44E6-8088-9E875397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95C86-F71A-4286-BE2B-9B004288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07683-676B-4EF1-A4BF-58D8F1F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4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7F14E0-9022-44DF-BDA6-2DA419618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A4A147-0E4D-4981-83E1-259170E1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572E8-920D-45DE-9F88-0B203D27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EDF17-A00F-43E5-89E9-40D31DE5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2E7C6-F1F3-47F9-AF81-AE952567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6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A689B-816F-4970-B3C7-39F2404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9443C-0409-4AA6-A2E6-9DE15019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CC7E8-89B2-4C46-8282-F7A11FA9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786BA-39C5-481D-B8C4-988CED8B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96C45-000E-4398-ADD8-DDD4E219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7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BCF9D-8BDE-4B9F-9E5D-36AD3F49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EA5CDF-2D5F-4C02-9AB2-0D5ED38F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95294-E8EB-4D07-A654-0D1ED7EE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2C709-9281-4430-9F20-230C5EE1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CFA34-8DA6-4F29-B260-B9C88F97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26358-439B-4DD9-BCBE-DE921D87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21F1E-EB4C-4720-98F1-045514EA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66114-5C5B-46EB-9E6C-F1B17D7FD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35C71-1347-41FD-8F6D-685C90D5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057C0-C17E-4BD2-A9F7-008B87FB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A793E-1160-4401-AD17-21379476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3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3109E-0944-490A-AAE9-21BE968C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51D63-38DF-4EED-8190-A71A165F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85D5-6F3D-4003-A888-10CAA482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99F1F5-60E6-4E41-B546-FAE44411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666087-3EEE-430C-B21E-0DA207313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55A84C-DC4C-4D74-8FA0-B89D2086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AFABA1-0A1E-4B5C-823A-AD0EF6FE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A5B6CA-723C-4895-BF8D-40364344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5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D376F-EDE6-44FD-9695-303FE8C9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7285CC-D467-449F-879A-7DF0C0C3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3F7C7-DAF4-4559-9C9A-CA6A1425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B66E07-E71B-4D0B-9AC8-9CA8E8F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35D7A4-E0C2-4EB3-9A51-6C82C50C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24CB64-596F-45CE-8122-8A6A1293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C699BE-6DEB-4499-8BEC-993C4DF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81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8EE1-0AF0-4A31-89D7-331CCAB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E2A1E-CE29-494A-9714-0CCEB14B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9C4A11-DAAA-4F9F-AD0D-20991C95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19A3F3-88DC-49C9-9E6C-553A1FFD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55154-E119-4AC2-9050-44237D4B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15FA5A-7DC6-46E4-8D99-15A53C0A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1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4B3DC-3032-4B19-969E-828036EA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FE08D9-BD79-4746-BF61-477D4B57B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89279E-7397-418B-B6C0-583CBC6B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4BBB25-71F1-4C01-8DA8-D00E73A8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BC343-A647-4C5A-BA38-2BDF073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B02F4-602F-4BFC-86B1-217E2E91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1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8C32B-4025-4803-A8AD-594A2AC7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32C7AB-F164-440F-A573-B510C26F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E3FE1-BAAD-4979-94BC-67F759A9A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B1B5-524A-4C1D-B144-158D119A999D}" type="datetimeFigureOut">
              <a:rPr lang="de-DE" smtClean="0"/>
              <a:t>10.10.2021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D64C7-4E7D-4334-BE2C-2B26474CB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57E19-07B2-461C-B7BD-C1484E4BA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8099-89A4-46DA-8E5B-795EA21B40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2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mpr.robinlovelace.net/spatial-cv.html#intro-cv" TargetMode="External"/><Relationship Id="rId2" Type="http://schemas.openxmlformats.org/officeDocument/2006/relationships/hyperlink" Target="https://ieeexplore.ieee.org/stamp/stamp.jsp?tp=&amp;arnumber=635239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65A5-B3B3-49E6-8775-891086D03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i="0" dirty="0" err="1">
                <a:effectLst/>
                <a:latin typeface="-apple-system"/>
              </a:rPr>
              <a:t>Spatial</a:t>
            </a:r>
            <a:r>
              <a:rPr lang="de-DE" b="1" i="0" dirty="0">
                <a:effectLst/>
                <a:latin typeface="-apple-system"/>
              </a:rPr>
              <a:t> Cross Validation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02DBF5-B313-4E6C-9AE4-38108B0F5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0" dirty="0">
                <a:effectLst/>
                <a:latin typeface="-apple-system"/>
              </a:rPr>
              <a:t>(räumliche Kreuzvalidierung)</a:t>
            </a:r>
            <a:br>
              <a:rPr lang="de-DE" i="0" dirty="0">
                <a:effectLst/>
                <a:latin typeface="-apple-system"/>
              </a:rPr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29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5762E-4A6C-4C94-B7BA-674AA2EC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DC66A-66F8-414D-B2E1-7CA7B668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Hintergrundwissen</a:t>
            </a:r>
          </a:p>
          <a:p>
            <a:pPr marL="514350" indent="-514350">
              <a:buAutoNum type="arabicPeriod"/>
            </a:pPr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Was ist räumliche Kreuzvalidierung?</a:t>
            </a:r>
          </a:p>
          <a:p>
            <a:pPr marL="514350" indent="-514350">
              <a:buAutoNum type="arabicPeriod"/>
            </a:pPr>
            <a:r>
              <a:rPr lang="de-DE" b="1" dirty="0">
                <a:solidFill>
                  <a:srgbClr val="ADBAC7"/>
                </a:solidFill>
                <a:latin typeface="-apple-system"/>
              </a:rPr>
              <a:t>Warum benutzen wir räumliche Kreuzvalidierung?</a:t>
            </a:r>
          </a:p>
          <a:p>
            <a:pPr marL="514350" indent="-514350">
              <a:buAutoNum type="arabicPeriod"/>
            </a:pPr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Wann kann diese Methode benutzt werden?</a:t>
            </a:r>
          </a:p>
          <a:p>
            <a:pPr marL="514350" indent="-514350">
              <a:buAutoNum type="arabicPeriod"/>
            </a:pPr>
            <a:r>
              <a:rPr lang="de-DE" b="1" dirty="0">
                <a:solidFill>
                  <a:srgbClr val="ADBAC7"/>
                </a:solidFill>
                <a:latin typeface="-apple-system"/>
              </a:rPr>
              <a:t>Wie </a:t>
            </a:r>
            <a:r>
              <a:rPr lang="de-DE" b="1" dirty="0">
                <a:solidFill>
                  <a:srgbClr val="C00000"/>
                </a:solidFill>
                <a:latin typeface="-apple-system"/>
              </a:rPr>
              <a:t>????????</a:t>
            </a:r>
            <a:r>
              <a:rPr lang="de-DE" b="1" dirty="0">
                <a:solidFill>
                  <a:srgbClr val="ADBAC7"/>
                </a:solidFill>
                <a:latin typeface="-apple-system"/>
              </a:rPr>
              <a:t> </a:t>
            </a:r>
            <a:endParaRPr lang="de-DE" b="1" i="0" dirty="0">
              <a:solidFill>
                <a:srgbClr val="ADBAC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18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Hintergrundwissen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Was ist räumliche Kreuzvalidierung?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55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ADBAC7"/>
                </a:solidFill>
                <a:latin typeface="-apple-system"/>
              </a:rPr>
              <a:t>Warum benutzen wir räumliche Kreuzvalidierung?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6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Wann kann diese Methode benutzt werden?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6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Wie </a:t>
            </a:r>
            <a:r>
              <a:rPr lang="de-DE" b="1" i="0" dirty="0">
                <a:solidFill>
                  <a:srgbClr val="C00000"/>
                </a:solidFill>
                <a:effectLst/>
                <a:latin typeface="-apple-system"/>
              </a:rPr>
              <a:t>??????????????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6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C4025-1565-4718-AB55-96B0D9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ADBAC7"/>
                </a:solidFill>
                <a:effectLst/>
                <a:latin typeface="-apple-system"/>
              </a:rPr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572EC-97EA-462C-AD06-43496AC6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ADBAC7"/>
                </a:solidFill>
                <a:effectLst/>
                <a:latin typeface="-apple-system"/>
                <a:hlinkClick r:id="rId2"/>
              </a:rPr>
              <a:t>https://ieeexplore.ieee.org/stamp/stamp.jsp?tp=&amp;arnumber=6352393</a:t>
            </a:r>
            <a:endParaRPr lang="de-DE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ADBAC7"/>
                </a:solidFill>
                <a:effectLst/>
                <a:latin typeface="-apple-system"/>
                <a:hlinkClick r:id="rId3"/>
              </a:rPr>
              <a:t>https://geocompr.robinlovelace.net/spatial-cv.html#intro-cv</a:t>
            </a:r>
            <a:endParaRPr lang="de-DE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52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</vt:lpstr>
      <vt:lpstr>Spatial Cross Validation</vt:lpstr>
      <vt:lpstr>Inhalt</vt:lpstr>
      <vt:lpstr>Hintergrundwissen</vt:lpstr>
      <vt:lpstr>Was ist räumliche Kreuzvalidierung?</vt:lpstr>
      <vt:lpstr>Warum benutzen wir räumliche Kreuzvalidierung?</vt:lpstr>
      <vt:lpstr>Wann kann diese Methode benutzt werden?</vt:lpstr>
      <vt:lpstr>Wie ??????????????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Cross Validation</dc:title>
  <dc:creator>Gustav Freiherr von Arnim</dc:creator>
  <cp:lastModifiedBy>Gustav Freiherr von Arnim</cp:lastModifiedBy>
  <cp:revision>1</cp:revision>
  <dcterms:created xsi:type="dcterms:W3CDTF">2021-10-10T19:43:39Z</dcterms:created>
  <dcterms:modified xsi:type="dcterms:W3CDTF">2021-10-10T19:51:33Z</dcterms:modified>
</cp:coreProperties>
</file>