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60" r:id="rId5"/>
    <p:sldId id="261" r:id="rId6"/>
    <p:sldId id="262" r:id="rId7"/>
    <p:sldId id="264" r:id="rId8"/>
    <p:sldId id="263" r:id="rId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65753" autoAdjust="0"/>
  </p:normalViewPr>
  <p:slideViewPr>
    <p:cSldViewPr snapToGrid="0" showGuides="1">
      <p:cViewPr varScale="1">
        <p:scale>
          <a:sx n="53" d="100"/>
          <a:sy n="53" d="100"/>
        </p:scale>
        <p:origin x="1766"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769287-5A86-4BF8-86D8-1D161F4329AC}" type="datetimeFigureOut">
              <a:rPr lang="de-DE" smtClean="0"/>
              <a:t>10.10.2021</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70CB69-F4DF-4EBE-A8E3-3F8BC33A6220}" type="slidenum">
              <a:rPr lang="de-DE" smtClean="0"/>
              <a:t>‹Nr.›</a:t>
            </a:fld>
            <a:endParaRPr lang="de-DE"/>
          </a:p>
        </p:txBody>
      </p:sp>
    </p:spTree>
    <p:extLst>
      <p:ext uri="{BB962C8B-B14F-4D97-AF65-F5344CB8AC3E}">
        <p14:creationId xmlns:p14="http://schemas.microsoft.com/office/powerpoint/2010/main" val="2371819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dirty="0"/>
              <a:t>Autokorrelation</a:t>
            </a:r>
            <a:r>
              <a:rPr lang="de-DE" dirty="0"/>
              <a:t>:</a:t>
            </a:r>
          </a:p>
          <a:p>
            <a:pPr marL="171450" indent="-171450">
              <a:buFont typeface="Arial" panose="020B0604020202020204" pitchFamily="34" charset="0"/>
              <a:buChar char="•"/>
            </a:pPr>
            <a:r>
              <a:rPr lang="de-DE" dirty="0"/>
              <a:t>("Selbstkorrelation") Funktion/Daten korreliert(/-en) mit sich selbst (zu einem früheren Zeitpunkt)* [Reference](https://de.wikipedia.org/wiki/Autokorrelation)</a:t>
            </a:r>
          </a:p>
          <a:p>
            <a:endParaRPr lang="de-DE" b="1" dirty="0"/>
          </a:p>
          <a:p>
            <a:r>
              <a:rPr lang="de-DE" b="1" dirty="0"/>
              <a:t>Cross Validation:</a:t>
            </a:r>
          </a:p>
          <a:p>
            <a:r>
              <a:rPr lang="de-DE" dirty="0"/>
              <a:t>https://github.com/xcomagent95/geosoft2-2021</a:t>
            </a:r>
          </a:p>
          <a:p>
            <a:r>
              <a:rPr lang="de-DE" dirty="0"/>
              <a:t>ALEXANDER</a:t>
            </a:r>
          </a:p>
          <a:p>
            <a:pPr marL="0" indent="0">
              <a:buFont typeface="Arial" panose="020B0604020202020204" pitchFamily="34" charset="0"/>
              <a:buNone/>
            </a:pPr>
            <a:endParaRPr lang="de-DE" dirty="0"/>
          </a:p>
          <a:p>
            <a:r>
              <a:rPr lang="de-DE" b="1" dirty="0" err="1"/>
              <a:t>Overfitting</a:t>
            </a:r>
            <a:r>
              <a:rPr lang="de-DE" dirty="0"/>
              <a:t>:</a:t>
            </a:r>
          </a:p>
          <a:p>
            <a:pPr algn="l">
              <a:buFont typeface="Arial" panose="020B0604020202020204" pitchFamily="34" charset="0"/>
              <a:buChar char="•"/>
            </a:pPr>
            <a:r>
              <a:rPr lang="de-DE" b="0" i="0" dirty="0">
                <a:solidFill>
                  <a:srgbClr val="ADBAC7"/>
                </a:solidFill>
                <a:effectLst/>
                <a:latin typeface="-apple-system"/>
              </a:rPr>
              <a:t>("Überanpassung") bezieht sich auf ein Modell, das die Trainingsdaten zu gut modelliert.</a:t>
            </a:r>
          </a:p>
          <a:p>
            <a:pPr algn="l">
              <a:buFont typeface="Arial" panose="020B0604020202020204" pitchFamily="34" charset="0"/>
              <a:buChar char="•"/>
            </a:pPr>
            <a:r>
              <a:rPr lang="de-DE" b="0" i="0" dirty="0">
                <a:solidFill>
                  <a:srgbClr val="ADBAC7"/>
                </a:solidFill>
                <a:effectLst/>
                <a:latin typeface="-apple-system"/>
              </a:rPr>
              <a:t>Details und Rauschen/zufällige Schwankungen in Trainingsdaten vom Modell aufgegriffen und als Konzept gelernt</a:t>
            </a:r>
          </a:p>
          <a:p>
            <a:pPr algn="l">
              <a:buFont typeface="Arial" panose="020B0604020202020204" pitchFamily="34" charset="0"/>
              <a:buChar char="•"/>
            </a:pPr>
            <a:r>
              <a:rPr lang="de-DE" b="0" i="0" dirty="0">
                <a:solidFill>
                  <a:srgbClr val="ADBAC7"/>
                </a:solidFill>
                <a:effectLst/>
                <a:latin typeface="-apple-system"/>
              </a:rPr>
              <a:t>Konzepte nicht auf neue Daten anwendbar</a:t>
            </a:r>
          </a:p>
          <a:p>
            <a:pPr algn="l">
              <a:buFont typeface="Arial" panose="020B0604020202020204" pitchFamily="34" charset="0"/>
              <a:buChar char="•"/>
            </a:pPr>
            <a:r>
              <a:rPr lang="de-DE" b="0" i="0" dirty="0">
                <a:solidFill>
                  <a:srgbClr val="ADBAC7"/>
                </a:solidFill>
                <a:effectLst/>
                <a:latin typeface="-apple-system"/>
              </a:rPr>
              <a:t>wirkt negativ auf die Verallgemeinerungsfähigkeit des Modells</a:t>
            </a:r>
          </a:p>
          <a:p>
            <a:pPr algn="l">
              <a:buFont typeface="Arial" panose="020B0604020202020204" pitchFamily="34" charset="0"/>
              <a:buChar char="•"/>
            </a:pPr>
            <a:r>
              <a:rPr lang="de-DE" b="0" i="0" dirty="0">
                <a:solidFill>
                  <a:srgbClr val="ADBAC7"/>
                </a:solidFill>
                <a:effectLst/>
                <a:latin typeface="-apple-system"/>
              </a:rPr>
              <a:t>ist bei nichtparametrischen und nichtlinearen Modellen wahrscheinlicher, weil mehr Flexibilität</a:t>
            </a:r>
          </a:p>
          <a:p>
            <a:pPr algn="l">
              <a:buFont typeface="Arial" panose="020B0604020202020204" pitchFamily="34" charset="0"/>
              <a:buChar char="•"/>
            </a:pPr>
            <a:r>
              <a:rPr lang="de-DE" b="0" i="0" dirty="0">
                <a:solidFill>
                  <a:srgbClr val="ADBAC7"/>
                </a:solidFill>
                <a:effectLst/>
                <a:latin typeface="-apple-system"/>
              </a:rPr>
              <a:t>viele nichtparametrische Algorithmen für ML enthalten Techniken, um das Erkennen der Details zu begrenzen</a:t>
            </a:r>
          </a:p>
          <a:p>
            <a:pPr algn="l">
              <a:buFont typeface="Arial" panose="020B0604020202020204" pitchFamily="34" charset="0"/>
              <a:buChar char="•"/>
            </a:pPr>
            <a:r>
              <a:rPr lang="de-DE" b="0" i="0" dirty="0">
                <a:solidFill>
                  <a:srgbClr val="ADBAC7"/>
                </a:solidFill>
                <a:effectLst/>
                <a:latin typeface="-apple-system"/>
              </a:rPr>
              <a:t>Begrenzungen können nach dem Lernen von Details stattfinden, z.B. Löschen bereits gelernter Details</a:t>
            </a:r>
          </a:p>
          <a:p>
            <a:endParaRPr lang="de-DE" dirty="0"/>
          </a:p>
          <a:p>
            <a:pPr marL="0" indent="0">
              <a:buFont typeface="Arial" panose="020B0604020202020204" pitchFamily="34" charset="0"/>
              <a:buNone/>
            </a:pPr>
            <a:endParaRPr lang="de-DE" dirty="0"/>
          </a:p>
        </p:txBody>
      </p:sp>
      <p:sp>
        <p:nvSpPr>
          <p:cNvPr id="4" name="Foliennummernplatzhalter 3"/>
          <p:cNvSpPr>
            <a:spLocks noGrp="1"/>
          </p:cNvSpPr>
          <p:nvPr>
            <p:ph type="sldNum" sz="quarter" idx="5"/>
          </p:nvPr>
        </p:nvSpPr>
        <p:spPr/>
        <p:txBody>
          <a:bodyPr/>
          <a:lstStyle/>
          <a:p>
            <a:fld id="{C270CB69-F4DF-4EBE-A8E3-3F8BC33A6220}" type="slidenum">
              <a:rPr lang="de-DE" smtClean="0"/>
              <a:t>3</a:t>
            </a:fld>
            <a:endParaRPr lang="de-DE"/>
          </a:p>
        </p:txBody>
      </p:sp>
    </p:spTree>
    <p:extLst>
      <p:ext uri="{BB962C8B-B14F-4D97-AF65-F5344CB8AC3E}">
        <p14:creationId xmlns:p14="http://schemas.microsoft.com/office/powerpoint/2010/main" val="2397821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buFont typeface="Arial" panose="020B0604020202020204" pitchFamily="34" charset="0"/>
              <a:buChar char="•"/>
            </a:pPr>
            <a:r>
              <a:rPr lang="de-DE" b="0" i="0" dirty="0">
                <a:solidFill>
                  <a:srgbClr val="ADBAC7"/>
                </a:solidFill>
                <a:effectLst/>
                <a:latin typeface="-apple-system"/>
              </a:rPr>
              <a:t>Idee: Datensatz wird wiederholt in einen Trainings- und einen Testsatz aufgeteilt</a:t>
            </a:r>
          </a:p>
          <a:p>
            <a:pPr algn="l">
              <a:buFont typeface="Arial" panose="020B0604020202020204" pitchFamily="34" charset="0"/>
              <a:buChar char="•"/>
            </a:pPr>
            <a:r>
              <a:rPr lang="de-DE" b="0" i="0" dirty="0">
                <a:solidFill>
                  <a:srgbClr val="ADBAC7"/>
                </a:solidFill>
                <a:effectLst/>
                <a:latin typeface="-apple-system"/>
              </a:rPr>
              <a:t>Trainingsdaten werden zur Anpassung an ein Modell verwendet, welches dann auf den Testsatz angewendet wird</a:t>
            </a:r>
          </a:p>
          <a:p>
            <a:pPr algn="l">
              <a:buFont typeface="Arial" panose="020B0604020202020204" pitchFamily="34" charset="0"/>
              <a:buChar char="•"/>
            </a:pPr>
            <a:r>
              <a:rPr lang="de-DE" b="0" i="0" dirty="0">
                <a:solidFill>
                  <a:srgbClr val="ADBAC7"/>
                </a:solidFill>
                <a:effectLst/>
                <a:latin typeface="-apple-system"/>
              </a:rPr>
              <a:t>Vergleich der vorhergesagten Werte mit den bekannten Antwortwerten (aus dem Testdatensatz) -&gt; Bewertung möglich, ob Modell passt (Ziel ist es, die Fähigkeit des Modells Werte (aus unabhängigen Daten) vorherzusagen, zu erfassen)</a:t>
            </a:r>
          </a:p>
          <a:p>
            <a:endParaRPr lang="de-DE" dirty="0"/>
          </a:p>
        </p:txBody>
      </p:sp>
      <p:sp>
        <p:nvSpPr>
          <p:cNvPr id="4" name="Foliennummernplatzhalter 3"/>
          <p:cNvSpPr>
            <a:spLocks noGrp="1"/>
          </p:cNvSpPr>
          <p:nvPr>
            <p:ph type="sldNum" sz="quarter" idx="5"/>
          </p:nvPr>
        </p:nvSpPr>
        <p:spPr/>
        <p:txBody>
          <a:bodyPr/>
          <a:lstStyle/>
          <a:p>
            <a:fld id="{C270CB69-F4DF-4EBE-A8E3-3F8BC33A6220}" type="slidenum">
              <a:rPr lang="de-DE" smtClean="0"/>
              <a:t>4</a:t>
            </a:fld>
            <a:endParaRPr lang="de-DE"/>
          </a:p>
        </p:txBody>
      </p:sp>
    </p:spTree>
    <p:extLst>
      <p:ext uri="{BB962C8B-B14F-4D97-AF65-F5344CB8AC3E}">
        <p14:creationId xmlns:p14="http://schemas.microsoft.com/office/powerpoint/2010/main" val="3802705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buFont typeface="Arial" panose="020B0604020202020204" pitchFamily="34" charset="0"/>
              <a:buChar char="•"/>
            </a:pPr>
            <a:r>
              <a:rPr lang="de-DE" b="0" i="0" dirty="0">
                <a:solidFill>
                  <a:srgbClr val="ADBAC7"/>
                </a:solidFill>
                <a:effectLst/>
                <a:latin typeface="-apple-system"/>
              </a:rPr>
              <a:t>Toblers First Law </a:t>
            </a:r>
            <a:r>
              <a:rPr lang="de-DE" b="0" i="0" dirty="0" err="1">
                <a:solidFill>
                  <a:srgbClr val="ADBAC7"/>
                </a:solidFill>
                <a:effectLst/>
                <a:latin typeface="-apple-system"/>
              </a:rPr>
              <a:t>of</a:t>
            </a:r>
            <a:r>
              <a:rPr lang="de-DE" b="0" i="0" dirty="0">
                <a:solidFill>
                  <a:srgbClr val="ADBAC7"/>
                </a:solidFill>
                <a:effectLst/>
                <a:latin typeface="-apple-system"/>
              </a:rPr>
              <a:t> </a:t>
            </a:r>
            <a:r>
              <a:rPr lang="de-DE" b="0" i="0" dirty="0" err="1">
                <a:solidFill>
                  <a:srgbClr val="ADBAC7"/>
                </a:solidFill>
                <a:effectLst/>
                <a:latin typeface="-apple-system"/>
              </a:rPr>
              <a:t>Geography</a:t>
            </a:r>
            <a:r>
              <a:rPr lang="de-DE" b="0" i="0" dirty="0">
                <a:solidFill>
                  <a:srgbClr val="ADBAC7"/>
                </a:solidFill>
                <a:effectLst/>
                <a:latin typeface="-apple-system"/>
              </a:rPr>
              <a:t> besagt, dass Punkte, die nahe beieinander liegen, im Allgemeinen ähnlicher sind als Punkte, die weiter entfernt sind Punkte sind statistisch gesehen nicht unabhängig, da Trainings- und Testpunkte in konventioneller Kreuzvalidierung (Cross Validation) oft zu nahe beieinander liegen</a:t>
            </a:r>
          </a:p>
          <a:p>
            <a:pPr algn="l">
              <a:buFont typeface="Arial" panose="020B0604020202020204" pitchFamily="34" charset="0"/>
              <a:buChar char="•"/>
            </a:pPr>
            <a:endParaRPr lang="de-DE" b="0" i="0" dirty="0">
              <a:solidFill>
                <a:srgbClr val="ADBAC7"/>
              </a:solidFill>
              <a:effectLst/>
              <a:latin typeface="-apple-system"/>
            </a:endParaRPr>
          </a:p>
          <a:p>
            <a:pPr algn="l">
              <a:buFont typeface="Arial" panose="020B0604020202020204" pitchFamily="34" charset="0"/>
              <a:buChar char="•"/>
            </a:pPr>
            <a:r>
              <a:rPr lang="de-DE" b="0" i="0" dirty="0">
                <a:solidFill>
                  <a:srgbClr val="ADBAC7"/>
                </a:solidFill>
                <a:effectLst/>
                <a:latin typeface="-apple-system"/>
              </a:rPr>
              <a:t>Trainingsbeobachtungen, die sich in der Nähe der Testbeobachtungen befinden können eine Art "Sneak Preview" entstehen lassen Sneak Preview: Trainingsdatensatz erhält Informationen, die ihm eigentlich nicht zur Verfügung stehen sollten</a:t>
            </a:r>
          </a:p>
          <a:p>
            <a:pPr algn="l">
              <a:buFont typeface="Arial" panose="020B0604020202020204" pitchFamily="34" charset="0"/>
              <a:buChar char="•"/>
            </a:pPr>
            <a:endParaRPr lang="de-DE" b="0" i="0" dirty="0">
              <a:solidFill>
                <a:srgbClr val="ADBAC7"/>
              </a:solidFill>
              <a:effectLst/>
              <a:latin typeface="-apple-system"/>
            </a:endParaRPr>
          </a:p>
          <a:p>
            <a:pPr algn="l">
              <a:buFont typeface="Arial" panose="020B0604020202020204" pitchFamily="34" charset="0"/>
              <a:buChar char="•"/>
            </a:pPr>
            <a:r>
              <a:rPr lang="de-DE" b="0" i="0" dirty="0">
                <a:solidFill>
                  <a:srgbClr val="ADBAC7"/>
                </a:solidFill>
                <a:effectLst/>
                <a:latin typeface="-apple-system"/>
              </a:rPr>
              <a:t>Umgehung dieses Problems durch "räumliche Partitionierung" -&gt; Beobachtungen werden in räumlich unzusammenhängende Teilmengen aufgeteilt</a:t>
            </a:r>
          </a:p>
          <a:p>
            <a:pPr algn="l">
              <a:buFont typeface="Arial" panose="020B0604020202020204" pitchFamily="34" charset="0"/>
              <a:buChar char="•"/>
            </a:pPr>
            <a:r>
              <a:rPr lang="de-DE" b="0" i="0" dirty="0">
                <a:solidFill>
                  <a:srgbClr val="ADBAC7"/>
                </a:solidFill>
                <a:effectLst/>
                <a:latin typeface="-apple-system"/>
              </a:rPr>
              <a:t>"räumliche Partition" ist (praktisch) einziger Unterschied von räumlicher Kreuzvalidierung zu herkömmlicher Kreuzvalidierung</a:t>
            </a:r>
          </a:p>
          <a:p>
            <a:pPr algn="l">
              <a:buFont typeface="Arial" panose="020B0604020202020204" pitchFamily="34" charset="0"/>
              <a:buChar char="•"/>
            </a:pPr>
            <a:r>
              <a:rPr lang="de-DE" b="0" i="0" dirty="0">
                <a:solidFill>
                  <a:srgbClr val="ADBAC7"/>
                </a:solidFill>
                <a:effectLst/>
                <a:latin typeface="-apple-system"/>
              </a:rPr>
              <a:t>räumliche Kreuzvalidierung führt zu einer verzerrungsreduzierten Bewertung der Vorhersageleistung eines Modells -&gt; Vermeidung von </a:t>
            </a:r>
            <a:r>
              <a:rPr lang="de-DE" b="0" i="0" dirty="0" err="1">
                <a:solidFill>
                  <a:srgbClr val="ADBAC7"/>
                </a:solidFill>
                <a:effectLst/>
                <a:latin typeface="-apple-system"/>
              </a:rPr>
              <a:t>Overfitting</a:t>
            </a:r>
            <a:r>
              <a:rPr lang="de-DE" b="0" i="0" dirty="0">
                <a:solidFill>
                  <a:srgbClr val="ADBAC7"/>
                </a:solidFill>
                <a:effectLst/>
                <a:latin typeface="-apple-system"/>
              </a:rPr>
              <a:t> (Überanpassung)</a:t>
            </a:r>
          </a:p>
          <a:p>
            <a:pPr algn="l">
              <a:buFont typeface="Arial" panose="020B0604020202020204" pitchFamily="34" charset="0"/>
              <a:buChar char="•"/>
            </a:pPr>
            <a:endParaRPr lang="de-DE" b="0" i="0" dirty="0">
              <a:solidFill>
                <a:srgbClr val="ADBAC7"/>
              </a:solidFill>
              <a:effectLst/>
              <a:latin typeface="-apple-system"/>
            </a:endParaRPr>
          </a:p>
          <a:p>
            <a:pPr algn="l">
              <a:buFont typeface="Arial" panose="020B0604020202020204" pitchFamily="34" charset="0"/>
              <a:buChar char="•"/>
            </a:pPr>
            <a:r>
              <a:rPr lang="de-DE" b="1" i="0" dirty="0">
                <a:solidFill>
                  <a:srgbClr val="ADBAC7"/>
                </a:solidFill>
                <a:effectLst/>
                <a:latin typeface="-apple-system"/>
              </a:rPr>
              <a:t>Beispiel:</a:t>
            </a:r>
          </a:p>
          <a:p>
            <a:pPr algn="l">
              <a:buFont typeface="Arial" panose="020B0604020202020204" pitchFamily="34" charset="0"/>
              <a:buChar char="•"/>
            </a:pPr>
            <a:r>
              <a:rPr lang="de-DE" b="1" i="0" dirty="0">
                <a:solidFill>
                  <a:srgbClr val="ADBAC7"/>
                </a:solidFill>
                <a:effectLst/>
                <a:latin typeface="-apple-system"/>
              </a:rPr>
              <a:t>Macht es Sinn, für die Validierung eines Modells Pixel/Orte anzuschauen, die direkt benachbart zu denen sind, auf denen das Modell </a:t>
            </a:r>
            <a:r>
              <a:rPr lang="de-DE" b="1" i="0" dirty="0" err="1">
                <a:solidFill>
                  <a:srgbClr val="ADBAC7"/>
                </a:solidFill>
                <a:effectLst/>
                <a:latin typeface="-apple-system"/>
              </a:rPr>
              <a:t>traininiert</a:t>
            </a:r>
            <a:r>
              <a:rPr lang="de-DE" b="1" i="0" dirty="0">
                <a:solidFill>
                  <a:srgbClr val="ADBAC7"/>
                </a:solidFill>
                <a:effectLst/>
                <a:latin typeface="-apple-system"/>
              </a:rPr>
              <a:t> wurde? (vor allem, wenn der zu analysierende Prozess starke räumliche Autokorrelation aufweist)?</a:t>
            </a:r>
          </a:p>
          <a:p>
            <a:pPr algn="l">
              <a:buFont typeface="Arial" panose="020B0604020202020204" pitchFamily="34" charset="0"/>
              <a:buChar char="•"/>
            </a:pPr>
            <a:r>
              <a:rPr lang="de-DE" b="0" i="0" dirty="0">
                <a:solidFill>
                  <a:srgbClr val="ADBAC7"/>
                </a:solidFill>
                <a:effectLst/>
                <a:latin typeface="-apple-system"/>
              </a:rPr>
              <a:t>Nein, da durch Toblers First Law </a:t>
            </a:r>
            <a:r>
              <a:rPr lang="de-DE" b="0" i="0" dirty="0" err="1">
                <a:solidFill>
                  <a:srgbClr val="ADBAC7"/>
                </a:solidFill>
                <a:effectLst/>
                <a:latin typeface="-apple-system"/>
              </a:rPr>
              <a:t>of</a:t>
            </a:r>
            <a:r>
              <a:rPr lang="de-DE" b="0" i="0" dirty="0">
                <a:solidFill>
                  <a:srgbClr val="ADBAC7"/>
                </a:solidFill>
                <a:effectLst/>
                <a:latin typeface="-apple-system"/>
              </a:rPr>
              <a:t> </a:t>
            </a:r>
            <a:r>
              <a:rPr lang="de-DE" b="0" i="0" dirty="0" err="1">
                <a:solidFill>
                  <a:srgbClr val="ADBAC7"/>
                </a:solidFill>
                <a:effectLst/>
                <a:latin typeface="-apple-system"/>
              </a:rPr>
              <a:t>Geography</a:t>
            </a:r>
            <a:r>
              <a:rPr lang="de-DE" b="0" i="0" dirty="0">
                <a:solidFill>
                  <a:srgbClr val="ADBAC7"/>
                </a:solidFill>
                <a:effectLst/>
                <a:latin typeface="-apple-system"/>
              </a:rPr>
              <a:t> die Gefahr der "Sneak Preview" entsteht. Der Trainingsdatensatz enthält Informationen, die er eigentlich nicht erhalten sollte und erschafft dadurch ein verfälschtes Ergebnis, was die Validierung des Modells erschwert. Hier würde räumliche Partitionierung die Validierung des Modells vereinfachen, da die starke räumliche Autokorrelation des zu analysierenden Prozesses entsprechend umgangen wird.</a:t>
            </a:r>
          </a:p>
          <a:p>
            <a:endParaRPr lang="de-DE" dirty="0"/>
          </a:p>
        </p:txBody>
      </p:sp>
      <p:sp>
        <p:nvSpPr>
          <p:cNvPr id="4" name="Foliennummernplatzhalter 3"/>
          <p:cNvSpPr>
            <a:spLocks noGrp="1"/>
          </p:cNvSpPr>
          <p:nvPr>
            <p:ph type="sldNum" sz="quarter" idx="5"/>
          </p:nvPr>
        </p:nvSpPr>
        <p:spPr/>
        <p:txBody>
          <a:bodyPr/>
          <a:lstStyle/>
          <a:p>
            <a:fld id="{C270CB69-F4DF-4EBE-A8E3-3F8BC33A6220}" type="slidenum">
              <a:rPr lang="de-DE" smtClean="0"/>
              <a:t>5</a:t>
            </a:fld>
            <a:endParaRPr lang="de-DE"/>
          </a:p>
        </p:txBody>
      </p:sp>
    </p:spTree>
    <p:extLst>
      <p:ext uri="{BB962C8B-B14F-4D97-AF65-F5344CB8AC3E}">
        <p14:creationId xmlns:p14="http://schemas.microsoft.com/office/powerpoint/2010/main" val="38413267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buFont typeface="Arial" panose="020B0604020202020204" pitchFamily="34" charset="0"/>
              <a:buChar char="•"/>
            </a:pPr>
            <a:r>
              <a:rPr lang="de-DE" b="0" i="0" dirty="0">
                <a:solidFill>
                  <a:srgbClr val="ADBAC7"/>
                </a:solidFill>
                <a:effectLst/>
                <a:latin typeface="-apple-system"/>
              </a:rPr>
              <a:t>Wenn die gegebenen Daten eine hohe Autokorrelation haben, um </a:t>
            </a:r>
            <a:r>
              <a:rPr lang="de-DE" b="0" i="0" dirty="0" err="1">
                <a:solidFill>
                  <a:srgbClr val="ADBAC7"/>
                </a:solidFill>
                <a:effectLst/>
                <a:latin typeface="-apple-system"/>
              </a:rPr>
              <a:t>Overfitting</a:t>
            </a:r>
            <a:r>
              <a:rPr lang="de-DE" b="0" i="0" dirty="0">
                <a:solidFill>
                  <a:srgbClr val="ADBAC7"/>
                </a:solidFill>
                <a:effectLst/>
                <a:latin typeface="-apple-system"/>
              </a:rPr>
              <a:t>/Überanpassung dieser zu verhindern</a:t>
            </a:r>
          </a:p>
          <a:p>
            <a:pPr algn="l">
              <a:buFont typeface="Arial" panose="020B0604020202020204" pitchFamily="34" charset="0"/>
              <a:buChar char="•"/>
            </a:pPr>
            <a:endParaRPr lang="de-DE" b="0" i="0" dirty="0">
              <a:solidFill>
                <a:srgbClr val="ADBAC7"/>
              </a:solidFill>
              <a:effectLst/>
              <a:latin typeface="-apple-system"/>
            </a:endParaRPr>
          </a:p>
          <a:p>
            <a:pPr algn="l">
              <a:buFont typeface="Arial" panose="020B0604020202020204" pitchFamily="34" charset="0"/>
              <a:buChar char="•"/>
            </a:pPr>
            <a:r>
              <a:rPr lang="de-DE" b="0" i="0" dirty="0">
                <a:solidFill>
                  <a:srgbClr val="ADBAC7"/>
                </a:solidFill>
                <a:effectLst/>
                <a:latin typeface="-apple-system"/>
              </a:rPr>
              <a:t>Verschachtelung von herkömmlicher Kreuzvalidierung</a:t>
            </a:r>
          </a:p>
          <a:p>
            <a:pPr algn="l">
              <a:buFont typeface="Arial" panose="020B0604020202020204" pitchFamily="34" charset="0"/>
              <a:buChar char="•"/>
            </a:pPr>
            <a:r>
              <a:rPr lang="de-DE" b="0" i="0" dirty="0">
                <a:solidFill>
                  <a:srgbClr val="ADBAC7"/>
                </a:solidFill>
                <a:effectLst/>
                <a:latin typeface="-apple-system"/>
              </a:rPr>
              <a:t>Beispiel: 100x 5-fache Kreuzvalidierung mit einer räumlichen Partition durch k-</a:t>
            </a:r>
            <a:r>
              <a:rPr lang="de-DE" b="0" i="0" dirty="0" err="1">
                <a:solidFill>
                  <a:srgbClr val="ADBAC7"/>
                </a:solidFill>
                <a:effectLst/>
                <a:latin typeface="-apple-system"/>
              </a:rPr>
              <a:t>means</a:t>
            </a:r>
            <a:r>
              <a:rPr lang="de-DE" b="0" i="0" dirty="0">
                <a:solidFill>
                  <a:srgbClr val="ADBAC7"/>
                </a:solidFill>
                <a:effectLst/>
                <a:latin typeface="-apple-system"/>
              </a:rPr>
              <a:t> Clustering mit k = 5</a:t>
            </a:r>
          </a:p>
          <a:p>
            <a:pPr algn="l">
              <a:buFont typeface="Arial" panose="020B0604020202020204" pitchFamily="34" charset="0"/>
              <a:buChar char="•"/>
            </a:pPr>
            <a:r>
              <a:rPr lang="de-DE" b="0" i="0" dirty="0">
                <a:solidFill>
                  <a:srgbClr val="ADBAC7"/>
                </a:solidFill>
                <a:effectLst/>
                <a:latin typeface="-apple-system"/>
              </a:rPr>
              <a:t>k-</a:t>
            </a:r>
            <a:r>
              <a:rPr lang="de-DE" b="0" i="0" dirty="0" err="1">
                <a:solidFill>
                  <a:srgbClr val="ADBAC7"/>
                </a:solidFill>
                <a:effectLst/>
                <a:latin typeface="-apple-system"/>
              </a:rPr>
              <a:t>means</a:t>
            </a:r>
            <a:r>
              <a:rPr lang="de-DE" b="0" i="0" dirty="0">
                <a:solidFill>
                  <a:srgbClr val="ADBAC7"/>
                </a:solidFill>
                <a:effectLst/>
                <a:latin typeface="-apple-system"/>
              </a:rPr>
              <a:t> Clustering = Aus einer Menge von ähnlichen Elementen wird eine vorher bekannte Anzahl von k Gruppen gebildet</a:t>
            </a:r>
          </a:p>
          <a:p>
            <a:pPr algn="l">
              <a:buFont typeface="Arial" panose="020B0604020202020204" pitchFamily="34" charset="0"/>
              <a:buChar char="•"/>
            </a:pPr>
            <a:r>
              <a:rPr lang="de-DE" b="0" i="0" dirty="0">
                <a:solidFill>
                  <a:srgbClr val="ADBAC7"/>
                </a:solidFill>
                <a:effectLst/>
                <a:latin typeface="-apple-system"/>
              </a:rPr>
              <a:t>Ist die am häufigsten verwendete Technik zur Gruppierung, da schnelles Erkennen von Clusterzentren, Algorithmus bevorzugt Gruppen mit geringer Varianz und ähnlicher Größe</a:t>
            </a:r>
          </a:p>
          <a:p>
            <a:pPr algn="l">
              <a:buFont typeface="Arial" panose="020B0604020202020204" pitchFamily="34" charset="0"/>
              <a:buChar char="•"/>
            </a:pPr>
            <a:r>
              <a:rPr lang="de-DE" b="0" i="0" dirty="0">
                <a:solidFill>
                  <a:srgbClr val="ADBAC7"/>
                </a:solidFill>
                <a:effectLst/>
                <a:latin typeface="-apple-system"/>
              </a:rPr>
              <a:t>Weiterentwickler des </a:t>
            </a:r>
            <a:r>
              <a:rPr lang="de-DE" b="0" i="0" dirty="0" err="1">
                <a:solidFill>
                  <a:srgbClr val="ADBAC7"/>
                </a:solidFill>
                <a:effectLst/>
                <a:latin typeface="-apple-system"/>
              </a:rPr>
              <a:t>Algorithmuses</a:t>
            </a:r>
            <a:r>
              <a:rPr lang="de-DE" b="0" i="0" dirty="0">
                <a:solidFill>
                  <a:srgbClr val="ADBAC7"/>
                </a:solidFill>
                <a:effectLst/>
                <a:latin typeface="-apple-system"/>
              </a:rPr>
              <a:t>: </a:t>
            </a:r>
            <a:r>
              <a:rPr lang="de-DE" b="1" i="0" dirty="0">
                <a:solidFill>
                  <a:srgbClr val="202122"/>
                </a:solidFill>
                <a:effectLst/>
                <a:latin typeface="Arial" panose="020B0604020202020204" pitchFamily="34" charset="0"/>
              </a:rPr>
              <a:t>Lloyd, </a:t>
            </a:r>
            <a:r>
              <a:rPr lang="de-DE" b="1" i="0" dirty="0" err="1">
                <a:solidFill>
                  <a:srgbClr val="202122"/>
                </a:solidFill>
                <a:effectLst/>
                <a:latin typeface="Arial" panose="020B0604020202020204" pitchFamily="34" charset="0"/>
              </a:rPr>
              <a:t>Forgy</a:t>
            </a:r>
            <a:r>
              <a:rPr lang="de-DE" b="0" i="0" dirty="0">
                <a:solidFill>
                  <a:srgbClr val="202122"/>
                </a:solidFill>
                <a:effectLst/>
                <a:latin typeface="Arial" panose="020B0604020202020204" pitchFamily="34" charset="0"/>
              </a:rPr>
              <a:t> </a:t>
            </a:r>
            <a:r>
              <a:rPr lang="de-DE" b="1" i="0" dirty="0">
                <a:solidFill>
                  <a:srgbClr val="202122"/>
                </a:solidFill>
                <a:effectLst/>
                <a:latin typeface="Arial" panose="020B0604020202020204" pitchFamily="34" charset="0"/>
              </a:rPr>
              <a:t> und </a:t>
            </a:r>
            <a:r>
              <a:rPr lang="de-DE" b="1" i="0" dirty="0" err="1">
                <a:solidFill>
                  <a:srgbClr val="202122"/>
                </a:solidFill>
                <a:effectLst/>
                <a:latin typeface="Arial" panose="020B0604020202020204" pitchFamily="34" charset="0"/>
              </a:rPr>
              <a:t>MacQueen</a:t>
            </a:r>
            <a:endParaRPr lang="de-DE" b="1" i="0" dirty="0">
              <a:solidFill>
                <a:srgbClr val="ADBAC7"/>
              </a:solidFill>
              <a:effectLst/>
              <a:latin typeface="-apple-system"/>
            </a:endParaRPr>
          </a:p>
          <a:p>
            <a:pPr algn="l">
              <a:buFont typeface="Arial" panose="020B0604020202020204" pitchFamily="34" charset="0"/>
              <a:buChar char="•"/>
            </a:pPr>
            <a:endParaRPr lang="de-DE" b="0" i="0" dirty="0">
              <a:solidFill>
                <a:srgbClr val="ADBAC7"/>
              </a:solidFill>
              <a:effectLst/>
              <a:latin typeface="-apple-system"/>
            </a:endParaRPr>
          </a:p>
          <a:p>
            <a:endParaRPr lang="de-DE" dirty="0"/>
          </a:p>
        </p:txBody>
      </p:sp>
      <p:sp>
        <p:nvSpPr>
          <p:cNvPr id="4" name="Foliennummernplatzhalter 3"/>
          <p:cNvSpPr>
            <a:spLocks noGrp="1"/>
          </p:cNvSpPr>
          <p:nvPr>
            <p:ph type="sldNum" sz="quarter" idx="5"/>
          </p:nvPr>
        </p:nvSpPr>
        <p:spPr/>
        <p:txBody>
          <a:bodyPr/>
          <a:lstStyle/>
          <a:p>
            <a:fld id="{C270CB69-F4DF-4EBE-A8E3-3F8BC33A6220}" type="slidenum">
              <a:rPr lang="de-DE" smtClean="0"/>
              <a:t>6</a:t>
            </a:fld>
            <a:endParaRPr lang="de-DE"/>
          </a:p>
        </p:txBody>
      </p:sp>
    </p:spTree>
    <p:extLst>
      <p:ext uri="{BB962C8B-B14F-4D97-AF65-F5344CB8AC3E}">
        <p14:creationId xmlns:p14="http://schemas.microsoft.com/office/powerpoint/2010/main" val="15962757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C270CB69-F4DF-4EBE-A8E3-3F8BC33A6220}" type="slidenum">
              <a:rPr lang="de-DE" smtClean="0"/>
              <a:t>8</a:t>
            </a:fld>
            <a:endParaRPr lang="de-DE"/>
          </a:p>
        </p:txBody>
      </p:sp>
    </p:spTree>
    <p:extLst>
      <p:ext uri="{BB962C8B-B14F-4D97-AF65-F5344CB8AC3E}">
        <p14:creationId xmlns:p14="http://schemas.microsoft.com/office/powerpoint/2010/main" val="3123647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5B40F4-6FCF-4537-BE75-9D3DA03DD2B7}"/>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872A0E0A-4167-4D06-BA6A-4CC0F83F06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272E8059-ED13-4397-ADA3-EC164BF95C51}"/>
              </a:ext>
            </a:extLst>
          </p:cNvPr>
          <p:cNvSpPr>
            <a:spLocks noGrp="1"/>
          </p:cNvSpPr>
          <p:nvPr>
            <p:ph type="dt" sz="half" idx="10"/>
          </p:nvPr>
        </p:nvSpPr>
        <p:spPr/>
        <p:txBody>
          <a:bodyPr/>
          <a:lstStyle/>
          <a:p>
            <a:fld id="{88A5B1B5-524A-4C1D-B144-158D119A999D}" type="datetimeFigureOut">
              <a:rPr lang="de-DE" smtClean="0"/>
              <a:t>10.10.2021</a:t>
            </a:fld>
            <a:endParaRPr lang="de-DE"/>
          </a:p>
        </p:txBody>
      </p:sp>
      <p:sp>
        <p:nvSpPr>
          <p:cNvPr id="5" name="Fußzeilenplatzhalter 4">
            <a:extLst>
              <a:ext uri="{FF2B5EF4-FFF2-40B4-BE49-F238E27FC236}">
                <a16:creationId xmlns:a16="http://schemas.microsoft.com/office/drawing/2014/main" id="{86B1EFD8-B709-4593-A9AC-96C486D0CB0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5DF6F37-EC17-4805-82CF-338B70C20F13}"/>
              </a:ext>
            </a:extLst>
          </p:cNvPr>
          <p:cNvSpPr>
            <a:spLocks noGrp="1"/>
          </p:cNvSpPr>
          <p:nvPr>
            <p:ph type="sldNum" sz="quarter" idx="12"/>
          </p:nvPr>
        </p:nvSpPr>
        <p:spPr/>
        <p:txBody>
          <a:bodyPr/>
          <a:lstStyle/>
          <a:p>
            <a:fld id="{9C9A8099-89A4-46DA-8E5B-795EA21B407E}" type="slidenum">
              <a:rPr lang="de-DE" smtClean="0"/>
              <a:t>‹Nr.›</a:t>
            </a:fld>
            <a:endParaRPr lang="de-DE"/>
          </a:p>
        </p:txBody>
      </p:sp>
    </p:spTree>
    <p:extLst>
      <p:ext uri="{BB962C8B-B14F-4D97-AF65-F5344CB8AC3E}">
        <p14:creationId xmlns:p14="http://schemas.microsoft.com/office/powerpoint/2010/main" val="2434028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59598CC-71DC-4866-A82B-80A98D45897A}"/>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2ADCCBD9-3478-41E5-9224-93E921B39476}"/>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867F766-355C-44E6-8088-9E8753978D5A}"/>
              </a:ext>
            </a:extLst>
          </p:cNvPr>
          <p:cNvSpPr>
            <a:spLocks noGrp="1"/>
          </p:cNvSpPr>
          <p:nvPr>
            <p:ph type="dt" sz="half" idx="10"/>
          </p:nvPr>
        </p:nvSpPr>
        <p:spPr/>
        <p:txBody>
          <a:bodyPr/>
          <a:lstStyle/>
          <a:p>
            <a:fld id="{88A5B1B5-524A-4C1D-B144-158D119A999D}" type="datetimeFigureOut">
              <a:rPr lang="de-DE" smtClean="0"/>
              <a:t>10.10.2021</a:t>
            </a:fld>
            <a:endParaRPr lang="de-DE"/>
          </a:p>
        </p:txBody>
      </p:sp>
      <p:sp>
        <p:nvSpPr>
          <p:cNvPr id="5" name="Fußzeilenplatzhalter 4">
            <a:extLst>
              <a:ext uri="{FF2B5EF4-FFF2-40B4-BE49-F238E27FC236}">
                <a16:creationId xmlns:a16="http://schemas.microsoft.com/office/drawing/2014/main" id="{A3995C86-F71A-4286-BE2B-9B0042885E1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15B07683-676B-4EF1-A4BF-58D8F1F79D71}"/>
              </a:ext>
            </a:extLst>
          </p:cNvPr>
          <p:cNvSpPr>
            <a:spLocks noGrp="1"/>
          </p:cNvSpPr>
          <p:nvPr>
            <p:ph type="sldNum" sz="quarter" idx="12"/>
          </p:nvPr>
        </p:nvSpPr>
        <p:spPr/>
        <p:txBody>
          <a:bodyPr/>
          <a:lstStyle/>
          <a:p>
            <a:fld id="{9C9A8099-89A4-46DA-8E5B-795EA21B407E}" type="slidenum">
              <a:rPr lang="de-DE" smtClean="0"/>
              <a:t>‹Nr.›</a:t>
            </a:fld>
            <a:endParaRPr lang="de-DE"/>
          </a:p>
        </p:txBody>
      </p:sp>
    </p:spTree>
    <p:extLst>
      <p:ext uri="{BB962C8B-B14F-4D97-AF65-F5344CB8AC3E}">
        <p14:creationId xmlns:p14="http://schemas.microsoft.com/office/powerpoint/2010/main" val="1093400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577F14E0-9022-44DF-BDA6-2DA4196185F3}"/>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1FA4A147-0E4D-4981-83E1-259170E1FB80}"/>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2E2572E8-920D-45DE-9F88-0B203D276B79}"/>
              </a:ext>
            </a:extLst>
          </p:cNvPr>
          <p:cNvSpPr>
            <a:spLocks noGrp="1"/>
          </p:cNvSpPr>
          <p:nvPr>
            <p:ph type="dt" sz="half" idx="10"/>
          </p:nvPr>
        </p:nvSpPr>
        <p:spPr/>
        <p:txBody>
          <a:bodyPr/>
          <a:lstStyle/>
          <a:p>
            <a:fld id="{88A5B1B5-524A-4C1D-B144-158D119A999D}" type="datetimeFigureOut">
              <a:rPr lang="de-DE" smtClean="0"/>
              <a:t>10.10.2021</a:t>
            </a:fld>
            <a:endParaRPr lang="de-DE"/>
          </a:p>
        </p:txBody>
      </p:sp>
      <p:sp>
        <p:nvSpPr>
          <p:cNvPr id="5" name="Fußzeilenplatzhalter 4">
            <a:extLst>
              <a:ext uri="{FF2B5EF4-FFF2-40B4-BE49-F238E27FC236}">
                <a16:creationId xmlns:a16="http://schemas.microsoft.com/office/drawing/2014/main" id="{F9AEDF17-A00F-43E5-89E9-40D31DE5E08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2252E7C6-F1F3-47F9-AF81-AE9525671E80}"/>
              </a:ext>
            </a:extLst>
          </p:cNvPr>
          <p:cNvSpPr>
            <a:spLocks noGrp="1"/>
          </p:cNvSpPr>
          <p:nvPr>
            <p:ph type="sldNum" sz="quarter" idx="12"/>
          </p:nvPr>
        </p:nvSpPr>
        <p:spPr/>
        <p:txBody>
          <a:bodyPr/>
          <a:lstStyle/>
          <a:p>
            <a:fld id="{9C9A8099-89A4-46DA-8E5B-795EA21B407E}" type="slidenum">
              <a:rPr lang="de-DE" smtClean="0"/>
              <a:t>‹Nr.›</a:t>
            </a:fld>
            <a:endParaRPr lang="de-DE"/>
          </a:p>
        </p:txBody>
      </p:sp>
    </p:spTree>
    <p:extLst>
      <p:ext uri="{BB962C8B-B14F-4D97-AF65-F5344CB8AC3E}">
        <p14:creationId xmlns:p14="http://schemas.microsoft.com/office/powerpoint/2010/main" val="1844669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FA689B-816F-4970-B3C7-39F24049152F}"/>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F269443C-0409-4AA6-A2E6-9DE15019CB02}"/>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B8CC7E8-89B2-4C46-8282-F7A11FA9F89E}"/>
              </a:ext>
            </a:extLst>
          </p:cNvPr>
          <p:cNvSpPr>
            <a:spLocks noGrp="1"/>
          </p:cNvSpPr>
          <p:nvPr>
            <p:ph type="dt" sz="half" idx="10"/>
          </p:nvPr>
        </p:nvSpPr>
        <p:spPr/>
        <p:txBody>
          <a:bodyPr/>
          <a:lstStyle/>
          <a:p>
            <a:fld id="{88A5B1B5-524A-4C1D-B144-158D119A999D}" type="datetimeFigureOut">
              <a:rPr lang="de-DE" smtClean="0"/>
              <a:t>10.10.2021</a:t>
            </a:fld>
            <a:endParaRPr lang="de-DE"/>
          </a:p>
        </p:txBody>
      </p:sp>
      <p:sp>
        <p:nvSpPr>
          <p:cNvPr id="5" name="Fußzeilenplatzhalter 4">
            <a:extLst>
              <a:ext uri="{FF2B5EF4-FFF2-40B4-BE49-F238E27FC236}">
                <a16:creationId xmlns:a16="http://schemas.microsoft.com/office/drawing/2014/main" id="{BEF786BA-39C5-481D-B8C4-988CED8B32A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E396C45-000E-4398-ADD8-DDD4E21989C1}"/>
              </a:ext>
            </a:extLst>
          </p:cNvPr>
          <p:cNvSpPr>
            <a:spLocks noGrp="1"/>
          </p:cNvSpPr>
          <p:nvPr>
            <p:ph type="sldNum" sz="quarter" idx="12"/>
          </p:nvPr>
        </p:nvSpPr>
        <p:spPr/>
        <p:txBody>
          <a:bodyPr/>
          <a:lstStyle/>
          <a:p>
            <a:fld id="{9C9A8099-89A4-46DA-8E5B-795EA21B407E}" type="slidenum">
              <a:rPr lang="de-DE" smtClean="0"/>
              <a:t>‹Nr.›</a:t>
            </a:fld>
            <a:endParaRPr lang="de-DE"/>
          </a:p>
        </p:txBody>
      </p:sp>
    </p:spTree>
    <p:extLst>
      <p:ext uri="{BB962C8B-B14F-4D97-AF65-F5344CB8AC3E}">
        <p14:creationId xmlns:p14="http://schemas.microsoft.com/office/powerpoint/2010/main" val="1394775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2BCF9D-8BDE-4B9F-9E5D-36AD3F49ADDF}"/>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35EA5CDF-2D5F-4C02-9AB2-0D5ED38F75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03295294-E8EB-4D07-A654-0D1ED7EE2886}"/>
              </a:ext>
            </a:extLst>
          </p:cNvPr>
          <p:cNvSpPr>
            <a:spLocks noGrp="1"/>
          </p:cNvSpPr>
          <p:nvPr>
            <p:ph type="dt" sz="half" idx="10"/>
          </p:nvPr>
        </p:nvSpPr>
        <p:spPr/>
        <p:txBody>
          <a:bodyPr/>
          <a:lstStyle/>
          <a:p>
            <a:fld id="{88A5B1B5-524A-4C1D-B144-158D119A999D}" type="datetimeFigureOut">
              <a:rPr lang="de-DE" smtClean="0"/>
              <a:t>10.10.2021</a:t>
            </a:fld>
            <a:endParaRPr lang="de-DE"/>
          </a:p>
        </p:txBody>
      </p:sp>
      <p:sp>
        <p:nvSpPr>
          <p:cNvPr id="5" name="Fußzeilenplatzhalter 4">
            <a:extLst>
              <a:ext uri="{FF2B5EF4-FFF2-40B4-BE49-F238E27FC236}">
                <a16:creationId xmlns:a16="http://schemas.microsoft.com/office/drawing/2014/main" id="{4902C709-9281-4430-9F20-230C5EE1359F}"/>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18CFA34-8DA6-4F29-B260-B9C88F97F739}"/>
              </a:ext>
            </a:extLst>
          </p:cNvPr>
          <p:cNvSpPr>
            <a:spLocks noGrp="1"/>
          </p:cNvSpPr>
          <p:nvPr>
            <p:ph type="sldNum" sz="quarter" idx="12"/>
          </p:nvPr>
        </p:nvSpPr>
        <p:spPr/>
        <p:txBody>
          <a:bodyPr/>
          <a:lstStyle/>
          <a:p>
            <a:fld id="{9C9A8099-89A4-46DA-8E5B-795EA21B407E}" type="slidenum">
              <a:rPr lang="de-DE" smtClean="0"/>
              <a:t>‹Nr.›</a:t>
            </a:fld>
            <a:endParaRPr lang="de-DE"/>
          </a:p>
        </p:txBody>
      </p:sp>
    </p:spTree>
    <p:extLst>
      <p:ext uri="{BB962C8B-B14F-4D97-AF65-F5344CB8AC3E}">
        <p14:creationId xmlns:p14="http://schemas.microsoft.com/office/powerpoint/2010/main" val="3117469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C26358-439B-4DD9-BCBE-DE921D87A5E8}"/>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F0F21F1E-EB4C-4720-98F1-045514EA30C2}"/>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8E666114-5C5B-46EB-9E6C-F1B17D7FDAA1}"/>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E7A35C71-1347-41FD-8F6D-685C90D59B3A}"/>
              </a:ext>
            </a:extLst>
          </p:cNvPr>
          <p:cNvSpPr>
            <a:spLocks noGrp="1"/>
          </p:cNvSpPr>
          <p:nvPr>
            <p:ph type="dt" sz="half" idx="10"/>
          </p:nvPr>
        </p:nvSpPr>
        <p:spPr/>
        <p:txBody>
          <a:bodyPr/>
          <a:lstStyle/>
          <a:p>
            <a:fld id="{88A5B1B5-524A-4C1D-B144-158D119A999D}" type="datetimeFigureOut">
              <a:rPr lang="de-DE" smtClean="0"/>
              <a:t>10.10.2021</a:t>
            </a:fld>
            <a:endParaRPr lang="de-DE"/>
          </a:p>
        </p:txBody>
      </p:sp>
      <p:sp>
        <p:nvSpPr>
          <p:cNvPr id="6" name="Fußzeilenplatzhalter 5">
            <a:extLst>
              <a:ext uri="{FF2B5EF4-FFF2-40B4-BE49-F238E27FC236}">
                <a16:creationId xmlns:a16="http://schemas.microsoft.com/office/drawing/2014/main" id="{298057C0-C17E-4BD2-A9F7-008B87FB0515}"/>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0DBA793E-1160-4401-AD17-2137947603A1}"/>
              </a:ext>
            </a:extLst>
          </p:cNvPr>
          <p:cNvSpPr>
            <a:spLocks noGrp="1"/>
          </p:cNvSpPr>
          <p:nvPr>
            <p:ph type="sldNum" sz="quarter" idx="12"/>
          </p:nvPr>
        </p:nvSpPr>
        <p:spPr/>
        <p:txBody>
          <a:bodyPr/>
          <a:lstStyle/>
          <a:p>
            <a:fld id="{9C9A8099-89A4-46DA-8E5B-795EA21B407E}" type="slidenum">
              <a:rPr lang="de-DE" smtClean="0"/>
              <a:t>‹Nr.›</a:t>
            </a:fld>
            <a:endParaRPr lang="de-DE"/>
          </a:p>
        </p:txBody>
      </p:sp>
    </p:spTree>
    <p:extLst>
      <p:ext uri="{BB962C8B-B14F-4D97-AF65-F5344CB8AC3E}">
        <p14:creationId xmlns:p14="http://schemas.microsoft.com/office/powerpoint/2010/main" val="515374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C3109E-0944-490A-AAE9-21BE968CBB15}"/>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BDE51D63-38DF-4EED-8190-A71A165F4B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E02285D5-6F3D-4003-A888-10CAA482AE6E}"/>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8599F1F5-60E6-4E41-B546-FAE44411B5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FC666087-3EEE-430C-B21E-0DA207313316}"/>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9155A84C-DC4C-4D74-8FA0-B89D20866542}"/>
              </a:ext>
            </a:extLst>
          </p:cNvPr>
          <p:cNvSpPr>
            <a:spLocks noGrp="1"/>
          </p:cNvSpPr>
          <p:nvPr>
            <p:ph type="dt" sz="half" idx="10"/>
          </p:nvPr>
        </p:nvSpPr>
        <p:spPr/>
        <p:txBody>
          <a:bodyPr/>
          <a:lstStyle/>
          <a:p>
            <a:fld id="{88A5B1B5-524A-4C1D-B144-158D119A999D}" type="datetimeFigureOut">
              <a:rPr lang="de-DE" smtClean="0"/>
              <a:t>10.10.2021</a:t>
            </a:fld>
            <a:endParaRPr lang="de-DE"/>
          </a:p>
        </p:txBody>
      </p:sp>
      <p:sp>
        <p:nvSpPr>
          <p:cNvPr id="8" name="Fußzeilenplatzhalter 7">
            <a:extLst>
              <a:ext uri="{FF2B5EF4-FFF2-40B4-BE49-F238E27FC236}">
                <a16:creationId xmlns:a16="http://schemas.microsoft.com/office/drawing/2014/main" id="{43AFABA1-0A1E-4B5C-823A-AD0EF6FE02EE}"/>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44A5B6CA-723C-4895-BF8D-40364344A636}"/>
              </a:ext>
            </a:extLst>
          </p:cNvPr>
          <p:cNvSpPr>
            <a:spLocks noGrp="1"/>
          </p:cNvSpPr>
          <p:nvPr>
            <p:ph type="sldNum" sz="quarter" idx="12"/>
          </p:nvPr>
        </p:nvSpPr>
        <p:spPr/>
        <p:txBody>
          <a:bodyPr/>
          <a:lstStyle/>
          <a:p>
            <a:fld id="{9C9A8099-89A4-46DA-8E5B-795EA21B407E}" type="slidenum">
              <a:rPr lang="de-DE" smtClean="0"/>
              <a:t>‹Nr.›</a:t>
            </a:fld>
            <a:endParaRPr lang="de-DE"/>
          </a:p>
        </p:txBody>
      </p:sp>
    </p:spTree>
    <p:extLst>
      <p:ext uri="{BB962C8B-B14F-4D97-AF65-F5344CB8AC3E}">
        <p14:creationId xmlns:p14="http://schemas.microsoft.com/office/powerpoint/2010/main" val="1610562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8D376F-EDE6-44FD-9695-303FE8C94C77}"/>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4B7285CC-D467-449F-879A-7DF0C0C371E5}"/>
              </a:ext>
            </a:extLst>
          </p:cNvPr>
          <p:cNvSpPr>
            <a:spLocks noGrp="1"/>
          </p:cNvSpPr>
          <p:nvPr>
            <p:ph type="dt" sz="half" idx="10"/>
          </p:nvPr>
        </p:nvSpPr>
        <p:spPr/>
        <p:txBody>
          <a:bodyPr/>
          <a:lstStyle/>
          <a:p>
            <a:fld id="{88A5B1B5-524A-4C1D-B144-158D119A999D}" type="datetimeFigureOut">
              <a:rPr lang="de-DE" smtClean="0"/>
              <a:t>10.10.2021</a:t>
            </a:fld>
            <a:endParaRPr lang="de-DE"/>
          </a:p>
        </p:txBody>
      </p:sp>
      <p:sp>
        <p:nvSpPr>
          <p:cNvPr id="4" name="Fußzeilenplatzhalter 3">
            <a:extLst>
              <a:ext uri="{FF2B5EF4-FFF2-40B4-BE49-F238E27FC236}">
                <a16:creationId xmlns:a16="http://schemas.microsoft.com/office/drawing/2014/main" id="{AF33F7C7-DAF4-4559-9C9A-CA6A14258BAC}"/>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73B66E07-E71B-4D0B-9AC8-9CA8E8FCFA9B}"/>
              </a:ext>
            </a:extLst>
          </p:cNvPr>
          <p:cNvSpPr>
            <a:spLocks noGrp="1"/>
          </p:cNvSpPr>
          <p:nvPr>
            <p:ph type="sldNum" sz="quarter" idx="12"/>
          </p:nvPr>
        </p:nvSpPr>
        <p:spPr/>
        <p:txBody>
          <a:bodyPr/>
          <a:lstStyle/>
          <a:p>
            <a:fld id="{9C9A8099-89A4-46DA-8E5B-795EA21B407E}" type="slidenum">
              <a:rPr lang="de-DE" smtClean="0"/>
              <a:t>‹Nr.›</a:t>
            </a:fld>
            <a:endParaRPr lang="de-DE"/>
          </a:p>
        </p:txBody>
      </p:sp>
    </p:spTree>
    <p:extLst>
      <p:ext uri="{BB962C8B-B14F-4D97-AF65-F5344CB8AC3E}">
        <p14:creationId xmlns:p14="http://schemas.microsoft.com/office/powerpoint/2010/main" val="148260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D235D7A4-E0C2-4EB3-9A51-6C82C50CE329}"/>
              </a:ext>
            </a:extLst>
          </p:cNvPr>
          <p:cNvSpPr>
            <a:spLocks noGrp="1"/>
          </p:cNvSpPr>
          <p:nvPr>
            <p:ph type="dt" sz="half" idx="10"/>
          </p:nvPr>
        </p:nvSpPr>
        <p:spPr/>
        <p:txBody>
          <a:bodyPr/>
          <a:lstStyle/>
          <a:p>
            <a:fld id="{88A5B1B5-524A-4C1D-B144-158D119A999D}" type="datetimeFigureOut">
              <a:rPr lang="de-DE" smtClean="0"/>
              <a:t>10.10.2021</a:t>
            </a:fld>
            <a:endParaRPr lang="de-DE"/>
          </a:p>
        </p:txBody>
      </p:sp>
      <p:sp>
        <p:nvSpPr>
          <p:cNvPr id="3" name="Fußzeilenplatzhalter 2">
            <a:extLst>
              <a:ext uri="{FF2B5EF4-FFF2-40B4-BE49-F238E27FC236}">
                <a16:creationId xmlns:a16="http://schemas.microsoft.com/office/drawing/2014/main" id="{4224CB64-596F-45CE-8122-8A6A12932765}"/>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83C699BE-6DEB-4499-8BEC-993C4DF7EE93}"/>
              </a:ext>
            </a:extLst>
          </p:cNvPr>
          <p:cNvSpPr>
            <a:spLocks noGrp="1"/>
          </p:cNvSpPr>
          <p:nvPr>
            <p:ph type="sldNum" sz="quarter" idx="12"/>
          </p:nvPr>
        </p:nvSpPr>
        <p:spPr/>
        <p:txBody>
          <a:bodyPr/>
          <a:lstStyle/>
          <a:p>
            <a:fld id="{9C9A8099-89A4-46DA-8E5B-795EA21B407E}" type="slidenum">
              <a:rPr lang="de-DE" smtClean="0"/>
              <a:t>‹Nr.›</a:t>
            </a:fld>
            <a:endParaRPr lang="de-DE"/>
          </a:p>
        </p:txBody>
      </p:sp>
    </p:spTree>
    <p:extLst>
      <p:ext uri="{BB962C8B-B14F-4D97-AF65-F5344CB8AC3E}">
        <p14:creationId xmlns:p14="http://schemas.microsoft.com/office/powerpoint/2010/main" val="4068818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518EE1-0AF0-4A31-89D7-331CCABB4577}"/>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FC2E2A1E-CE29-494A-9714-0CCEB14B9A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469C4A11-DAAA-4F9F-AD0D-20991C958F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BE19A3F3-88DC-49C9-9E6C-553A1FFDB4F0}"/>
              </a:ext>
            </a:extLst>
          </p:cNvPr>
          <p:cNvSpPr>
            <a:spLocks noGrp="1"/>
          </p:cNvSpPr>
          <p:nvPr>
            <p:ph type="dt" sz="half" idx="10"/>
          </p:nvPr>
        </p:nvSpPr>
        <p:spPr/>
        <p:txBody>
          <a:bodyPr/>
          <a:lstStyle/>
          <a:p>
            <a:fld id="{88A5B1B5-524A-4C1D-B144-158D119A999D}" type="datetimeFigureOut">
              <a:rPr lang="de-DE" smtClean="0"/>
              <a:t>10.10.2021</a:t>
            </a:fld>
            <a:endParaRPr lang="de-DE"/>
          </a:p>
        </p:txBody>
      </p:sp>
      <p:sp>
        <p:nvSpPr>
          <p:cNvPr id="6" name="Fußzeilenplatzhalter 5">
            <a:extLst>
              <a:ext uri="{FF2B5EF4-FFF2-40B4-BE49-F238E27FC236}">
                <a16:creationId xmlns:a16="http://schemas.microsoft.com/office/drawing/2014/main" id="{3D755154-E119-4AC2-9050-44237D4B651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6C15FA5A-7DC6-46E4-8D99-15A53C0AA9EF}"/>
              </a:ext>
            </a:extLst>
          </p:cNvPr>
          <p:cNvSpPr>
            <a:spLocks noGrp="1"/>
          </p:cNvSpPr>
          <p:nvPr>
            <p:ph type="sldNum" sz="quarter" idx="12"/>
          </p:nvPr>
        </p:nvSpPr>
        <p:spPr/>
        <p:txBody>
          <a:bodyPr/>
          <a:lstStyle/>
          <a:p>
            <a:fld id="{9C9A8099-89A4-46DA-8E5B-795EA21B407E}" type="slidenum">
              <a:rPr lang="de-DE" smtClean="0"/>
              <a:t>‹Nr.›</a:t>
            </a:fld>
            <a:endParaRPr lang="de-DE"/>
          </a:p>
        </p:txBody>
      </p:sp>
    </p:spTree>
    <p:extLst>
      <p:ext uri="{BB962C8B-B14F-4D97-AF65-F5344CB8AC3E}">
        <p14:creationId xmlns:p14="http://schemas.microsoft.com/office/powerpoint/2010/main" val="2892141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5F4B3DC-3032-4B19-969E-828036EA9B04}"/>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47FE08D9-BD79-4746-BF61-477D4B57BB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5389279E-7397-418B-B6C0-583CBC6B01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3A4BBB25-71F1-4C01-8DA8-D00E73A84B7B}"/>
              </a:ext>
            </a:extLst>
          </p:cNvPr>
          <p:cNvSpPr>
            <a:spLocks noGrp="1"/>
          </p:cNvSpPr>
          <p:nvPr>
            <p:ph type="dt" sz="half" idx="10"/>
          </p:nvPr>
        </p:nvSpPr>
        <p:spPr/>
        <p:txBody>
          <a:bodyPr/>
          <a:lstStyle/>
          <a:p>
            <a:fld id="{88A5B1B5-524A-4C1D-B144-158D119A999D}" type="datetimeFigureOut">
              <a:rPr lang="de-DE" smtClean="0"/>
              <a:t>10.10.2021</a:t>
            </a:fld>
            <a:endParaRPr lang="de-DE"/>
          </a:p>
        </p:txBody>
      </p:sp>
      <p:sp>
        <p:nvSpPr>
          <p:cNvPr id="6" name="Fußzeilenplatzhalter 5">
            <a:extLst>
              <a:ext uri="{FF2B5EF4-FFF2-40B4-BE49-F238E27FC236}">
                <a16:creationId xmlns:a16="http://schemas.microsoft.com/office/drawing/2014/main" id="{528BC343-A647-4C5A-BA38-2BDF0735F9C0}"/>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14DB02F4-602F-4BFC-86B1-217E2E914C48}"/>
              </a:ext>
            </a:extLst>
          </p:cNvPr>
          <p:cNvSpPr>
            <a:spLocks noGrp="1"/>
          </p:cNvSpPr>
          <p:nvPr>
            <p:ph type="sldNum" sz="quarter" idx="12"/>
          </p:nvPr>
        </p:nvSpPr>
        <p:spPr/>
        <p:txBody>
          <a:bodyPr/>
          <a:lstStyle/>
          <a:p>
            <a:fld id="{9C9A8099-89A4-46DA-8E5B-795EA21B407E}" type="slidenum">
              <a:rPr lang="de-DE" smtClean="0"/>
              <a:t>‹Nr.›</a:t>
            </a:fld>
            <a:endParaRPr lang="de-DE"/>
          </a:p>
        </p:txBody>
      </p:sp>
    </p:spTree>
    <p:extLst>
      <p:ext uri="{BB962C8B-B14F-4D97-AF65-F5344CB8AC3E}">
        <p14:creationId xmlns:p14="http://schemas.microsoft.com/office/powerpoint/2010/main" val="352713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6758C32B-4025-4803-A8AD-594A2AC790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9032C7AB-F164-440F-A573-B510C26FD2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9AE3FE1-BAAD-4979-94BC-67F759A9AD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A5B1B5-524A-4C1D-B144-158D119A999D}" type="datetimeFigureOut">
              <a:rPr lang="de-DE" smtClean="0"/>
              <a:t>10.10.2021</a:t>
            </a:fld>
            <a:endParaRPr lang="de-DE"/>
          </a:p>
        </p:txBody>
      </p:sp>
      <p:sp>
        <p:nvSpPr>
          <p:cNvPr id="5" name="Fußzeilenplatzhalter 4">
            <a:extLst>
              <a:ext uri="{FF2B5EF4-FFF2-40B4-BE49-F238E27FC236}">
                <a16:creationId xmlns:a16="http://schemas.microsoft.com/office/drawing/2014/main" id="{8D5D64C7-4E7D-4334-BE2C-2B26474CBF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06957E19-07B2-461C-B7BD-C1484E4BAE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9A8099-89A4-46DA-8E5B-795EA21B407E}" type="slidenum">
              <a:rPr lang="de-DE" smtClean="0"/>
              <a:t>‹Nr.›</a:t>
            </a:fld>
            <a:endParaRPr lang="de-DE"/>
          </a:p>
        </p:txBody>
      </p:sp>
    </p:spTree>
    <p:extLst>
      <p:ext uri="{BB962C8B-B14F-4D97-AF65-F5344CB8AC3E}">
        <p14:creationId xmlns:p14="http://schemas.microsoft.com/office/powerpoint/2010/main" val="22387203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gblobscdn.gitbook.com/assets%2F-LvBP1svpACTB1R1x_U4%2F-LvNWUoWieQqaGmU_gl9%2F-LvNoby-llz4QzAK15nL%2Fimage.png?alt=media&amp;token=41720ce9-bb66-4419-9bd8-640abf1fc415" TargetMode="External"/><Relationship Id="rId3" Type="http://schemas.openxmlformats.org/officeDocument/2006/relationships/image" Target="../media/image2.png"/><Relationship Id="rId7" Type="http://schemas.openxmlformats.org/officeDocument/2006/relationships/hyperlink" Target="https://scikit-learn.org/stable/_images/grid_search_workflow.pn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upload.wikimedia.org/wikipedia/commons/b/bc/Autokorrelation.png" TargetMode="Externa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twitter.com/andbryn/status/838694785925906432"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de.wikipedia.org/wiki/K-Means-Algorithmus#/media/Datei:K-means_convergence.gif"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ieeexplore.ieee.org/stamp/stamp.jsp?tp=&amp;arnumber=6352393" TargetMode="External"/><Relationship Id="rId7" Type="http://schemas.openxmlformats.org/officeDocument/2006/relationships/hyperlink" Target="https://i.ytimg.com/vi/TK_2MIbChb0/maxresdefault.jp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de.wikipedia.org/wiki/Autokorrelation" TargetMode="External"/><Relationship Id="rId5" Type="http://schemas.openxmlformats.org/officeDocument/2006/relationships/hyperlink" Target="https://machinelearningmastery.com/overfitting-and-underfitting-with-machine-learning-algorithms/" TargetMode="External"/><Relationship Id="rId4" Type="http://schemas.openxmlformats.org/officeDocument/2006/relationships/hyperlink" Target="https://geocompr.robinlovelace.net/spatial-cv.html#intro-cv"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BGRectangle">
            <a:extLst>
              <a:ext uri="{FF2B5EF4-FFF2-40B4-BE49-F238E27FC236}">
                <a16:creationId xmlns:a16="http://schemas.microsoft.com/office/drawing/2014/main" id="{F1611BA9-268A-49A6-84F8-FC91536686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20EB187-900F-4AF5-813B-101456D9F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fik 4">
            <a:extLst>
              <a:ext uri="{FF2B5EF4-FFF2-40B4-BE49-F238E27FC236}">
                <a16:creationId xmlns:a16="http://schemas.microsoft.com/office/drawing/2014/main" id="{B11C1B09-DCC6-483C-B1C8-C2F9800D9874}"/>
              </a:ext>
            </a:extLst>
          </p:cNvPr>
          <p:cNvPicPr>
            <a:picLocks noChangeAspect="1"/>
          </p:cNvPicPr>
          <p:nvPr/>
        </p:nvPicPr>
        <p:blipFill rotWithShape="1">
          <a:blip r:embed="rId2">
            <a:alphaModFix amt="50000"/>
          </a:blip>
          <a:srcRect b="5462"/>
          <a:stretch/>
        </p:blipFill>
        <p:spPr>
          <a:xfrm>
            <a:off x="20" y="1"/>
            <a:ext cx="12191980" cy="6857999"/>
          </a:xfrm>
          <a:prstGeom prst="rect">
            <a:avLst/>
          </a:prstGeom>
        </p:spPr>
      </p:pic>
      <p:sp>
        <p:nvSpPr>
          <p:cNvPr id="2" name="Titel 1">
            <a:extLst>
              <a:ext uri="{FF2B5EF4-FFF2-40B4-BE49-F238E27FC236}">
                <a16:creationId xmlns:a16="http://schemas.microsoft.com/office/drawing/2014/main" id="{4FC965A5-B3B3-49E6-8775-891086D03B34}"/>
              </a:ext>
            </a:extLst>
          </p:cNvPr>
          <p:cNvSpPr>
            <a:spLocks noGrp="1"/>
          </p:cNvSpPr>
          <p:nvPr>
            <p:ph type="ctrTitle"/>
          </p:nvPr>
        </p:nvSpPr>
        <p:spPr>
          <a:xfrm>
            <a:off x="4387349" y="1200152"/>
            <a:ext cx="6897171" cy="4457696"/>
          </a:xfrm>
        </p:spPr>
        <p:txBody>
          <a:bodyPr anchor="ctr">
            <a:normAutofit/>
          </a:bodyPr>
          <a:lstStyle/>
          <a:p>
            <a:pPr algn="l"/>
            <a:r>
              <a:rPr lang="de-DE" sz="8000" b="1" i="0">
                <a:solidFill>
                  <a:srgbClr val="FFFFFF"/>
                </a:solidFill>
                <a:effectLst/>
                <a:latin typeface="-apple-system"/>
              </a:rPr>
              <a:t>Spatial Cross Validation</a:t>
            </a:r>
            <a:endParaRPr lang="de-DE" sz="8000">
              <a:solidFill>
                <a:srgbClr val="FFFFFF"/>
              </a:solidFill>
            </a:endParaRPr>
          </a:p>
        </p:txBody>
      </p:sp>
      <p:sp>
        <p:nvSpPr>
          <p:cNvPr id="3" name="Untertitel 2">
            <a:extLst>
              <a:ext uri="{FF2B5EF4-FFF2-40B4-BE49-F238E27FC236}">
                <a16:creationId xmlns:a16="http://schemas.microsoft.com/office/drawing/2014/main" id="{7402DBF5-B313-4E6C-9AE4-38108B0F5F4B}"/>
              </a:ext>
            </a:extLst>
          </p:cNvPr>
          <p:cNvSpPr>
            <a:spLocks noGrp="1"/>
          </p:cNvSpPr>
          <p:nvPr>
            <p:ph type="subTitle" idx="1"/>
          </p:nvPr>
        </p:nvSpPr>
        <p:spPr>
          <a:xfrm>
            <a:off x="849963" y="1200152"/>
            <a:ext cx="2816535" cy="4457696"/>
          </a:xfrm>
        </p:spPr>
        <p:txBody>
          <a:bodyPr anchor="ctr">
            <a:normAutofit/>
          </a:bodyPr>
          <a:lstStyle/>
          <a:p>
            <a:pPr algn="r"/>
            <a:r>
              <a:rPr lang="de-DE" sz="2800" i="0" dirty="0">
                <a:solidFill>
                  <a:srgbClr val="FFFFFF"/>
                </a:solidFill>
                <a:effectLst/>
                <a:latin typeface="-apple-system"/>
              </a:rPr>
              <a:t>räumliche Kreuzvalidierung</a:t>
            </a:r>
            <a:br>
              <a:rPr lang="de-DE" sz="2800" i="0" dirty="0">
                <a:solidFill>
                  <a:srgbClr val="FFFFFF"/>
                </a:solidFill>
                <a:effectLst/>
                <a:latin typeface="-apple-system"/>
              </a:rPr>
            </a:br>
            <a:br>
              <a:rPr lang="de-DE" sz="2800" dirty="0">
                <a:solidFill>
                  <a:srgbClr val="FFFFFF"/>
                </a:solidFill>
              </a:rPr>
            </a:br>
            <a:endParaRPr lang="de-DE" sz="2800" dirty="0">
              <a:solidFill>
                <a:srgbClr val="FFFFFF"/>
              </a:solidFill>
            </a:endParaRPr>
          </a:p>
        </p:txBody>
      </p:sp>
      <p:sp>
        <p:nvSpPr>
          <p:cNvPr id="14" name="!!Line">
            <a:extLst>
              <a:ext uri="{FF2B5EF4-FFF2-40B4-BE49-F238E27FC236}">
                <a16:creationId xmlns:a16="http://schemas.microsoft.com/office/drawing/2014/main" id="{1825D5AF-D278-4D9A-A4F5-A1A1D3507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6" y="2286000"/>
            <a:ext cx="27432" cy="2286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729870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D72D4D1-076F-49D3-9889-EFC4F6D7C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DB35762E-4A6C-4C94-B7BA-674AA2EC9BC7}"/>
              </a:ext>
            </a:extLst>
          </p:cNvPr>
          <p:cNvSpPr>
            <a:spLocks noGrp="1"/>
          </p:cNvSpPr>
          <p:nvPr>
            <p:ph type="title"/>
          </p:nvPr>
        </p:nvSpPr>
        <p:spPr>
          <a:xfrm>
            <a:off x="838200" y="963877"/>
            <a:ext cx="3494362" cy="4930246"/>
          </a:xfrm>
        </p:spPr>
        <p:txBody>
          <a:bodyPr>
            <a:normAutofit/>
          </a:bodyPr>
          <a:lstStyle/>
          <a:p>
            <a:pPr algn="r"/>
            <a:r>
              <a:rPr lang="de-DE"/>
              <a:t>Inhalt</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Inhaltsplatzhalter 2">
            <a:extLst>
              <a:ext uri="{FF2B5EF4-FFF2-40B4-BE49-F238E27FC236}">
                <a16:creationId xmlns:a16="http://schemas.microsoft.com/office/drawing/2014/main" id="{6C2DC66A-66F8-414D-B2E1-7CA7B6685D9A}"/>
              </a:ext>
            </a:extLst>
          </p:cNvPr>
          <p:cNvSpPr>
            <a:spLocks noGrp="1"/>
          </p:cNvSpPr>
          <p:nvPr>
            <p:ph idx="1"/>
          </p:nvPr>
        </p:nvSpPr>
        <p:spPr>
          <a:xfrm>
            <a:off x="4976031" y="963877"/>
            <a:ext cx="6377769" cy="4930246"/>
          </a:xfrm>
        </p:spPr>
        <p:txBody>
          <a:bodyPr anchor="ctr">
            <a:normAutofit/>
          </a:bodyPr>
          <a:lstStyle/>
          <a:p>
            <a:pPr marL="514350" indent="-514350">
              <a:buAutoNum type="arabicPeriod"/>
            </a:pPr>
            <a:r>
              <a:rPr lang="de-DE" sz="2400" b="1" i="0">
                <a:effectLst/>
                <a:latin typeface="-apple-system"/>
              </a:rPr>
              <a:t>Hintergrundwissen</a:t>
            </a:r>
          </a:p>
          <a:p>
            <a:pPr marL="514350" indent="-514350">
              <a:buAutoNum type="arabicPeriod"/>
            </a:pPr>
            <a:r>
              <a:rPr lang="de-DE" sz="2400" b="1" i="0">
                <a:effectLst/>
                <a:latin typeface="-apple-system"/>
              </a:rPr>
              <a:t>Was ist räumliche Kreuzvalidierung?</a:t>
            </a:r>
          </a:p>
          <a:p>
            <a:pPr marL="514350" indent="-514350">
              <a:buAutoNum type="arabicPeriod"/>
            </a:pPr>
            <a:r>
              <a:rPr lang="de-DE" sz="2400" b="1">
                <a:latin typeface="-apple-system"/>
              </a:rPr>
              <a:t>Warum benutzen wir räumliche Kreuzvalidierung?</a:t>
            </a:r>
          </a:p>
          <a:p>
            <a:pPr marL="514350" indent="-514350">
              <a:buAutoNum type="arabicPeriod"/>
            </a:pPr>
            <a:r>
              <a:rPr lang="de-DE" sz="2400" b="1" i="0">
                <a:effectLst/>
                <a:latin typeface="-apple-system"/>
              </a:rPr>
              <a:t>Wann kann diese Methode benutzt werden?</a:t>
            </a:r>
          </a:p>
          <a:p>
            <a:pPr marL="514350" indent="-514350">
              <a:buAutoNum type="arabicPeriod"/>
            </a:pPr>
            <a:r>
              <a:rPr lang="de-DE" sz="2400" b="1">
                <a:latin typeface="-apple-system"/>
              </a:rPr>
              <a:t>Wie ???????? </a:t>
            </a:r>
            <a:endParaRPr lang="de-DE" sz="2400" b="1" i="0">
              <a:effectLst/>
              <a:latin typeface="-apple-system"/>
            </a:endParaRPr>
          </a:p>
        </p:txBody>
      </p:sp>
    </p:spTree>
    <p:extLst>
      <p:ext uri="{BB962C8B-B14F-4D97-AF65-F5344CB8AC3E}">
        <p14:creationId xmlns:p14="http://schemas.microsoft.com/office/powerpoint/2010/main" val="203186976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CC4025-1565-4718-AB55-96B0D9C423D4}"/>
              </a:ext>
            </a:extLst>
          </p:cNvPr>
          <p:cNvSpPr>
            <a:spLocks noGrp="1"/>
          </p:cNvSpPr>
          <p:nvPr>
            <p:ph type="title"/>
          </p:nvPr>
        </p:nvSpPr>
        <p:spPr>
          <a:xfrm>
            <a:off x="838200" y="723578"/>
            <a:ext cx="4595071" cy="1645501"/>
          </a:xfrm>
        </p:spPr>
        <p:txBody>
          <a:bodyPr>
            <a:normAutofit/>
          </a:bodyPr>
          <a:lstStyle/>
          <a:p>
            <a:r>
              <a:rPr lang="de-DE" b="1" i="0">
                <a:effectLst/>
                <a:latin typeface="-apple-system"/>
              </a:rPr>
              <a:t>Hintergrundwissen</a:t>
            </a:r>
            <a:endParaRPr lang="de-DE" dirty="0"/>
          </a:p>
        </p:txBody>
      </p:sp>
      <p:sp>
        <p:nvSpPr>
          <p:cNvPr id="3" name="Inhaltsplatzhalter 2">
            <a:extLst>
              <a:ext uri="{FF2B5EF4-FFF2-40B4-BE49-F238E27FC236}">
                <a16:creationId xmlns:a16="http://schemas.microsoft.com/office/drawing/2014/main" id="{226572EC-97EA-462C-AD06-43496AC605F3}"/>
              </a:ext>
            </a:extLst>
          </p:cNvPr>
          <p:cNvSpPr>
            <a:spLocks noGrp="1"/>
          </p:cNvSpPr>
          <p:nvPr>
            <p:ph idx="1"/>
          </p:nvPr>
        </p:nvSpPr>
        <p:spPr>
          <a:xfrm>
            <a:off x="838200" y="2548467"/>
            <a:ext cx="4595071" cy="3628495"/>
          </a:xfrm>
        </p:spPr>
        <p:txBody>
          <a:bodyPr>
            <a:normAutofit/>
          </a:bodyPr>
          <a:lstStyle/>
          <a:p>
            <a:r>
              <a:rPr lang="de-DE" sz="2000" b="1" i="0" dirty="0">
                <a:effectLst/>
                <a:latin typeface="-apple-system"/>
              </a:rPr>
              <a:t>Autokorrelation</a:t>
            </a:r>
          </a:p>
          <a:p>
            <a:r>
              <a:rPr lang="de-DE" sz="2000" b="1" dirty="0">
                <a:latin typeface="-apple-system"/>
              </a:rPr>
              <a:t>Cross Validation</a:t>
            </a:r>
          </a:p>
          <a:p>
            <a:r>
              <a:rPr lang="de-DE" sz="2000" b="1" i="0" dirty="0" err="1">
                <a:effectLst/>
                <a:latin typeface="-apple-system"/>
              </a:rPr>
              <a:t>Overfitting</a:t>
            </a:r>
            <a:endParaRPr lang="de-DE" sz="2000" b="1" i="0" dirty="0">
              <a:effectLst/>
              <a:latin typeface="-apple-system"/>
            </a:endParaRPr>
          </a:p>
        </p:txBody>
      </p:sp>
      <p:sp>
        <p:nvSpPr>
          <p:cNvPr id="3087" name="Rectangle 74">
            <a:extLst>
              <a:ext uri="{FF2B5EF4-FFF2-40B4-BE49-F238E27FC236}">
                <a16:creationId xmlns:a16="http://schemas.microsoft.com/office/drawing/2014/main" id="{003713C1-2FB2-413B-BF91-3AE41726F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0991" y="3474720"/>
            <a:ext cx="6100914"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88" name="Rectangle 76">
            <a:extLst>
              <a:ext uri="{FF2B5EF4-FFF2-40B4-BE49-F238E27FC236}">
                <a16:creationId xmlns:a16="http://schemas.microsoft.com/office/drawing/2014/main" id="{90795B4D-5022-4A7F-A01D-8D880B7CD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9584" y="0"/>
            <a:ext cx="6192415" cy="6858000"/>
          </a:xfrm>
          <a:prstGeom prst="rect">
            <a:avLst/>
          </a:prstGeom>
          <a:solidFill>
            <a:schemeClr val="tx1">
              <a:lumMod val="85000"/>
              <a:lumOff val="1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89" name="Rectangle 78">
            <a:extLst>
              <a:ext uri="{FF2B5EF4-FFF2-40B4-BE49-F238E27FC236}">
                <a16:creationId xmlns:a16="http://schemas.microsoft.com/office/drawing/2014/main" id="{AFD19018-DE7C-4796-ADF2-AD2EB0FC0D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0"/>
            <a:ext cx="3002281"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076" name="Picture 4" descr="Autokorrelation – Wikipedia">
            <a:extLst>
              <a:ext uri="{FF2B5EF4-FFF2-40B4-BE49-F238E27FC236}">
                <a16:creationId xmlns:a16="http://schemas.microsoft.com/office/drawing/2014/main" id="{291E5049-25A0-49BD-B541-179BC9387FB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20908" y="805022"/>
            <a:ext cx="2364317" cy="1773237"/>
          </a:xfrm>
          <a:prstGeom prst="rect">
            <a:avLst/>
          </a:prstGeom>
          <a:noFill/>
          <a:extLst>
            <a:ext uri="{909E8E84-426E-40DD-AFC4-6F175D3DCCD1}">
              <a14:hiddenFill xmlns:a14="http://schemas.microsoft.com/office/drawing/2010/main">
                <a:solidFill>
                  <a:srgbClr val="FFFFFF"/>
                </a:solidFill>
              </a14:hiddenFill>
            </a:ext>
          </a:extLst>
        </p:spPr>
      </p:pic>
      <p:sp>
        <p:nvSpPr>
          <p:cNvPr id="81" name="Rectangle 80">
            <a:extLst>
              <a:ext uri="{FF2B5EF4-FFF2-40B4-BE49-F238E27FC236}">
                <a16:creationId xmlns:a16="http://schemas.microsoft.com/office/drawing/2014/main" id="{B1A0A2C2-4F85-44AF-8708-8DCA4B550C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9624" y="0"/>
            <a:ext cx="3002281"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074" name="Picture 2" descr="3.1. Cross-validation: evaluating estimator performance — scikit-learn 1.0  documentation">
            <a:extLst>
              <a:ext uri="{FF2B5EF4-FFF2-40B4-BE49-F238E27FC236}">
                <a16:creationId xmlns:a16="http://schemas.microsoft.com/office/drawing/2014/main" id="{FCD2966F-2758-42B5-B564-3AAA9FCB7CB4}"/>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9502775" y="899594"/>
            <a:ext cx="2364317" cy="1584093"/>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Overfitting vs Underfitting - AI Wiki">
            <a:extLst>
              <a:ext uri="{FF2B5EF4-FFF2-40B4-BE49-F238E27FC236}">
                <a16:creationId xmlns:a16="http://schemas.microsoft.com/office/drawing/2014/main" id="{F3864704-7681-45F2-8685-80F7336E084E}"/>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420908" y="4102896"/>
            <a:ext cx="5446184" cy="1947010"/>
          </a:xfrm>
          <a:prstGeom prst="rect">
            <a:avLst/>
          </a:prstGeom>
          <a:noFill/>
          <a:extLst>
            <a:ext uri="{909E8E84-426E-40DD-AFC4-6F175D3DCCD1}">
              <a14:hiddenFill xmlns:a14="http://schemas.microsoft.com/office/drawing/2010/main">
                <a:solidFill>
                  <a:srgbClr val="FFFFFF"/>
                </a:solidFill>
              </a14:hiddenFill>
            </a:ext>
          </a:extLst>
        </p:spPr>
      </p:pic>
      <p:sp>
        <p:nvSpPr>
          <p:cNvPr id="32" name="Textfeld 31">
            <a:extLst>
              <a:ext uri="{FF2B5EF4-FFF2-40B4-BE49-F238E27FC236}">
                <a16:creationId xmlns:a16="http://schemas.microsoft.com/office/drawing/2014/main" id="{6DC53CED-7930-4159-BC7D-3648137D94A3}"/>
              </a:ext>
            </a:extLst>
          </p:cNvPr>
          <p:cNvSpPr txBox="1"/>
          <p:nvPr/>
        </p:nvSpPr>
        <p:spPr>
          <a:xfrm>
            <a:off x="3918543" y="4294247"/>
            <a:ext cx="1756228" cy="2062103"/>
          </a:xfrm>
          <a:prstGeom prst="rect">
            <a:avLst/>
          </a:prstGeom>
          <a:noFill/>
        </p:spPr>
        <p:txBody>
          <a:bodyPr wrap="square" rtlCol="0">
            <a:spAutoFit/>
          </a:bodyPr>
          <a:lstStyle/>
          <a:p>
            <a:r>
              <a:rPr lang="de-DE" sz="800" dirty="0">
                <a:hlinkClick r:id="rId6"/>
              </a:rPr>
              <a:t>https://upload.wikimedia.org/wikipedia/commons/b/bc/Autokorrelation.png</a:t>
            </a:r>
            <a:endParaRPr lang="de-DE" sz="800" dirty="0"/>
          </a:p>
          <a:p>
            <a:endParaRPr lang="de-DE" sz="800" dirty="0"/>
          </a:p>
          <a:p>
            <a:r>
              <a:rPr lang="de-DE" sz="800" dirty="0">
                <a:hlinkClick r:id="rId7"/>
              </a:rPr>
              <a:t>https://scikit-learn.org/stable/_images/grid_search_workflow.png</a:t>
            </a:r>
            <a:endParaRPr lang="de-DE" sz="800" dirty="0"/>
          </a:p>
          <a:p>
            <a:endParaRPr lang="de-DE" sz="800" dirty="0"/>
          </a:p>
          <a:p>
            <a:r>
              <a:rPr lang="de-DE" sz="800" dirty="0">
                <a:hlinkClick r:id="rId8"/>
              </a:rPr>
              <a:t>https://gblobscdn.gitbook.com/assets%2F-LvBP1svpACTB1R1x_U4%2F-LvNWUoWieQqaGmU_gl9%2F-LvNoby-llz4QzAK15nL%2Fimage.png?alt=media&amp;token=41720ce9-bb66-4419-9bd8-640abf1fc415</a:t>
            </a:r>
            <a:endParaRPr lang="de-DE" sz="800" dirty="0"/>
          </a:p>
          <a:p>
            <a:endParaRPr lang="de-DE" sz="800" dirty="0"/>
          </a:p>
        </p:txBody>
      </p:sp>
    </p:spTree>
    <p:extLst>
      <p:ext uri="{BB962C8B-B14F-4D97-AF65-F5344CB8AC3E}">
        <p14:creationId xmlns:p14="http://schemas.microsoft.com/office/powerpoint/2010/main" val="124086111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3C1D1FA3-6212-4B97-9B1E-C7F81247C2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4" name="Freeform: Shape 13">
            <a:extLst>
              <a:ext uri="{FF2B5EF4-FFF2-40B4-BE49-F238E27FC236}">
                <a16:creationId xmlns:a16="http://schemas.microsoft.com/office/drawing/2014/main" id="{11C51958-04D4-4687-95A2-95DCDCF47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6" name="Freeform: Shape 15">
            <a:extLst>
              <a:ext uri="{FF2B5EF4-FFF2-40B4-BE49-F238E27FC236}">
                <a16:creationId xmlns:a16="http://schemas.microsoft.com/office/drawing/2014/main" id="{79AFCB35-9C04-4524-A0B1-57FF6865D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D11AD2AD-0BA0-4DD3-8EEA-84686A0E71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 name="Titel 1">
            <a:extLst>
              <a:ext uri="{FF2B5EF4-FFF2-40B4-BE49-F238E27FC236}">
                <a16:creationId xmlns:a16="http://schemas.microsoft.com/office/drawing/2014/main" id="{9DCC4025-1565-4718-AB55-96B0D9C423D4}"/>
              </a:ext>
            </a:extLst>
          </p:cNvPr>
          <p:cNvSpPr>
            <a:spLocks noGrp="1"/>
          </p:cNvSpPr>
          <p:nvPr>
            <p:ph type="title"/>
          </p:nvPr>
        </p:nvSpPr>
        <p:spPr>
          <a:xfrm>
            <a:off x="1861854" y="633046"/>
            <a:ext cx="4834021" cy="1314996"/>
          </a:xfrm>
        </p:spPr>
        <p:txBody>
          <a:bodyPr anchor="b">
            <a:normAutofit/>
          </a:bodyPr>
          <a:lstStyle/>
          <a:p>
            <a:r>
              <a:rPr lang="de-DE" b="1" i="0">
                <a:solidFill>
                  <a:schemeClr val="bg1"/>
                </a:solidFill>
                <a:effectLst/>
                <a:latin typeface="-apple-system"/>
              </a:rPr>
              <a:t>Was ist räumliche Kreuzvalidierung?</a:t>
            </a:r>
            <a:endParaRPr lang="de-DE">
              <a:solidFill>
                <a:schemeClr val="bg1"/>
              </a:solidFill>
            </a:endParaRPr>
          </a:p>
        </p:txBody>
      </p:sp>
      <p:sp>
        <p:nvSpPr>
          <p:cNvPr id="3" name="Inhaltsplatzhalter 2">
            <a:extLst>
              <a:ext uri="{FF2B5EF4-FFF2-40B4-BE49-F238E27FC236}">
                <a16:creationId xmlns:a16="http://schemas.microsoft.com/office/drawing/2014/main" id="{226572EC-97EA-462C-AD06-43496AC605F3}"/>
              </a:ext>
            </a:extLst>
          </p:cNvPr>
          <p:cNvSpPr>
            <a:spLocks noGrp="1"/>
          </p:cNvSpPr>
          <p:nvPr>
            <p:ph idx="1"/>
          </p:nvPr>
        </p:nvSpPr>
        <p:spPr>
          <a:xfrm>
            <a:off x="1861854" y="2125737"/>
            <a:ext cx="4834021" cy="4044463"/>
          </a:xfrm>
        </p:spPr>
        <p:txBody>
          <a:bodyPr>
            <a:normAutofit/>
          </a:bodyPr>
          <a:lstStyle/>
          <a:p>
            <a:r>
              <a:rPr lang="de-DE" b="0" i="0" dirty="0">
                <a:solidFill>
                  <a:srgbClr val="ADBAC7"/>
                </a:solidFill>
                <a:effectLst/>
                <a:latin typeface="-apple-system"/>
              </a:rPr>
              <a:t>Trainingsdaten zur Anpassung an Modell </a:t>
            </a:r>
          </a:p>
          <a:p>
            <a:endParaRPr lang="de-DE" dirty="0">
              <a:solidFill>
                <a:schemeClr val="bg1"/>
              </a:solidFill>
            </a:endParaRPr>
          </a:p>
        </p:txBody>
      </p:sp>
      <p:pic>
        <p:nvPicPr>
          <p:cNvPr id="5" name="Grafik 4">
            <a:extLst>
              <a:ext uri="{FF2B5EF4-FFF2-40B4-BE49-F238E27FC236}">
                <a16:creationId xmlns:a16="http://schemas.microsoft.com/office/drawing/2014/main" id="{2DE0EB18-2356-411E-8FDA-4D5F721AB174}"/>
              </a:ext>
            </a:extLst>
          </p:cNvPr>
          <p:cNvPicPr>
            <a:picLocks noChangeAspect="1"/>
          </p:cNvPicPr>
          <p:nvPr/>
        </p:nvPicPr>
        <p:blipFill>
          <a:blip r:embed="rId3"/>
          <a:stretch>
            <a:fillRect/>
          </a:stretch>
        </p:blipFill>
        <p:spPr>
          <a:xfrm>
            <a:off x="7235473" y="3542091"/>
            <a:ext cx="4072815" cy="1730946"/>
          </a:xfrm>
          <a:prstGeom prst="rect">
            <a:avLst/>
          </a:prstGeom>
        </p:spPr>
      </p:pic>
      <p:grpSp>
        <p:nvGrpSpPr>
          <p:cNvPr id="20" name="Graphic 185">
            <a:extLst>
              <a:ext uri="{FF2B5EF4-FFF2-40B4-BE49-F238E27FC236}">
                <a16:creationId xmlns:a16="http://schemas.microsoft.com/office/drawing/2014/main" id="{0C156BF8-7FF7-440F-BE2B-417DFFE8BF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21" name="Freeform: Shape 20">
              <a:extLst>
                <a:ext uri="{FF2B5EF4-FFF2-40B4-BE49-F238E27FC236}">
                  <a16:creationId xmlns:a16="http://schemas.microsoft.com/office/drawing/2014/main" id="{B7067280-C3E7-4DF6-A345-B9FEF6EF8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A78365A8-666B-4417-9D3C-554E6E6B2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E71CAAFA-0A31-4308-AB9F-B1C84ABDF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96AB1D25-144D-4BB4-A45C-60B8A094F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069F0FB4-779A-48FC-AC33-784F177C9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929556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el 1">
            <a:extLst>
              <a:ext uri="{FF2B5EF4-FFF2-40B4-BE49-F238E27FC236}">
                <a16:creationId xmlns:a16="http://schemas.microsoft.com/office/drawing/2014/main" id="{9DCC4025-1565-4718-AB55-96B0D9C423D4}"/>
              </a:ext>
            </a:extLst>
          </p:cNvPr>
          <p:cNvSpPr>
            <a:spLocks noGrp="1"/>
          </p:cNvSpPr>
          <p:nvPr>
            <p:ph type="title"/>
          </p:nvPr>
        </p:nvSpPr>
        <p:spPr>
          <a:xfrm>
            <a:off x="841248" y="932688"/>
            <a:ext cx="4892040" cy="1773936"/>
          </a:xfrm>
        </p:spPr>
        <p:txBody>
          <a:bodyPr anchor="b">
            <a:normAutofit/>
          </a:bodyPr>
          <a:lstStyle/>
          <a:p>
            <a:r>
              <a:rPr lang="de-DE" sz="4000" b="1">
                <a:latin typeface="-apple-system"/>
              </a:rPr>
              <a:t>Warum benutzen wir räumliche Kreuzvalidierung?</a:t>
            </a:r>
            <a:endParaRPr lang="de-DE" sz="4000"/>
          </a:p>
        </p:txBody>
      </p:sp>
      <p:sp>
        <p:nvSpPr>
          <p:cNvPr id="3" name="Inhaltsplatzhalter 2">
            <a:extLst>
              <a:ext uri="{FF2B5EF4-FFF2-40B4-BE49-F238E27FC236}">
                <a16:creationId xmlns:a16="http://schemas.microsoft.com/office/drawing/2014/main" id="{226572EC-97EA-462C-AD06-43496AC605F3}"/>
              </a:ext>
            </a:extLst>
          </p:cNvPr>
          <p:cNvSpPr>
            <a:spLocks noGrp="1"/>
          </p:cNvSpPr>
          <p:nvPr>
            <p:ph idx="1"/>
          </p:nvPr>
        </p:nvSpPr>
        <p:spPr>
          <a:xfrm>
            <a:off x="841248" y="2898648"/>
            <a:ext cx="4892040" cy="3209544"/>
          </a:xfrm>
        </p:spPr>
        <p:txBody>
          <a:bodyPr anchor="t">
            <a:normAutofit/>
          </a:bodyPr>
          <a:lstStyle/>
          <a:p>
            <a:r>
              <a:rPr lang="de-DE" sz="2000" b="0" i="0">
                <a:effectLst/>
                <a:latin typeface="-apple-system"/>
              </a:rPr>
              <a:t>Toblers First Law of Geography</a:t>
            </a:r>
          </a:p>
          <a:p>
            <a:r>
              <a:rPr lang="de-DE" sz="2000" b="0" i="0">
                <a:effectLst/>
                <a:latin typeface="-apple-system"/>
              </a:rPr>
              <a:t>"Sneak Preview" </a:t>
            </a:r>
          </a:p>
          <a:p>
            <a:r>
              <a:rPr lang="de-DE" sz="2000" b="0" i="0">
                <a:effectLst/>
                <a:latin typeface="-apple-system"/>
              </a:rPr>
              <a:t>räumliche Partitionierung</a:t>
            </a:r>
          </a:p>
          <a:p>
            <a:r>
              <a:rPr lang="de-DE" sz="2000" b="0" i="0">
                <a:effectLst/>
                <a:latin typeface="-apple-system"/>
              </a:rPr>
              <a:t>Unterschied zu Kreuzvalidierung (Cross Validation)</a:t>
            </a:r>
          </a:p>
          <a:p>
            <a:endParaRPr lang="de-DE" sz="2000" b="0" i="0">
              <a:effectLst/>
              <a:latin typeface="-apple-system"/>
            </a:endParaRPr>
          </a:p>
          <a:p>
            <a:endParaRPr lang="de-DE" sz="2000"/>
          </a:p>
        </p:txBody>
      </p:sp>
      <p:cxnSp>
        <p:nvCxnSpPr>
          <p:cNvPr id="73" name="Straight Connector 72">
            <a:extLst>
              <a:ext uri="{FF2B5EF4-FFF2-40B4-BE49-F238E27FC236}">
                <a16:creationId xmlns:a16="http://schemas.microsoft.com/office/drawing/2014/main" id="{749A7284-D010-4ACB-A08A-FC3C3689B5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8597"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2050" name="Picture 2" descr="Bild">
            <a:extLst>
              <a:ext uri="{FF2B5EF4-FFF2-40B4-BE49-F238E27FC236}">
                <a16:creationId xmlns:a16="http://schemas.microsoft.com/office/drawing/2014/main" id="{27F527AB-E47C-4FAD-BCAF-7A57469E499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748272" y="1442208"/>
            <a:ext cx="5025525" cy="3982728"/>
          </a:xfrm>
          <a:prstGeom prst="rect">
            <a:avLst/>
          </a:prstGeom>
          <a:noFill/>
          <a:extLst>
            <a:ext uri="{909E8E84-426E-40DD-AFC4-6F175D3DCCD1}">
              <a14:hiddenFill xmlns:a14="http://schemas.microsoft.com/office/drawing/2010/main">
                <a:solidFill>
                  <a:srgbClr val="FFFFFF"/>
                </a:solidFill>
              </a14:hiddenFill>
            </a:ext>
          </a:extLst>
        </p:spPr>
      </p:pic>
      <p:sp>
        <p:nvSpPr>
          <p:cNvPr id="4" name="Textfeld 3">
            <a:extLst>
              <a:ext uri="{FF2B5EF4-FFF2-40B4-BE49-F238E27FC236}">
                <a16:creationId xmlns:a16="http://schemas.microsoft.com/office/drawing/2014/main" id="{28BD6B0F-F392-48E3-8442-A48603958F48}"/>
              </a:ext>
            </a:extLst>
          </p:cNvPr>
          <p:cNvSpPr txBox="1"/>
          <p:nvPr/>
        </p:nvSpPr>
        <p:spPr>
          <a:xfrm>
            <a:off x="6748272" y="5541303"/>
            <a:ext cx="4892040" cy="461665"/>
          </a:xfrm>
          <a:prstGeom prst="rect">
            <a:avLst/>
          </a:prstGeom>
          <a:noFill/>
        </p:spPr>
        <p:txBody>
          <a:bodyPr wrap="square" rtlCol="0">
            <a:spAutoFit/>
          </a:bodyPr>
          <a:lstStyle/>
          <a:p>
            <a:r>
              <a:rPr lang="en-US" sz="1200" dirty="0">
                <a:hlinkClick r:id="rId4"/>
              </a:rPr>
              <a:t>Anders Bryn auf Twitter: "Geographical distance and Tobler’s First Law of Geography: https://t.co/P5gifmhpr2 https://t.co/yiM55xiBs2" / Twitter</a:t>
            </a:r>
            <a:endParaRPr lang="de-DE" sz="1200" dirty="0"/>
          </a:p>
        </p:txBody>
      </p:sp>
    </p:spTree>
    <p:extLst>
      <p:ext uri="{BB962C8B-B14F-4D97-AF65-F5344CB8AC3E}">
        <p14:creationId xmlns:p14="http://schemas.microsoft.com/office/powerpoint/2010/main" val="3082646147"/>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9DCC4025-1565-4718-AB55-96B0D9C423D4}"/>
              </a:ext>
            </a:extLst>
          </p:cNvPr>
          <p:cNvSpPr>
            <a:spLocks noGrp="1"/>
          </p:cNvSpPr>
          <p:nvPr>
            <p:ph type="title"/>
          </p:nvPr>
        </p:nvSpPr>
        <p:spPr>
          <a:xfrm>
            <a:off x="946521" y="396117"/>
            <a:ext cx="5217172" cy="1158857"/>
          </a:xfrm>
        </p:spPr>
        <p:txBody>
          <a:bodyPr anchor="b">
            <a:normAutofit/>
          </a:bodyPr>
          <a:lstStyle/>
          <a:p>
            <a:r>
              <a:rPr lang="de-DE" sz="3400" b="1" i="0">
                <a:solidFill>
                  <a:schemeClr val="bg1"/>
                </a:solidFill>
                <a:effectLst/>
                <a:latin typeface="-apple-system"/>
              </a:rPr>
              <a:t>Wann kann diese Methode benutzt werden?</a:t>
            </a:r>
            <a:endParaRPr lang="de-DE" sz="3400">
              <a:solidFill>
                <a:schemeClr val="bg1"/>
              </a:solidFill>
            </a:endParaRPr>
          </a:p>
        </p:txBody>
      </p:sp>
      <p:sp>
        <p:nvSpPr>
          <p:cNvPr id="73" name="Graphic 212">
            <a:extLst>
              <a:ext uri="{FF2B5EF4-FFF2-40B4-BE49-F238E27FC236}">
                <a16:creationId xmlns:a16="http://schemas.microsoft.com/office/drawing/2014/main" id="{52D7FCC1-2D52-49CE-A986-EE6E0CA649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75" name="Graphic 212">
            <a:extLst>
              <a:ext uri="{FF2B5EF4-FFF2-40B4-BE49-F238E27FC236}">
                <a16:creationId xmlns:a16="http://schemas.microsoft.com/office/drawing/2014/main" id="{28C3CACD-E5A7-4AAC-AE47-75CF7D30F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 name="Inhaltsplatzhalter 2">
            <a:extLst>
              <a:ext uri="{FF2B5EF4-FFF2-40B4-BE49-F238E27FC236}">
                <a16:creationId xmlns:a16="http://schemas.microsoft.com/office/drawing/2014/main" id="{226572EC-97EA-462C-AD06-43496AC605F3}"/>
              </a:ext>
            </a:extLst>
          </p:cNvPr>
          <p:cNvSpPr>
            <a:spLocks noGrp="1"/>
          </p:cNvSpPr>
          <p:nvPr>
            <p:ph idx="1"/>
          </p:nvPr>
        </p:nvSpPr>
        <p:spPr>
          <a:xfrm>
            <a:off x="946520" y="1747592"/>
            <a:ext cx="5217173" cy="4351338"/>
          </a:xfrm>
        </p:spPr>
        <p:txBody>
          <a:bodyPr>
            <a:normAutofit/>
          </a:bodyPr>
          <a:lstStyle/>
          <a:p>
            <a:r>
              <a:rPr lang="de-DE">
                <a:solidFill>
                  <a:schemeClr val="bg1"/>
                </a:solidFill>
              </a:rPr>
              <a:t>Bei hoher </a:t>
            </a:r>
            <a:r>
              <a:rPr lang="de-DE" b="0" i="0">
                <a:solidFill>
                  <a:schemeClr val="bg1"/>
                </a:solidFill>
                <a:effectLst/>
                <a:latin typeface="-apple-system"/>
              </a:rPr>
              <a:t>Autokorrelation Overfitting verhindern</a:t>
            </a:r>
          </a:p>
          <a:p>
            <a:endParaRPr lang="de-DE" b="0" i="0">
              <a:solidFill>
                <a:schemeClr val="bg1"/>
              </a:solidFill>
              <a:effectLst/>
              <a:latin typeface="-apple-system"/>
            </a:endParaRPr>
          </a:p>
          <a:p>
            <a:r>
              <a:rPr lang="de-DE" b="0" i="0">
                <a:solidFill>
                  <a:schemeClr val="bg1"/>
                </a:solidFill>
                <a:effectLst/>
                <a:latin typeface="-apple-system"/>
              </a:rPr>
              <a:t>Verschachtelung</a:t>
            </a:r>
          </a:p>
          <a:p>
            <a:r>
              <a:rPr lang="de-DE" b="0" i="0">
                <a:solidFill>
                  <a:schemeClr val="bg1"/>
                </a:solidFill>
                <a:effectLst/>
                <a:latin typeface="-apple-system"/>
              </a:rPr>
              <a:t>k-means Clustering </a:t>
            </a:r>
            <a:endParaRPr lang="de-DE">
              <a:solidFill>
                <a:schemeClr val="bg1"/>
              </a:solidFill>
            </a:endParaRPr>
          </a:p>
        </p:txBody>
      </p:sp>
      <p:grpSp>
        <p:nvGrpSpPr>
          <p:cNvPr id="77" name="Group 76">
            <a:extLst>
              <a:ext uri="{FF2B5EF4-FFF2-40B4-BE49-F238E27FC236}">
                <a16:creationId xmlns:a16="http://schemas.microsoft.com/office/drawing/2014/main" id="{3A35C15A-135A-4FD3-BA11-A046CFA390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91531" y="1226111"/>
            <a:ext cx="1598829" cy="531293"/>
            <a:chOff x="6491531" y="1420258"/>
            <a:chExt cx="1598829" cy="531293"/>
          </a:xfrm>
          <a:solidFill>
            <a:schemeClr val="bg1"/>
          </a:solidFill>
        </p:grpSpPr>
        <p:grpSp>
          <p:nvGrpSpPr>
            <p:cNvPr id="78" name="Graphic 190">
              <a:extLst>
                <a:ext uri="{FF2B5EF4-FFF2-40B4-BE49-F238E27FC236}">
                  <a16:creationId xmlns:a16="http://schemas.microsoft.com/office/drawing/2014/main" id="{61E65A99-85A2-448D-AA1F-7690BD01A72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491531" y="1420258"/>
              <a:ext cx="1598829" cy="531293"/>
              <a:chOff x="2504802" y="1755501"/>
              <a:chExt cx="1598829" cy="531293"/>
            </a:xfrm>
            <a:grpFill/>
          </p:grpSpPr>
          <p:sp>
            <p:nvSpPr>
              <p:cNvPr id="82" name="Freeform: Shape 81">
                <a:extLst>
                  <a:ext uri="{FF2B5EF4-FFF2-40B4-BE49-F238E27FC236}">
                    <a16:creationId xmlns:a16="http://schemas.microsoft.com/office/drawing/2014/main" id="{A127EC05-3250-408F-8F9F-A73F8B9B1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E6D9B8D4-23BB-4CD2-A0FF-95423AFEB0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79" name="Graphic 190">
              <a:extLst>
                <a:ext uri="{FF2B5EF4-FFF2-40B4-BE49-F238E27FC236}">
                  <a16:creationId xmlns:a16="http://schemas.microsoft.com/office/drawing/2014/main" id="{91DC38B0-ED19-4BAC-A009-485461F23D8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491531" y="1420258"/>
              <a:ext cx="1598829" cy="531293"/>
              <a:chOff x="2504802" y="1755501"/>
              <a:chExt cx="1598829" cy="531293"/>
            </a:xfrm>
            <a:grpFill/>
          </p:grpSpPr>
          <p:sp>
            <p:nvSpPr>
              <p:cNvPr id="80" name="Freeform: Shape 79">
                <a:extLst>
                  <a:ext uri="{FF2B5EF4-FFF2-40B4-BE49-F238E27FC236}">
                    <a16:creationId xmlns:a16="http://schemas.microsoft.com/office/drawing/2014/main" id="{1A2C10C3-E625-41E2-8047-2AE4A87F3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0F0340A9-BD8A-4ABB-9AC1-7A14DF22E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pic>
        <p:nvPicPr>
          <p:cNvPr id="1026" name="Picture 2">
            <a:extLst>
              <a:ext uri="{FF2B5EF4-FFF2-40B4-BE49-F238E27FC236}">
                <a16:creationId xmlns:a16="http://schemas.microsoft.com/office/drawing/2014/main" id="{1D1B9D75-9BF1-4BE0-AF83-F5366B621604}"/>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tretch>
            <a:fillRect/>
          </a:stretch>
        </p:blipFill>
        <p:spPr bwMode="auto">
          <a:xfrm>
            <a:off x="7375097" y="1820334"/>
            <a:ext cx="3310890" cy="3217333"/>
          </a:xfrm>
          <a:prstGeom prst="rect">
            <a:avLst/>
          </a:prstGeom>
          <a:noFill/>
          <a:extLst>
            <a:ext uri="{909E8E84-426E-40DD-AFC4-6F175D3DCCD1}">
              <a14:hiddenFill xmlns:a14="http://schemas.microsoft.com/office/drawing/2010/main">
                <a:solidFill>
                  <a:srgbClr val="FFFFFF"/>
                </a:solidFill>
              </a14:hiddenFill>
            </a:ext>
          </a:extLst>
        </p:spPr>
      </p:pic>
      <p:grpSp>
        <p:nvGrpSpPr>
          <p:cNvPr id="85" name="Group 84">
            <a:extLst>
              <a:ext uri="{FF2B5EF4-FFF2-40B4-BE49-F238E27FC236}">
                <a16:creationId xmlns:a16="http://schemas.microsoft.com/office/drawing/2014/main" id="{03AF83E4-4DE2-499C-9F36-0279E7E4FB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154385" y="4452524"/>
            <a:ext cx="1443404" cy="1443428"/>
            <a:chOff x="10154385" y="4452524"/>
            <a:chExt cx="1443404" cy="1443428"/>
          </a:xfrm>
          <a:solidFill>
            <a:schemeClr val="bg1"/>
          </a:solidFill>
        </p:grpSpPr>
        <p:grpSp>
          <p:nvGrpSpPr>
            <p:cNvPr id="86" name="Graphic 4">
              <a:extLst>
                <a:ext uri="{FF2B5EF4-FFF2-40B4-BE49-F238E27FC236}">
                  <a16:creationId xmlns:a16="http://schemas.microsoft.com/office/drawing/2014/main" id="{0B09EB4D-4323-43F4-9970-42885A83A87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154385" y="4452524"/>
              <a:ext cx="1443404" cy="1443428"/>
              <a:chOff x="5734037" y="3067039"/>
              <a:chExt cx="724483" cy="724489"/>
            </a:xfrm>
            <a:grpFill/>
          </p:grpSpPr>
          <p:sp>
            <p:nvSpPr>
              <p:cNvPr id="257" name="Freeform: Shape 256">
                <a:extLst>
                  <a:ext uri="{FF2B5EF4-FFF2-40B4-BE49-F238E27FC236}">
                    <a16:creationId xmlns:a16="http://schemas.microsoft.com/office/drawing/2014/main" id="{BA9C6284-1137-47FE-9471-23CA82494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A00A6D3C-23F9-41D9-B891-14D8E2E98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8F8D96F5-1ED7-4891-8D8B-A24E72DA7C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0E9A3A72-EC37-423D-B309-A6487A86C7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EBE630AB-13C0-44A2-80CA-C07483E93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B7768337-3D65-4FE5-8E1A-D79219E0A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968E4331-550E-4929-ACE8-D2ED2D6EA3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768D8817-CAEE-45BB-820E-A67C68D48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350A8C31-0139-4ABD-967A-139738E88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9855AEE1-1C1C-4832-8B4C-042F59E029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A41C5A32-BD0A-4457-9CF7-97467FA2B7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93C14A20-2E3C-49F8-AF55-C384FEB955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DB167719-0D82-4ABF-9BC8-B073A847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660582DE-E250-4561-9298-E4FADEB90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820B635A-6E81-4D8A-98A3-141E57A6FF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3909A0ED-D070-4792-A2EE-CCEB6BA63C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4619A19C-3B55-4085-8668-458999628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87D16772-2B59-486E-BE47-65D591C088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1D6A06B8-1E4A-497F-B977-F78E5D7D00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55BC53AD-5249-4FB1-AB74-3F71AAEB5A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36F8561A-874A-48BB-BCC2-07F002ED4F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BA6B1B8F-9695-447F-BF2F-9010D40A07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454192F9-26C5-4212-BA60-CADA662AFE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BFBDA013-4858-422E-AE7A-614BF71FB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42BA261C-0C75-431D-9FD5-2C3AA241B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0F8709D9-2655-4A39-9228-BCFCBF4122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9653F80B-5CF7-45EF-889B-FD0AAF4835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2A1DA86A-7442-4897-88A4-EDD18A01C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39623279-A4CE-49AC-B5FA-CD224324B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EB9D8B4D-1BE5-4CD9-A592-D0D3D76911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769A47A3-F5B7-4BF0-B920-21A62F96F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6E5DCDE9-48A4-41BA-987D-CC72C62B3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0F51F840-3DBF-444E-BC79-718416C51D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2DFD2B64-98D0-4E59-AE1F-693872F36D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CF09CB65-8B7E-426C-A3FE-DD20196FC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43149294-A5BC-4E62-A167-3CD55E05B3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DB99FCDF-C9A0-40F7-ABDE-7247B2238D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0CE59751-EC07-43C1-A5F5-AF5D30EBBE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4573CCF2-67F2-4BD1-A01C-1D064B908F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1C60C662-612D-485A-A50D-E938C6E499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0048F63C-A2BB-4D89-9649-91EC2045C0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1C29F96C-43D4-4F0F-A76D-4CED9C610C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B660107F-776B-455F-AC78-225F21B81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EB1DB332-7265-477D-9A04-EDB3799DE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EBBEFE2D-1654-40D8-A838-45728A168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190211E2-64DF-4171-811B-B8A0CD87B9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5F7CDCE8-8B48-4859-BDFE-FCB7BC6F5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B770A8C4-614E-4295-A937-718CC61B25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A699ADB6-675C-44B0-B96E-EDD7AC1F96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64875E98-2AA1-4001-90EA-2F3D9E017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5BEC7219-356F-4141-B57B-8BCD85BF77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564D4AAB-BB2C-4A77-BB45-94EEC66CD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CE9CF29A-81CA-4A03-8B04-55F566882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52FEFF22-7798-4730-9C0B-EC7EAFCD01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00149276-D167-4D2B-93F1-FD2958302B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E7DC22D5-A39C-4789-A952-D891488772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7BA51EF1-15F0-4193-AB83-F8C8A64D6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3FB75ADB-F020-4C56-91C6-9AB4629855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DBCE5CDF-BBF6-4E67-8CCE-9482D7EB4F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2138BABC-E51C-4F80-972E-CF44385C16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96B0C850-272E-4B08-8779-B872DCAA37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2EEE54AF-B9C2-494D-9E02-2F67FEF7A2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D21349A4-F7C9-492C-A658-EA9F7538B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D88D1ED8-AC07-4621-9933-E10CE61220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6FD21FCD-1DA9-45C2-9AB5-548EE0E6E6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C8BDD8CA-1442-470F-A5D3-FC8A87A103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3B8DF094-690E-4C13-8284-7A7C97441A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FE0B926C-A114-444D-BA51-FECE28B03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00BDE6CC-5F54-4752-ACC4-E3BCF2BEEA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6E28F857-CCD8-4222-84C0-A0B415E7BD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CD2687E0-0214-44E6-8BB1-34F6B7BA89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7F1236AA-FC17-487E-83B1-D71BCB2A87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623384AA-72EF-4BCF-9137-1944405836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1BD81D1B-2270-4FBE-B437-F0DBB8DDF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6411E268-F8CA-4C78-82ED-DDCF28B0BE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D48F8732-5205-4843-A2EB-3E0EB18F9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DC5966DA-8E1A-43FF-A1A4-C6879B4564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E3BEFD3E-662F-4B38-859E-093A14241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06C52F63-F17B-4356-A3AE-9707D93D29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85706A28-0822-4064-AD3E-2A1F4E1C9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348A813F-1672-44DB-A207-F3494E7C2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6FC8AEBA-4BD5-4BB0-B004-A8B06B6A4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71ED8D8F-0325-426C-9257-1A5048211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0FF054DF-85C2-466A-9D64-EB6D95AA82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2D01FA60-E77D-41EE-8228-CFB979E3D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AC8D6F02-E0C8-4EF5-9D41-E75C16C16E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BD111AAF-4EE4-4A89-84D2-4201F035D7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E8F4C133-3F54-4715-A7D6-4261B9A998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0BAA2E6B-E393-45EA-8AE6-A775AA69CC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7DB4F953-9FE8-4B8D-A62B-CB20A7037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9D918AF2-85FB-436F-99DB-622B076646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1F078C58-0893-4D64-B685-BCB70CAC62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AEDA3784-7618-477C-A8B0-36FA393D64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0AC49727-CA00-439E-82D4-B446B78965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6B67B441-65C8-4A53-968B-C56CB4086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94CEDDB5-CC85-4A9E-A73C-85D7B714FA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80BF7883-770D-4CA2-BE01-C5F4B102B9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7DF07BC6-9560-430C-86FA-AFA6F7DF0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9B085920-7744-44C8-AF91-D2F16C997D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22308C0A-08FC-4AAA-87B2-1E57033E4A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AB727BDA-993C-4BB5-8CED-8D50C55F7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1BB192D1-56DC-4342-911C-7D80A9084D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337ADC5A-E225-4E91-B940-2DD15330E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0D170CF5-349D-4588-8AD3-373D47A4EC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61" name="Freeform: Shape 360">
                <a:extLst>
                  <a:ext uri="{FF2B5EF4-FFF2-40B4-BE49-F238E27FC236}">
                    <a16:creationId xmlns:a16="http://schemas.microsoft.com/office/drawing/2014/main" id="{297A6982-5B80-4376-A9D2-C11E9B084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2" name="Freeform: Shape 361">
                <a:extLst>
                  <a:ext uri="{FF2B5EF4-FFF2-40B4-BE49-F238E27FC236}">
                    <a16:creationId xmlns:a16="http://schemas.microsoft.com/office/drawing/2014/main" id="{0B14F779-546D-4011-8459-2E8E34C50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63" name="Freeform: Shape 362">
                <a:extLst>
                  <a:ext uri="{FF2B5EF4-FFF2-40B4-BE49-F238E27FC236}">
                    <a16:creationId xmlns:a16="http://schemas.microsoft.com/office/drawing/2014/main" id="{35AE6943-22C6-405D-A071-F8EC29DAB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4" name="Freeform: Shape 363">
                <a:extLst>
                  <a:ext uri="{FF2B5EF4-FFF2-40B4-BE49-F238E27FC236}">
                    <a16:creationId xmlns:a16="http://schemas.microsoft.com/office/drawing/2014/main" id="{2464DBFD-1DA1-456F-8427-CF66CD4C8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5" name="Freeform: Shape 364">
                <a:extLst>
                  <a:ext uri="{FF2B5EF4-FFF2-40B4-BE49-F238E27FC236}">
                    <a16:creationId xmlns:a16="http://schemas.microsoft.com/office/drawing/2014/main" id="{C9CA1114-00C4-448B-BF9A-9D70C709B0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6" name="Freeform: Shape 365">
                <a:extLst>
                  <a:ext uri="{FF2B5EF4-FFF2-40B4-BE49-F238E27FC236}">
                    <a16:creationId xmlns:a16="http://schemas.microsoft.com/office/drawing/2014/main" id="{2101A885-A4A8-4AFE-9905-E510D58C8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7" name="Freeform: Shape 366">
                <a:extLst>
                  <a:ext uri="{FF2B5EF4-FFF2-40B4-BE49-F238E27FC236}">
                    <a16:creationId xmlns:a16="http://schemas.microsoft.com/office/drawing/2014/main" id="{661E165D-4826-43AD-AD75-1C965A71A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8" name="Freeform: Shape 367">
                <a:extLst>
                  <a:ext uri="{FF2B5EF4-FFF2-40B4-BE49-F238E27FC236}">
                    <a16:creationId xmlns:a16="http://schemas.microsoft.com/office/drawing/2014/main" id="{C1F2231A-5945-44AF-95E4-6D14529C86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9" name="Freeform: Shape 368">
                <a:extLst>
                  <a:ext uri="{FF2B5EF4-FFF2-40B4-BE49-F238E27FC236}">
                    <a16:creationId xmlns:a16="http://schemas.microsoft.com/office/drawing/2014/main" id="{1998F14A-698C-4220-92B8-2EC10C356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70" name="Freeform: Shape 369">
                <a:extLst>
                  <a:ext uri="{FF2B5EF4-FFF2-40B4-BE49-F238E27FC236}">
                    <a16:creationId xmlns:a16="http://schemas.microsoft.com/office/drawing/2014/main" id="{496E0BBF-D595-4DAE-91C6-4EB179C693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1" name="Freeform: Shape 370">
                <a:extLst>
                  <a:ext uri="{FF2B5EF4-FFF2-40B4-BE49-F238E27FC236}">
                    <a16:creationId xmlns:a16="http://schemas.microsoft.com/office/drawing/2014/main" id="{E31F1BC0-CB0A-4386-BE5E-7972AFB050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2" name="Freeform: Shape 371">
                <a:extLst>
                  <a:ext uri="{FF2B5EF4-FFF2-40B4-BE49-F238E27FC236}">
                    <a16:creationId xmlns:a16="http://schemas.microsoft.com/office/drawing/2014/main" id="{B1575BDE-4CFA-4FAD-9F64-692A6DBFF5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3" name="Freeform: Shape 372">
                <a:extLst>
                  <a:ext uri="{FF2B5EF4-FFF2-40B4-BE49-F238E27FC236}">
                    <a16:creationId xmlns:a16="http://schemas.microsoft.com/office/drawing/2014/main" id="{9D32D2E3-5D5B-4751-A477-A26860AC17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4" name="Freeform: Shape 373">
                <a:extLst>
                  <a:ext uri="{FF2B5EF4-FFF2-40B4-BE49-F238E27FC236}">
                    <a16:creationId xmlns:a16="http://schemas.microsoft.com/office/drawing/2014/main" id="{92009233-25F1-4029-B170-318CBBA005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5" name="Freeform: Shape 374">
                <a:extLst>
                  <a:ext uri="{FF2B5EF4-FFF2-40B4-BE49-F238E27FC236}">
                    <a16:creationId xmlns:a16="http://schemas.microsoft.com/office/drawing/2014/main" id="{CCBFA5E5-8384-4D58-BD73-BA36E23E80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6" name="Freeform: Shape 375">
                <a:extLst>
                  <a:ext uri="{FF2B5EF4-FFF2-40B4-BE49-F238E27FC236}">
                    <a16:creationId xmlns:a16="http://schemas.microsoft.com/office/drawing/2014/main" id="{3ACBBAC3-185E-4C28-81AB-C9BE2A88D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77" name="Freeform: Shape 376">
                <a:extLst>
                  <a:ext uri="{FF2B5EF4-FFF2-40B4-BE49-F238E27FC236}">
                    <a16:creationId xmlns:a16="http://schemas.microsoft.com/office/drawing/2014/main" id="{225AF996-F3FB-4AF2-B954-BDF79069E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8" name="Freeform: Shape 377">
                <a:extLst>
                  <a:ext uri="{FF2B5EF4-FFF2-40B4-BE49-F238E27FC236}">
                    <a16:creationId xmlns:a16="http://schemas.microsoft.com/office/drawing/2014/main" id="{E10B0127-17D3-4B62-8708-9558A79455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9" name="Freeform: Shape 378">
                <a:extLst>
                  <a:ext uri="{FF2B5EF4-FFF2-40B4-BE49-F238E27FC236}">
                    <a16:creationId xmlns:a16="http://schemas.microsoft.com/office/drawing/2014/main" id="{A36A9D1B-B750-446F-99FF-E3280E32AD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0" name="Freeform: Shape 379">
                <a:extLst>
                  <a:ext uri="{FF2B5EF4-FFF2-40B4-BE49-F238E27FC236}">
                    <a16:creationId xmlns:a16="http://schemas.microsoft.com/office/drawing/2014/main" id="{C078DB92-DE53-4BEC-BBD4-B5966EAA16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1" name="Freeform: Shape 380">
                <a:extLst>
                  <a:ext uri="{FF2B5EF4-FFF2-40B4-BE49-F238E27FC236}">
                    <a16:creationId xmlns:a16="http://schemas.microsoft.com/office/drawing/2014/main" id="{7334AD7D-F850-4E92-89F9-49EE6E3AA7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2" name="Freeform: Shape 381">
                <a:extLst>
                  <a:ext uri="{FF2B5EF4-FFF2-40B4-BE49-F238E27FC236}">
                    <a16:creationId xmlns:a16="http://schemas.microsoft.com/office/drawing/2014/main" id="{14D983A3-96A9-4BB8-90D5-93B0E625F8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3" name="Freeform: Shape 382">
                <a:extLst>
                  <a:ext uri="{FF2B5EF4-FFF2-40B4-BE49-F238E27FC236}">
                    <a16:creationId xmlns:a16="http://schemas.microsoft.com/office/drawing/2014/main" id="{43A1FFE3-BB5F-4455-B23F-DA56AE791E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84" name="Freeform: Shape 383">
                <a:extLst>
                  <a:ext uri="{FF2B5EF4-FFF2-40B4-BE49-F238E27FC236}">
                    <a16:creationId xmlns:a16="http://schemas.microsoft.com/office/drawing/2014/main" id="{C34E69E0-4115-4CAA-86FB-1D5A8830D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85" name="Freeform: Shape 384">
                <a:extLst>
                  <a:ext uri="{FF2B5EF4-FFF2-40B4-BE49-F238E27FC236}">
                    <a16:creationId xmlns:a16="http://schemas.microsoft.com/office/drawing/2014/main" id="{E5707C7C-BEB2-4920-9D44-8AF218FFB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86" name="Freeform: Shape 385">
                <a:extLst>
                  <a:ext uri="{FF2B5EF4-FFF2-40B4-BE49-F238E27FC236}">
                    <a16:creationId xmlns:a16="http://schemas.microsoft.com/office/drawing/2014/main" id="{D95D2E5E-6D1E-43FC-A231-E28A082964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87" name="Freeform: Shape 386">
                <a:extLst>
                  <a:ext uri="{FF2B5EF4-FFF2-40B4-BE49-F238E27FC236}">
                    <a16:creationId xmlns:a16="http://schemas.microsoft.com/office/drawing/2014/main" id="{DB511D52-FE0D-4F8D-AC2F-6806904C67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88" name="Freeform: Shape 387">
                <a:extLst>
                  <a:ext uri="{FF2B5EF4-FFF2-40B4-BE49-F238E27FC236}">
                    <a16:creationId xmlns:a16="http://schemas.microsoft.com/office/drawing/2014/main" id="{E4D31CC7-D38B-4566-A6F9-5CB84EEAAD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89" name="Freeform: Shape 388">
                <a:extLst>
                  <a:ext uri="{FF2B5EF4-FFF2-40B4-BE49-F238E27FC236}">
                    <a16:creationId xmlns:a16="http://schemas.microsoft.com/office/drawing/2014/main" id="{48116577-FA2A-434D-83D4-213A1497D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90" name="Freeform: Shape 389">
                <a:extLst>
                  <a:ext uri="{FF2B5EF4-FFF2-40B4-BE49-F238E27FC236}">
                    <a16:creationId xmlns:a16="http://schemas.microsoft.com/office/drawing/2014/main" id="{02288414-AA9B-4065-A506-AE5ED2ABC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91" name="Freeform: Shape 390">
                <a:extLst>
                  <a:ext uri="{FF2B5EF4-FFF2-40B4-BE49-F238E27FC236}">
                    <a16:creationId xmlns:a16="http://schemas.microsoft.com/office/drawing/2014/main" id="{92EAF5E5-70A0-4FE6-B906-6BCF9C49F7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92" name="Freeform: Shape 391">
                <a:extLst>
                  <a:ext uri="{FF2B5EF4-FFF2-40B4-BE49-F238E27FC236}">
                    <a16:creationId xmlns:a16="http://schemas.microsoft.com/office/drawing/2014/main" id="{3DA12971-2CD2-4DE8-8B05-8B11B5614B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93" name="Freeform: Shape 392">
                <a:extLst>
                  <a:ext uri="{FF2B5EF4-FFF2-40B4-BE49-F238E27FC236}">
                    <a16:creationId xmlns:a16="http://schemas.microsoft.com/office/drawing/2014/main" id="{B9486073-CABC-45A3-B442-5959E5CE6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94" name="Freeform: Shape 393">
                <a:extLst>
                  <a:ext uri="{FF2B5EF4-FFF2-40B4-BE49-F238E27FC236}">
                    <a16:creationId xmlns:a16="http://schemas.microsoft.com/office/drawing/2014/main" id="{3EEB7953-85A2-4391-931C-CE88AC0532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95" name="Freeform: Shape 394">
                <a:extLst>
                  <a:ext uri="{FF2B5EF4-FFF2-40B4-BE49-F238E27FC236}">
                    <a16:creationId xmlns:a16="http://schemas.microsoft.com/office/drawing/2014/main" id="{1BF2EBC9-4A08-4A35-8C75-15E51BA0AB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96" name="Freeform: Shape 395">
                <a:extLst>
                  <a:ext uri="{FF2B5EF4-FFF2-40B4-BE49-F238E27FC236}">
                    <a16:creationId xmlns:a16="http://schemas.microsoft.com/office/drawing/2014/main" id="{1686BEF1-7F1A-40F6-BC3F-24221ACEC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7" name="Freeform: Shape 396">
                <a:extLst>
                  <a:ext uri="{FF2B5EF4-FFF2-40B4-BE49-F238E27FC236}">
                    <a16:creationId xmlns:a16="http://schemas.microsoft.com/office/drawing/2014/main" id="{5D2D2281-DA3F-41A6-B56E-2EE507826A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8" name="Freeform: Shape 397">
                <a:extLst>
                  <a:ext uri="{FF2B5EF4-FFF2-40B4-BE49-F238E27FC236}">
                    <a16:creationId xmlns:a16="http://schemas.microsoft.com/office/drawing/2014/main" id="{B1EBA419-056B-478C-A25C-B349F4DDD9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99" name="Freeform: Shape 398">
                <a:extLst>
                  <a:ext uri="{FF2B5EF4-FFF2-40B4-BE49-F238E27FC236}">
                    <a16:creationId xmlns:a16="http://schemas.microsoft.com/office/drawing/2014/main" id="{3DE38383-61B3-4E4E-B781-1C7DA04D65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0" name="Freeform: Shape 399">
                <a:extLst>
                  <a:ext uri="{FF2B5EF4-FFF2-40B4-BE49-F238E27FC236}">
                    <a16:creationId xmlns:a16="http://schemas.microsoft.com/office/drawing/2014/main" id="{F62AD048-154B-4830-A46F-263BA35AA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401" name="Freeform: Shape 400">
                <a:extLst>
                  <a:ext uri="{FF2B5EF4-FFF2-40B4-BE49-F238E27FC236}">
                    <a16:creationId xmlns:a16="http://schemas.microsoft.com/office/drawing/2014/main" id="{636A730F-15EE-440C-84B5-0541AE9546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402" name="Freeform: Shape 401">
                <a:extLst>
                  <a:ext uri="{FF2B5EF4-FFF2-40B4-BE49-F238E27FC236}">
                    <a16:creationId xmlns:a16="http://schemas.microsoft.com/office/drawing/2014/main" id="{31AF286F-6D0E-447F-B4D1-24729E0D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3" name="Freeform: Shape 402">
                <a:extLst>
                  <a:ext uri="{FF2B5EF4-FFF2-40B4-BE49-F238E27FC236}">
                    <a16:creationId xmlns:a16="http://schemas.microsoft.com/office/drawing/2014/main" id="{36F64061-98E4-477D-BABF-CC6BA8D676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4" name="Freeform: Shape 403">
                <a:extLst>
                  <a:ext uri="{FF2B5EF4-FFF2-40B4-BE49-F238E27FC236}">
                    <a16:creationId xmlns:a16="http://schemas.microsoft.com/office/drawing/2014/main" id="{1C601616-D38B-4ED2-BD55-F5AEA36AB0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405" name="Freeform: Shape 404">
                <a:extLst>
                  <a:ext uri="{FF2B5EF4-FFF2-40B4-BE49-F238E27FC236}">
                    <a16:creationId xmlns:a16="http://schemas.microsoft.com/office/drawing/2014/main" id="{E0593B16-48EE-41A8-B4AF-E03A74CBB8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6" name="Freeform: Shape 405">
                <a:extLst>
                  <a:ext uri="{FF2B5EF4-FFF2-40B4-BE49-F238E27FC236}">
                    <a16:creationId xmlns:a16="http://schemas.microsoft.com/office/drawing/2014/main" id="{26B2406B-8A3A-4381-8D69-1178F16C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407" name="Freeform: Shape 406">
                <a:extLst>
                  <a:ext uri="{FF2B5EF4-FFF2-40B4-BE49-F238E27FC236}">
                    <a16:creationId xmlns:a16="http://schemas.microsoft.com/office/drawing/2014/main" id="{DF1F792D-BA16-4D8F-99C3-E5E6959A51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8" name="Freeform: Shape 407">
                <a:extLst>
                  <a:ext uri="{FF2B5EF4-FFF2-40B4-BE49-F238E27FC236}">
                    <a16:creationId xmlns:a16="http://schemas.microsoft.com/office/drawing/2014/main" id="{AA77D5AF-6FFE-4577-BC40-BA19023071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9" name="Freeform: Shape 408">
                <a:extLst>
                  <a:ext uri="{FF2B5EF4-FFF2-40B4-BE49-F238E27FC236}">
                    <a16:creationId xmlns:a16="http://schemas.microsoft.com/office/drawing/2014/main" id="{08F16A01-2EE8-4E4F-83CD-2000577D14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0" name="Freeform: Shape 409">
                <a:extLst>
                  <a:ext uri="{FF2B5EF4-FFF2-40B4-BE49-F238E27FC236}">
                    <a16:creationId xmlns:a16="http://schemas.microsoft.com/office/drawing/2014/main" id="{18ACB7FF-8D64-44A2-8571-7DB441D97E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411" name="Freeform: Shape 410">
                <a:extLst>
                  <a:ext uri="{FF2B5EF4-FFF2-40B4-BE49-F238E27FC236}">
                    <a16:creationId xmlns:a16="http://schemas.microsoft.com/office/drawing/2014/main" id="{E15E0D81-20B6-4D4C-9B7C-4D5A01B6AA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2" name="Freeform: Shape 411">
                <a:extLst>
                  <a:ext uri="{FF2B5EF4-FFF2-40B4-BE49-F238E27FC236}">
                    <a16:creationId xmlns:a16="http://schemas.microsoft.com/office/drawing/2014/main" id="{8F687395-0ADA-4504-B6D0-D55493AB66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413" name="Freeform: Shape 412">
                <a:extLst>
                  <a:ext uri="{FF2B5EF4-FFF2-40B4-BE49-F238E27FC236}">
                    <a16:creationId xmlns:a16="http://schemas.microsoft.com/office/drawing/2014/main" id="{94D99C3F-4701-403D-A69E-EE345B0E41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4" name="Freeform: Shape 413">
                <a:extLst>
                  <a:ext uri="{FF2B5EF4-FFF2-40B4-BE49-F238E27FC236}">
                    <a16:creationId xmlns:a16="http://schemas.microsoft.com/office/drawing/2014/main" id="{0C6D9CF1-A535-4742-B2CF-B61ADC55E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5" name="Freeform: Shape 414">
                <a:extLst>
                  <a:ext uri="{FF2B5EF4-FFF2-40B4-BE49-F238E27FC236}">
                    <a16:creationId xmlns:a16="http://schemas.microsoft.com/office/drawing/2014/main" id="{E9EB265F-CF4E-4485-88F1-AE3CE1BE37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6" name="Freeform: Shape 415">
                <a:extLst>
                  <a:ext uri="{FF2B5EF4-FFF2-40B4-BE49-F238E27FC236}">
                    <a16:creationId xmlns:a16="http://schemas.microsoft.com/office/drawing/2014/main" id="{9B354D37-6517-4AF4-8195-9A7B43D20C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417" name="Freeform: Shape 416">
                <a:extLst>
                  <a:ext uri="{FF2B5EF4-FFF2-40B4-BE49-F238E27FC236}">
                    <a16:creationId xmlns:a16="http://schemas.microsoft.com/office/drawing/2014/main" id="{2A3087FA-3C5B-4898-9FE2-633DAA0B74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8" name="Freeform: Shape 417">
                <a:extLst>
                  <a:ext uri="{FF2B5EF4-FFF2-40B4-BE49-F238E27FC236}">
                    <a16:creationId xmlns:a16="http://schemas.microsoft.com/office/drawing/2014/main" id="{C8D7AB32-147E-4110-ABBE-7F1FB68942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419" name="Freeform: Shape 418">
                <a:extLst>
                  <a:ext uri="{FF2B5EF4-FFF2-40B4-BE49-F238E27FC236}">
                    <a16:creationId xmlns:a16="http://schemas.microsoft.com/office/drawing/2014/main" id="{542ED17E-A6FC-4BC6-B7FE-EF9BC5B15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0" name="Freeform: Shape 419">
                <a:extLst>
                  <a:ext uri="{FF2B5EF4-FFF2-40B4-BE49-F238E27FC236}">
                    <a16:creationId xmlns:a16="http://schemas.microsoft.com/office/drawing/2014/main" id="{4610CFBC-B173-4CBE-BBD7-7E859FCA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21" name="Freeform: Shape 420">
                <a:extLst>
                  <a:ext uri="{FF2B5EF4-FFF2-40B4-BE49-F238E27FC236}">
                    <a16:creationId xmlns:a16="http://schemas.microsoft.com/office/drawing/2014/main" id="{7578019C-8AAF-4A81-84C4-155EB43FAF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22" name="Freeform: Shape 421">
                <a:extLst>
                  <a:ext uri="{FF2B5EF4-FFF2-40B4-BE49-F238E27FC236}">
                    <a16:creationId xmlns:a16="http://schemas.microsoft.com/office/drawing/2014/main" id="{46936191-0661-4BD8-9A61-D00FAC97D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423" name="Freeform: Shape 422">
                <a:extLst>
                  <a:ext uri="{FF2B5EF4-FFF2-40B4-BE49-F238E27FC236}">
                    <a16:creationId xmlns:a16="http://schemas.microsoft.com/office/drawing/2014/main" id="{F7BC1D8F-F88B-4A19-B640-8DCC739927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24" name="Freeform: Shape 423">
                <a:extLst>
                  <a:ext uri="{FF2B5EF4-FFF2-40B4-BE49-F238E27FC236}">
                    <a16:creationId xmlns:a16="http://schemas.microsoft.com/office/drawing/2014/main" id="{47D77817-943A-4D8A-82EE-C309FC9FF0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425" name="Freeform: Shape 424">
                <a:extLst>
                  <a:ext uri="{FF2B5EF4-FFF2-40B4-BE49-F238E27FC236}">
                    <a16:creationId xmlns:a16="http://schemas.microsoft.com/office/drawing/2014/main" id="{BF86E220-D031-40B7-B3A2-0C723E3A91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87" name="Graphic 4">
              <a:extLst>
                <a:ext uri="{FF2B5EF4-FFF2-40B4-BE49-F238E27FC236}">
                  <a16:creationId xmlns:a16="http://schemas.microsoft.com/office/drawing/2014/main" id="{226E1D80-1BFB-4A13-8F3C-94D54398C5F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154385" y="4452524"/>
              <a:ext cx="1443404" cy="1443428"/>
              <a:chOff x="5734037" y="3067039"/>
              <a:chExt cx="724483" cy="724489"/>
            </a:xfrm>
            <a:grpFill/>
          </p:grpSpPr>
          <p:sp>
            <p:nvSpPr>
              <p:cNvPr id="88" name="Freeform: Shape 87">
                <a:extLst>
                  <a:ext uri="{FF2B5EF4-FFF2-40B4-BE49-F238E27FC236}">
                    <a16:creationId xmlns:a16="http://schemas.microsoft.com/office/drawing/2014/main" id="{3DCC1C21-CB11-4506-90E4-37DCD97AFC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68177170-8FD3-4752-B1DB-0186ADF9B1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8CAA5FB4-9073-4612-99F5-95E1C6D06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DE021324-18DD-4114-8992-9652707C1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6ECBC33B-D8EB-4804-9EA3-57C07B57C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D03927C7-0E45-4B61-844A-4A626FDF6A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AC6AF6E8-E748-47F7-B35C-567D5FBA6C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1EC671E5-B299-470C-9C7A-A50106E51B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7410EBDF-623D-41EF-82A4-9FB938A7B6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B6F866F8-B429-471B-9C2B-051BDCBAF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883B4FBD-06C8-4D5D-B0D9-755E4CD1A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DE3FD149-0B2F-4DA0-9721-59B9FEE8E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4D26DB48-036E-4616-BA8B-C606A7B58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8D6F6275-06AB-4316-B8C4-927E53487C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8E8CABF3-9C76-46A0-8DE9-F055C94A93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01A12ED9-6299-4ABD-9827-DD52FE22B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C0ADA37A-E396-4F92-AB19-D6994E0DD5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6A96001A-BD0F-4CF9-A22B-545ED4F863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BD9ACB13-4C6C-4347-9F65-1309B33A17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1F17BE4A-72F8-4529-8558-E62103AEA7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806708C3-D03F-4605-8C6F-AE8EDA083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D520ADFA-68AE-4CE4-913A-F070A2817D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3C6C63AD-C87A-403E-ADB5-4EDD034438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9370EAC6-89F0-4826-90D1-E55C334479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1FB61DD4-AB7B-417A-AE96-B1D9CBAC10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B4AD18D2-11BA-4192-9845-206C033F3E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85892E2D-483A-4C0A-87C7-6FFA2EB5E2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A4037ACD-005D-4907-942F-D565AF6C83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AA8FD84E-39BE-456B-84C5-E03698AAC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B2FC47C2-6EF5-4D17-8703-527F28609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DD29BC8A-00E1-481E-8BA4-1AA7F4AA1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5AF6ABE5-726A-495B-A832-3851CB911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F8E250A7-0600-440B-BEBC-61B2D4D7B1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CC36BEB1-881D-4496-AD7F-1CC4B46FA5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371DFE25-AF37-409C-B032-5F47D7150F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39AF97A7-FC44-49BF-ABD1-59DB48B898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3939D792-9C64-48CF-8607-C7873A563A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2F69E48F-45D8-4A8A-A101-5DF775A5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EE47C3F3-8AC5-414F-8E20-25DA306C55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F09CB222-24C1-414A-B56E-EA3617D05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7FC26844-A93E-4C55-8619-F58615B4A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3EA8BA8A-4848-4084-A841-501CECF285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34BC148C-3116-4C75-89DF-2BF348429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91F3F7CB-7B69-49A3-A09E-D206488312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58072F8C-2347-472F-9D9A-F5511BA40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322C76E0-8D4F-4788-9856-B1AB15B209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63A9EC23-E263-4098-AC45-E628E1A297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B72211D0-3733-443C-999F-6CE736381C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CEC069AD-6364-4585-A8F1-931648A1BF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39361719-49F1-40E3-9ABA-2FE9D78364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737F2D47-03EF-4AE6-ABB9-36506DF5A4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2554F257-3BD2-493C-A5F1-FCC2C64C35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4D297D55-4523-4CE1-9A0F-3EA6B27F79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605D1D96-783B-407F-BF8C-B0773589EB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95D03B3C-A55A-4738-A6FF-8F2DA5B99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D41CE56E-C4C8-427A-9E82-C1EEF78E84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72359086-D108-47DE-B6EA-0BEE1835D7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6FA49818-F2EA-427C-B93C-15E320DA1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E435C1E1-0D80-4B30-8CAC-C6EDE1DE7B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30FCB137-01B0-4770-AFC3-003DF7897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7D03298B-8D34-487C-9DF0-DB9AC8307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4698B28F-FFEF-44BA-B657-E59F80990F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900A4B40-BCFB-46E4-AE4F-FCC5C65091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914CE6AE-7FAB-4A5D-8EA2-861CAF598A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FF0F3D4A-D39F-48EE-934D-C73834DC56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09B630BB-5848-4C72-9F5A-FC8EBE7A6B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F662A334-5814-480B-861F-17661B60F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DC0FC730-550F-42A2-AE79-EEA30B11C7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03054F4A-43DC-46A1-89D0-87DA8F315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5F66EF36-2C9F-49B2-B972-1BA82C8F36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47955EF8-6501-4579-B85F-DE5C0815FF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E0BA4174-EBEB-40DA-8B1D-6A7851E38C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50512C7C-98D6-45AD-8CA4-1BEB01262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416CB557-0CE9-4015-A920-C6766A0664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5EA7B3B4-3BF2-4B69-B300-5D86CCB0A0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D887DF00-5D34-4A8B-9A84-C40D336238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EADE921C-83B0-4521-916F-E7EC5CFDAD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5CEDA6FA-EB55-47AE-A005-BF546085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9DAC0C40-EF50-4632-B781-ACDAE95AF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582AAB43-E3D9-4272-8809-5F70B30206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28C7D300-E0BD-4C12-92B1-0801266F02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CCA3ED35-2344-4402-B61B-3932E69457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949146BF-06FF-41BB-BDD3-B80BABB3AA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393A6A5F-F75B-4BBC-AADC-A84DA758EE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77B21059-EA9B-4329-968B-81F7966D27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BFF9C99F-41B4-4789-934B-8BF03EA94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C180277F-7E18-4896-AE91-960B379D2C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C95FE437-DA37-44C9-B975-96C6DD9DE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A2A5369E-5DB7-4854-BBEC-D043F3A5F2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B6B0D6D9-913A-4804-83B5-5A9858F570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29B4FACF-EF13-4EFA-86D3-D5B2B6703A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7BD767A9-D2A3-4942-B654-34DDDFD60B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0C97F02F-13B9-4D7E-B916-BC8713CC0D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99C0654B-0803-40FA-BF28-D8EA65F58C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D44F31B6-3657-4241-A94E-EEDBFF0C9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3557624B-3CCB-43DA-998B-B1EC599C75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75B0CCD4-215D-456D-808C-F96ABB7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FE4E038E-23E6-43BE-9A3B-523A28DF73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A686F1FD-4135-414B-8575-ED97CC8DBF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36FBC8D5-B3FE-4E26-8B4F-5D5668A8A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33A60C97-778A-4251-A66B-49769F0C20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0CC04E3B-2AC3-4A7B-A425-DDABEA8AF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CEF7D0E1-459C-4A15-9F05-545F6430B6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D5797445-BFB3-4EB2-8B44-4BF2C9E915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E27FB1FC-477D-45B3-82B0-0F49364698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D94CF442-4FF2-41B3-8870-097DBAF46C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A24927C8-A42E-4B8D-84A4-50A58968B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5379CB96-0D3A-4582-8650-A909955BA3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531F84F2-CE93-4841-9AA6-BC9E35579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D1BED9D2-07EF-452E-AFA1-9A1E80AE24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2C75A1A5-0A11-42EA-AF4E-FF52721258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4275A1C7-FA96-4BBB-A7EF-A7ED02814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8CA8B3B4-73BE-41D5-900B-42FBF6AA72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B0264B0D-E150-4641-BBB1-58080670E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BCC2D199-EF36-4077-A50C-D9FC99331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C6DCCA13-7F75-46F9-97B3-A9DA4C2173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56C76EEB-75A4-418F-9FE0-CC513BC3C2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1E952CEF-EC1B-4714-8900-D2DFAEF30F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2B899198-ADCC-4613-957B-7A40B17B1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5581AF7F-95DB-4163-B608-C04A61FB92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5616F834-835A-42B4-B51B-5AD285E283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EF598AFA-5F8F-4191-8881-1DE91BB2B0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6623A080-F2C6-4664-B99C-99A9C287B4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330E7091-D82F-490A-8F32-DE8745212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2B340B39-E421-434F-AF1A-DAD7E7802D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6C2ED568-9809-4A18-A06A-87018A987E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A6C26F4B-6369-4557-B6D4-A1B448B1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42CEA830-FB77-4EA5-9BAB-64B6F500F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E5A9B88C-3ADF-40D8-9E9B-42439F8520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CC9DEE2F-0410-4B1A-BED8-D1371CE8B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8A66E75A-959E-436D-B1F1-DBD1E460E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B35526DB-3749-43FA-84BA-E73EE1D1DB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6503C90B-19EF-4925-A08A-AE40956A26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B98692DC-F401-45BC-ABC7-421F3391C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8629B1A4-7BFC-4F45-9FAD-BB035C4E47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A2F92592-AB8B-4732-BEE7-3E2B830EA3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9C3644DC-02D1-43FF-8ED1-0ECBBA4B30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4DC12AE3-E70C-4CD8-9A74-7567F99C46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0E0DDE12-8B48-4D21-8863-06298ED8B8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C611F1DE-AF40-48FC-8A1E-0A175D439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34C2CAED-22FC-4450-8BBC-7811F7DF9B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F89E6B45-A41C-4735-A7F5-E4EFD5DCF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44BFE35C-5487-42E8-AC30-01FC1E4F51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3575E1A5-C3CB-4081-A394-36172B7DB1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C9C6DF24-803A-44A1-B29A-B90297D393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22A7B096-566C-4312-AF19-D9A3B6BC0E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8B429767-12DD-4020-BC3E-9944CF36F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FF510776-417B-4B74-9082-ED3915450A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FEF51D3D-E951-49CE-BCE4-D444BEF6B2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B27BA73E-E784-4961-884D-F507DDE38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2849019E-0178-4A1C-A5D8-DC3DFC572B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0B49676D-9D41-4B2D-8FF9-69AC31CFDC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6BDFE3E8-9647-4400-B019-8EDD4E688B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EDD57B95-ED61-4561-9ADF-38126BADC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3744F230-BFBA-41B0-9FE2-481D1EAFFF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C32022D3-12E0-4BC1-8085-D6CBF3CDD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D1AED37F-874A-4B21-A522-FEBCB38F4C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5BB466E2-3497-4A3B-8777-FAA0AAEE2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A924D178-36E4-4E29-86E8-7716F3B4A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D0DF84E5-BB3D-4120-8FD3-98ECDA31BB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E5B29635-10AC-481E-A2DE-80E9DE6128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AAB430CA-3259-463F-85F9-B6E180323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8EF18909-FC9F-4845-B1DC-027E82B21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EFCE2389-D574-49C1-89EB-D8C7308883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D44B35A5-5216-45FC-8F0F-D80E383B42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9470F10A-F708-41AA-A910-5C288B3556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CD73E13B-910B-40D2-B53F-6614C098BA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8267FC95-0200-40B3-B043-D33BEA60D0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9F14022C-37CD-4CDD-ACD1-86161EF00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sp>
        <p:nvSpPr>
          <p:cNvPr id="4" name="Textfeld 3">
            <a:extLst>
              <a:ext uri="{FF2B5EF4-FFF2-40B4-BE49-F238E27FC236}">
                <a16:creationId xmlns:a16="http://schemas.microsoft.com/office/drawing/2014/main" id="{CDE2BA6D-1F33-48D5-85FC-78E383B02FE7}"/>
              </a:ext>
            </a:extLst>
          </p:cNvPr>
          <p:cNvSpPr txBox="1"/>
          <p:nvPr/>
        </p:nvSpPr>
        <p:spPr>
          <a:xfrm>
            <a:off x="7375097" y="5037667"/>
            <a:ext cx="3364458" cy="253916"/>
          </a:xfrm>
          <a:prstGeom prst="rect">
            <a:avLst/>
          </a:prstGeom>
          <a:noFill/>
        </p:spPr>
        <p:txBody>
          <a:bodyPr wrap="square" rtlCol="0">
            <a:spAutoFit/>
          </a:bodyPr>
          <a:lstStyle/>
          <a:p>
            <a:r>
              <a:rPr lang="de-DE" sz="1000" dirty="0">
                <a:hlinkClick r:id="rId4"/>
              </a:rPr>
              <a:t>K-</a:t>
            </a:r>
            <a:r>
              <a:rPr lang="de-DE" sz="1000" dirty="0" err="1">
                <a:hlinkClick r:id="rId4"/>
              </a:rPr>
              <a:t>means</a:t>
            </a:r>
            <a:r>
              <a:rPr lang="de-DE" sz="1000" dirty="0">
                <a:hlinkClick r:id="rId4"/>
              </a:rPr>
              <a:t> </a:t>
            </a:r>
            <a:r>
              <a:rPr lang="de-DE" sz="1000" dirty="0" err="1">
                <a:hlinkClick r:id="rId4"/>
              </a:rPr>
              <a:t>convergence</a:t>
            </a:r>
            <a:r>
              <a:rPr lang="de-DE" sz="1000" dirty="0">
                <a:hlinkClick r:id="rId4"/>
              </a:rPr>
              <a:t> - k-</a:t>
            </a:r>
            <a:r>
              <a:rPr lang="de-DE" sz="1000" dirty="0" err="1">
                <a:hlinkClick r:id="rId4"/>
              </a:rPr>
              <a:t>Means</a:t>
            </a:r>
            <a:r>
              <a:rPr lang="de-DE" sz="1000" dirty="0">
                <a:hlinkClick r:id="rId4"/>
              </a:rPr>
              <a:t>-Algorithmus – Wikipedia</a:t>
            </a:r>
            <a:endParaRPr lang="de-DE" sz="1000" dirty="0"/>
          </a:p>
        </p:txBody>
      </p:sp>
    </p:spTree>
    <p:extLst>
      <p:ext uri="{BB962C8B-B14F-4D97-AF65-F5344CB8AC3E}">
        <p14:creationId xmlns:p14="http://schemas.microsoft.com/office/powerpoint/2010/main" val="3784603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8537B233-9CDD-4A90-AABB-A8963DEE4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el 1">
            <a:extLst>
              <a:ext uri="{FF2B5EF4-FFF2-40B4-BE49-F238E27FC236}">
                <a16:creationId xmlns:a16="http://schemas.microsoft.com/office/drawing/2014/main" id="{7637865C-8AB7-4B51-984B-58C023C6EACC}"/>
              </a:ext>
            </a:extLst>
          </p:cNvPr>
          <p:cNvSpPr>
            <a:spLocks noGrp="1"/>
          </p:cNvSpPr>
          <p:nvPr>
            <p:ph type="title"/>
          </p:nvPr>
        </p:nvSpPr>
        <p:spPr>
          <a:xfrm>
            <a:off x="841248" y="818457"/>
            <a:ext cx="3322317" cy="2975876"/>
          </a:xfrm>
        </p:spPr>
        <p:txBody>
          <a:bodyPr vert="horz" lIns="91440" tIns="45720" rIns="91440" bIns="45720" rtlCol="0" anchor="b">
            <a:normAutofit/>
          </a:bodyPr>
          <a:lstStyle/>
          <a:p>
            <a:endParaRPr lang="en-US" kern="1200">
              <a:solidFill>
                <a:schemeClr val="tx1"/>
              </a:solidFill>
              <a:latin typeface="+mj-lt"/>
              <a:ea typeface="+mj-ea"/>
              <a:cs typeface="+mj-cs"/>
            </a:endParaRPr>
          </a:p>
        </p:txBody>
      </p:sp>
      <p:cxnSp>
        <p:nvCxnSpPr>
          <p:cNvPr id="137" name="Straight Connector 136">
            <a:extLst>
              <a:ext uri="{FF2B5EF4-FFF2-40B4-BE49-F238E27FC236}">
                <a16:creationId xmlns:a16="http://schemas.microsoft.com/office/drawing/2014/main" id="{040575EE-C594-4566-BC00-663004E52A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63566"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71AEE4A3-33CF-4283-9501-D30354D9F8D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44678" y="1462151"/>
            <a:ext cx="6436548" cy="3933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3597846"/>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5" name="Rectangle 364">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7" name="Oval 366">
            <a:extLst>
              <a:ext uri="{FF2B5EF4-FFF2-40B4-BE49-F238E27FC236}">
                <a16:creationId xmlns:a16="http://schemas.microsoft.com/office/drawing/2014/main" id="{A99050EE-26AF-4253-BD50-F0FCD965A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284" y="575361"/>
            <a:ext cx="5707277" cy="5707277"/>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9DCC4025-1565-4718-AB55-96B0D9C423D4}"/>
              </a:ext>
            </a:extLst>
          </p:cNvPr>
          <p:cNvSpPr>
            <a:spLocks noGrp="1"/>
          </p:cNvSpPr>
          <p:nvPr>
            <p:ph type="title"/>
          </p:nvPr>
        </p:nvSpPr>
        <p:spPr>
          <a:xfrm>
            <a:off x="838200" y="1748452"/>
            <a:ext cx="4974771" cy="3587786"/>
          </a:xfrm>
        </p:spPr>
        <p:txBody>
          <a:bodyPr>
            <a:normAutofit/>
          </a:bodyPr>
          <a:lstStyle/>
          <a:p>
            <a:pPr algn="ctr"/>
            <a:r>
              <a:rPr lang="de-DE" b="1" i="0">
                <a:solidFill>
                  <a:schemeClr val="bg1"/>
                </a:solidFill>
                <a:effectLst/>
                <a:latin typeface="-apple-system"/>
              </a:rPr>
              <a:t>Quellen (Stand 22 Uhr, 10.10.2021)</a:t>
            </a:r>
            <a:endParaRPr lang="de-DE">
              <a:solidFill>
                <a:schemeClr val="bg1"/>
              </a:solidFill>
            </a:endParaRPr>
          </a:p>
        </p:txBody>
      </p:sp>
      <p:grpSp>
        <p:nvGrpSpPr>
          <p:cNvPr id="369" name="Graphic 190">
            <a:extLst>
              <a:ext uri="{FF2B5EF4-FFF2-40B4-BE49-F238E27FC236}">
                <a16:creationId xmlns:a16="http://schemas.microsoft.com/office/drawing/2014/main" id="{00E015F5-1A99-4E40-BC3D-7707802996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3117" y="1193254"/>
            <a:ext cx="1291642" cy="429215"/>
            <a:chOff x="2504802" y="1755501"/>
            <a:chExt cx="1598829" cy="531293"/>
          </a:xfrm>
          <a:solidFill>
            <a:schemeClr val="bg1"/>
          </a:solidFill>
        </p:grpSpPr>
        <p:sp>
          <p:nvSpPr>
            <p:cNvPr id="370" name="Freeform: Shape 369">
              <a:extLst>
                <a:ext uri="{FF2B5EF4-FFF2-40B4-BE49-F238E27FC236}">
                  <a16:creationId xmlns:a16="http://schemas.microsoft.com/office/drawing/2014/main" id="{3FE6F571-2BB7-46DA-A3D9-B32ADDC1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371" name="Freeform: Shape 370">
              <a:extLst>
                <a:ext uri="{FF2B5EF4-FFF2-40B4-BE49-F238E27FC236}">
                  <a16:creationId xmlns:a16="http://schemas.microsoft.com/office/drawing/2014/main" id="{A905CC16-753C-4B9F-B3E2-C456795AE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sp>
        <p:nvSpPr>
          <p:cNvPr id="373" name="Graphic 212">
            <a:extLst>
              <a:ext uri="{FF2B5EF4-FFF2-40B4-BE49-F238E27FC236}">
                <a16:creationId xmlns:a16="http://schemas.microsoft.com/office/drawing/2014/main" id="{D0C78466-EB6E-45A0-99A6-A00789ACD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75" name="Graphic 212">
            <a:extLst>
              <a:ext uri="{FF2B5EF4-FFF2-40B4-BE49-F238E27FC236}">
                <a16:creationId xmlns:a16="http://schemas.microsoft.com/office/drawing/2014/main" id="{E99F76E4-5DFD-4DBE-B042-66FBCD118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377" name="Graphic 4">
            <a:extLst>
              <a:ext uri="{FF2B5EF4-FFF2-40B4-BE49-F238E27FC236}">
                <a16:creationId xmlns:a16="http://schemas.microsoft.com/office/drawing/2014/main" id="{5468B3A9-705E-43C3-A742-0619B0D8F2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solidFill>
        </p:grpSpPr>
        <p:sp>
          <p:nvSpPr>
            <p:cNvPr id="378" name="Freeform: Shape 377">
              <a:extLst>
                <a:ext uri="{FF2B5EF4-FFF2-40B4-BE49-F238E27FC236}">
                  <a16:creationId xmlns:a16="http://schemas.microsoft.com/office/drawing/2014/main" id="{29D439AD-5D67-497C-B831-D17FC3E59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79" name="Freeform: Shape 378">
              <a:extLst>
                <a:ext uri="{FF2B5EF4-FFF2-40B4-BE49-F238E27FC236}">
                  <a16:creationId xmlns:a16="http://schemas.microsoft.com/office/drawing/2014/main" id="{23F54BF2-C71C-45C5-9408-3B5E011B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80" name="Freeform: Shape 379">
              <a:extLst>
                <a:ext uri="{FF2B5EF4-FFF2-40B4-BE49-F238E27FC236}">
                  <a16:creationId xmlns:a16="http://schemas.microsoft.com/office/drawing/2014/main" id="{2BBABE17-DB56-44AB-934B-63C07C79F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81" name="Freeform: Shape 380">
              <a:extLst>
                <a:ext uri="{FF2B5EF4-FFF2-40B4-BE49-F238E27FC236}">
                  <a16:creationId xmlns:a16="http://schemas.microsoft.com/office/drawing/2014/main" id="{CB483D20-A128-4076-AF54-88646172B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82" name="Freeform: Shape 381">
              <a:extLst>
                <a:ext uri="{FF2B5EF4-FFF2-40B4-BE49-F238E27FC236}">
                  <a16:creationId xmlns:a16="http://schemas.microsoft.com/office/drawing/2014/main" id="{E5EFA818-FDDA-49E9-B11F-E9DC1854A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83" name="Freeform: Shape 382">
              <a:extLst>
                <a:ext uri="{FF2B5EF4-FFF2-40B4-BE49-F238E27FC236}">
                  <a16:creationId xmlns:a16="http://schemas.microsoft.com/office/drawing/2014/main" id="{EA1F8728-F8F7-4828-A718-A15E7663E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84" name="Freeform: Shape 383">
              <a:extLst>
                <a:ext uri="{FF2B5EF4-FFF2-40B4-BE49-F238E27FC236}">
                  <a16:creationId xmlns:a16="http://schemas.microsoft.com/office/drawing/2014/main" id="{8DA1F73F-AA1D-41D7-BAAB-292FD94A3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85" name="Freeform: Shape 384">
              <a:extLst>
                <a:ext uri="{FF2B5EF4-FFF2-40B4-BE49-F238E27FC236}">
                  <a16:creationId xmlns:a16="http://schemas.microsoft.com/office/drawing/2014/main" id="{D9441DEA-C85E-4B9C-A48D-8437854C4C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86" name="Freeform: Shape 385">
              <a:extLst>
                <a:ext uri="{FF2B5EF4-FFF2-40B4-BE49-F238E27FC236}">
                  <a16:creationId xmlns:a16="http://schemas.microsoft.com/office/drawing/2014/main" id="{15EBAA20-1368-4495-8D7C-820FAD8E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87" name="Freeform: Shape 386">
              <a:extLst>
                <a:ext uri="{FF2B5EF4-FFF2-40B4-BE49-F238E27FC236}">
                  <a16:creationId xmlns:a16="http://schemas.microsoft.com/office/drawing/2014/main" id="{0FB92591-626C-4D2B-A3E6-EC8742D67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88" name="Freeform: Shape 387">
              <a:extLst>
                <a:ext uri="{FF2B5EF4-FFF2-40B4-BE49-F238E27FC236}">
                  <a16:creationId xmlns:a16="http://schemas.microsoft.com/office/drawing/2014/main" id="{D392448D-513F-4528-9D8D-A151982041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89" name="Freeform: Shape 388">
              <a:extLst>
                <a:ext uri="{FF2B5EF4-FFF2-40B4-BE49-F238E27FC236}">
                  <a16:creationId xmlns:a16="http://schemas.microsoft.com/office/drawing/2014/main" id="{61946BAE-1546-4EA4-A108-A799BF5D2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90" name="Freeform: Shape 389">
              <a:extLst>
                <a:ext uri="{FF2B5EF4-FFF2-40B4-BE49-F238E27FC236}">
                  <a16:creationId xmlns:a16="http://schemas.microsoft.com/office/drawing/2014/main" id="{42A8EC93-6A35-4D37-A8CB-59362BF87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91" name="Freeform: Shape 390">
              <a:extLst>
                <a:ext uri="{FF2B5EF4-FFF2-40B4-BE49-F238E27FC236}">
                  <a16:creationId xmlns:a16="http://schemas.microsoft.com/office/drawing/2014/main" id="{AFC3ECA2-E914-4D83-ABF9-B9FFD96E9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92" name="Freeform: Shape 391">
              <a:extLst>
                <a:ext uri="{FF2B5EF4-FFF2-40B4-BE49-F238E27FC236}">
                  <a16:creationId xmlns:a16="http://schemas.microsoft.com/office/drawing/2014/main" id="{712B1108-9AAC-4F10-A64F-0D6963E518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93" name="Freeform: Shape 392">
              <a:extLst>
                <a:ext uri="{FF2B5EF4-FFF2-40B4-BE49-F238E27FC236}">
                  <a16:creationId xmlns:a16="http://schemas.microsoft.com/office/drawing/2014/main" id="{284CDA0C-B2AB-4791-83B1-C053C061D6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94" name="Freeform: Shape 393">
              <a:extLst>
                <a:ext uri="{FF2B5EF4-FFF2-40B4-BE49-F238E27FC236}">
                  <a16:creationId xmlns:a16="http://schemas.microsoft.com/office/drawing/2014/main" id="{F857BF6B-E0CA-49C0-8827-B44CE8B92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5" name="Freeform: Shape 394">
              <a:extLst>
                <a:ext uri="{FF2B5EF4-FFF2-40B4-BE49-F238E27FC236}">
                  <a16:creationId xmlns:a16="http://schemas.microsoft.com/office/drawing/2014/main" id="{6D7B06A7-ADDF-4F27-B11F-08422FC18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6" name="Freeform: Shape 395">
              <a:extLst>
                <a:ext uri="{FF2B5EF4-FFF2-40B4-BE49-F238E27FC236}">
                  <a16:creationId xmlns:a16="http://schemas.microsoft.com/office/drawing/2014/main" id="{E8B0DA6C-71D7-4FCB-AE4C-035E0ADB5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7" name="Freeform: Shape 396">
              <a:extLst>
                <a:ext uri="{FF2B5EF4-FFF2-40B4-BE49-F238E27FC236}">
                  <a16:creationId xmlns:a16="http://schemas.microsoft.com/office/drawing/2014/main" id="{EB078173-ADFB-480D-91A4-4D71C0109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98" name="Freeform: Shape 397">
              <a:extLst>
                <a:ext uri="{FF2B5EF4-FFF2-40B4-BE49-F238E27FC236}">
                  <a16:creationId xmlns:a16="http://schemas.microsoft.com/office/drawing/2014/main" id="{AAA4027A-C97B-4C9A-B04C-EBE21122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9" name="Freeform: Shape 398">
              <a:extLst>
                <a:ext uri="{FF2B5EF4-FFF2-40B4-BE49-F238E27FC236}">
                  <a16:creationId xmlns:a16="http://schemas.microsoft.com/office/drawing/2014/main" id="{C06DA92D-C6D0-4C7D-98CF-D9576912E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00" name="Freeform: Shape 399">
              <a:extLst>
                <a:ext uri="{FF2B5EF4-FFF2-40B4-BE49-F238E27FC236}">
                  <a16:creationId xmlns:a16="http://schemas.microsoft.com/office/drawing/2014/main" id="{D6601653-3941-4C9B-BD39-62EECE23A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01" name="Freeform: Shape 400">
              <a:extLst>
                <a:ext uri="{FF2B5EF4-FFF2-40B4-BE49-F238E27FC236}">
                  <a16:creationId xmlns:a16="http://schemas.microsoft.com/office/drawing/2014/main" id="{2BC4A394-4FFE-4BFE-9A59-2B624E071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02" name="Freeform: Shape 401">
              <a:extLst>
                <a:ext uri="{FF2B5EF4-FFF2-40B4-BE49-F238E27FC236}">
                  <a16:creationId xmlns:a16="http://schemas.microsoft.com/office/drawing/2014/main" id="{EB4EABA5-FDCF-4F6F-8FF1-6FDFF5058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03" name="Freeform: Shape 402">
              <a:extLst>
                <a:ext uri="{FF2B5EF4-FFF2-40B4-BE49-F238E27FC236}">
                  <a16:creationId xmlns:a16="http://schemas.microsoft.com/office/drawing/2014/main" id="{10F3C940-2320-488A-B24C-AB0A4FB53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04" name="Freeform: Shape 403">
              <a:extLst>
                <a:ext uri="{FF2B5EF4-FFF2-40B4-BE49-F238E27FC236}">
                  <a16:creationId xmlns:a16="http://schemas.microsoft.com/office/drawing/2014/main" id="{F525BA82-37D8-47ED-AFF6-AE57124A4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5" name="Freeform: Shape 404">
              <a:extLst>
                <a:ext uri="{FF2B5EF4-FFF2-40B4-BE49-F238E27FC236}">
                  <a16:creationId xmlns:a16="http://schemas.microsoft.com/office/drawing/2014/main" id="{C2D78955-C80F-4DA3-83AA-D28A5A6F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06" name="Freeform: Shape 405">
              <a:extLst>
                <a:ext uri="{FF2B5EF4-FFF2-40B4-BE49-F238E27FC236}">
                  <a16:creationId xmlns:a16="http://schemas.microsoft.com/office/drawing/2014/main" id="{BC23DAAC-7C06-4012-8CBB-8E3126B68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07" name="Freeform: Shape 406">
              <a:extLst>
                <a:ext uri="{FF2B5EF4-FFF2-40B4-BE49-F238E27FC236}">
                  <a16:creationId xmlns:a16="http://schemas.microsoft.com/office/drawing/2014/main" id="{60D19F80-DC80-49EC-8EDD-7889092C18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8" name="Freeform: Shape 407">
              <a:extLst>
                <a:ext uri="{FF2B5EF4-FFF2-40B4-BE49-F238E27FC236}">
                  <a16:creationId xmlns:a16="http://schemas.microsoft.com/office/drawing/2014/main" id="{11F50BB3-EA39-4693-BAE1-1101EF0A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9" name="Freeform: Shape 408">
              <a:extLst>
                <a:ext uri="{FF2B5EF4-FFF2-40B4-BE49-F238E27FC236}">
                  <a16:creationId xmlns:a16="http://schemas.microsoft.com/office/drawing/2014/main" id="{00EFD45B-69A8-47F6-A5BF-779F7EB49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0" name="Freeform: Shape 409">
              <a:extLst>
                <a:ext uri="{FF2B5EF4-FFF2-40B4-BE49-F238E27FC236}">
                  <a16:creationId xmlns:a16="http://schemas.microsoft.com/office/drawing/2014/main" id="{9E53C464-7272-4EBC-830B-CB29A96988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1" name="Freeform: Shape 410">
              <a:extLst>
                <a:ext uri="{FF2B5EF4-FFF2-40B4-BE49-F238E27FC236}">
                  <a16:creationId xmlns:a16="http://schemas.microsoft.com/office/drawing/2014/main" id="{B6BF10CE-C2AD-487A-9402-8D5C746EC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2" name="Freeform: Shape 411">
              <a:extLst>
                <a:ext uri="{FF2B5EF4-FFF2-40B4-BE49-F238E27FC236}">
                  <a16:creationId xmlns:a16="http://schemas.microsoft.com/office/drawing/2014/main" id="{1064C7FE-F8EB-47EF-97FA-348A52059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3" name="Freeform: Shape 412">
              <a:extLst>
                <a:ext uri="{FF2B5EF4-FFF2-40B4-BE49-F238E27FC236}">
                  <a16:creationId xmlns:a16="http://schemas.microsoft.com/office/drawing/2014/main" id="{A991C553-06A1-4F26-BBBC-80F7E11E7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14" name="Freeform: Shape 413">
              <a:extLst>
                <a:ext uri="{FF2B5EF4-FFF2-40B4-BE49-F238E27FC236}">
                  <a16:creationId xmlns:a16="http://schemas.microsoft.com/office/drawing/2014/main" id="{BCE9C081-2191-4C84-956E-F106BB015C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15" name="Freeform: Shape 414">
              <a:extLst>
                <a:ext uri="{FF2B5EF4-FFF2-40B4-BE49-F238E27FC236}">
                  <a16:creationId xmlns:a16="http://schemas.microsoft.com/office/drawing/2014/main" id="{292F6F03-BC34-40C6-8F17-7A169CD72F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16" name="Freeform: Shape 415">
              <a:extLst>
                <a:ext uri="{FF2B5EF4-FFF2-40B4-BE49-F238E27FC236}">
                  <a16:creationId xmlns:a16="http://schemas.microsoft.com/office/drawing/2014/main" id="{A5101B80-7351-4F0F-AB7D-3E40B4D26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17" name="Freeform: Shape 416">
              <a:extLst>
                <a:ext uri="{FF2B5EF4-FFF2-40B4-BE49-F238E27FC236}">
                  <a16:creationId xmlns:a16="http://schemas.microsoft.com/office/drawing/2014/main" id="{0570EE1D-95AC-4660-8E96-7C8A36FEB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18" name="Freeform: Shape 417">
              <a:extLst>
                <a:ext uri="{FF2B5EF4-FFF2-40B4-BE49-F238E27FC236}">
                  <a16:creationId xmlns:a16="http://schemas.microsoft.com/office/drawing/2014/main" id="{385D9A56-2D15-4E0A-B981-E168F09064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9" name="Freeform: Shape 418">
              <a:extLst>
                <a:ext uri="{FF2B5EF4-FFF2-40B4-BE49-F238E27FC236}">
                  <a16:creationId xmlns:a16="http://schemas.microsoft.com/office/drawing/2014/main" id="{28D0BA2F-9273-4EAA-AD17-C4EFE1140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20" name="Freeform: Shape 419">
              <a:extLst>
                <a:ext uri="{FF2B5EF4-FFF2-40B4-BE49-F238E27FC236}">
                  <a16:creationId xmlns:a16="http://schemas.microsoft.com/office/drawing/2014/main" id="{512CC54E-7976-4DC9-984C-45C2A23A7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21" name="Freeform: Shape 420">
              <a:extLst>
                <a:ext uri="{FF2B5EF4-FFF2-40B4-BE49-F238E27FC236}">
                  <a16:creationId xmlns:a16="http://schemas.microsoft.com/office/drawing/2014/main" id="{C8A3FC72-9FF9-41F6-97E0-45A0FEE94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2" name="Freeform: Shape 421">
              <a:extLst>
                <a:ext uri="{FF2B5EF4-FFF2-40B4-BE49-F238E27FC236}">
                  <a16:creationId xmlns:a16="http://schemas.microsoft.com/office/drawing/2014/main" id="{48918C16-C9B6-40D5-93A0-DB547B644A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3" name="Freeform: Shape 422">
              <a:extLst>
                <a:ext uri="{FF2B5EF4-FFF2-40B4-BE49-F238E27FC236}">
                  <a16:creationId xmlns:a16="http://schemas.microsoft.com/office/drawing/2014/main" id="{A05612C6-4858-4854-A3D3-90CF1E1C7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4" name="Freeform: Shape 423">
              <a:extLst>
                <a:ext uri="{FF2B5EF4-FFF2-40B4-BE49-F238E27FC236}">
                  <a16:creationId xmlns:a16="http://schemas.microsoft.com/office/drawing/2014/main" id="{A8E88D77-C726-4008-849C-DA7361F88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5" name="Freeform: Shape 424">
              <a:extLst>
                <a:ext uri="{FF2B5EF4-FFF2-40B4-BE49-F238E27FC236}">
                  <a16:creationId xmlns:a16="http://schemas.microsoft.com/office/drawing/2014/main" id="{24CFE7CA-C955-4365-90C3-6272CB9A3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6" name="Freeform: Shape 425">
              <a:extLst>
                <a:ext uri="{FF2B5EF4-FFF2-40B4-BE49-F238E27FC236}">
                  <a16:creationId xmlns:a16="http://schemas.microsoft.com/office/drawing/2014/main" id="{38B43FC8-B81C-490A-A346-4C6235DA8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7" name="Freeform: Shape 426">
              <a:extLst>
                <a:ext uri="{FF2B5EF4-FFF2-40B4-BE49-F238E27FC236}">
                  <a16:creationId xmlns:a16="http://schemas.microsoft.com/office/drawing/2014/main" id="{214D0221-0C97-4C71-B535-7506956EF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28" name="Freeform: Shape 427">
              <a:extLst>
                <a:ext uri="{FF2B5EF4-FFF2-40B4-BE49-F238E27FC236}">
                  <a16:creationId xmlns:a16="http://schemas.microsoft.com/office/drawing/2014/main" id="{ED0C44EA-BD25-49A3-9EB8-9D8DED7C19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29" name="Freeform: Shape 428">
              <a:extLst>
                <a:ext uri="{FF2B5EF4-FFF2-40B4-BE49-F238E27FC236}">
                  <a16:creationId xmlns:a16="http://schemas.microsoft.com/office/drawing/2014/main" id="{A3C9CCF2-15CC-4F7D-87F5-7FFEBAC9C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430" name="Freeform: Shape 429">
              <a:extLst>
                <a:ext uri="{FF2B5EF4-FFF2-40B4-BE49-F238E27FC236}">
                  <a16:creationId xmlns:a16="http://schemas.microsoft.com/office/drawing/2014/main" id="{8AA321D8-1D2C-472C-A2DB-EBB74498D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31" name="Freeform: Shape 430">
              <a:extLst>
                <a:ext uri="{FF2B5EF4-FFF2-40B4-BE49-F238E27FC236}">
                  <a16:creationId xmlns:a16="http://schemas.microsoft.com/office/drawing/2014/main" id="{724680C1-4BB5-45DB-A558-82514418C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432" name="Freeform: Shape 431">
              <a:extLst>
                <a:ext uri="{FF2B5EF4-FFF2-40B4-BE49-F238E27FC236}">
                  <a16:creationId xmlns:a16="http://schemas.microsoft.com/office/drawing/2014/main" id="{C94F4CEF-82DD-4CFB-8EE3-4AB115F6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33" name="Freeform: Shape 432">
              <a:extLst>
                <a:ext uri="{FF2B5EF4-FFF2-40B4-BE49-F238E27FC236}">
                  <a16:creationId xmlns:a16="http://schemas.microsoft.com/office/drawing/2014/main" id="{4F186C9C-C620-4426-A674-E40F808F6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34" name="Freeform: Shape 433">
              <a:extLst>
                <a:ext uri="{FF2B5EF4-FFF2-40B4-BE49-F238E27FC236}">
                  <a16:creationId xmlns:a16="http://schemas.microsoft.com/office/drawing/2014/main" id="{8929942C-BA3F-40EF-94DD-4A5C22C5B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35" name="Freeform: Shape 434">
              <a:extLst>
                <a:ext uri="{FF2B5EF4-FFF2-40B4-BE49-F238E27FC236}">
                  <a16:creationId xmlns:a16="http://schemas.microsoft.com/office/drawing/2014/main" id="{D234974B-3555-465B-95A7-1C63CE738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436" name="Freeform: Shape 435">
              <a:extLst>
                <a:ext uri="{FF2B5EF4-FFF2-40B4-BE49-F238E27FC236}">
                  <a16:creationId xmlns:a16="http://schemas.microsoft.com/office/drawing/2014/main" id="{0E38F9FD-48AC-4C3E-9E75-D1C0B555E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37" name="Freeform: Shape 436">
              <a:extLst>
                <a:ext uri="{FF2B5EF4-FFF2-40B4-BE49-F238E27FC236}">
                  <a16:creationId xmlns:a16="http://schemas.microsoft.com/office/drawing/2014/main" id="{3AA72E26-5C3D-4231-9042-E00AE43E8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438" name="Freeform: Shape 437">
              <a:extLst>
                <a:ext uri="{FF2B5EF4-FFF2-40B4-BE49-F238E27FC236}">
                  <a16:creationId xmlns:a16="http://schemas.microsoft.com/office/drawing/2014/main" id="{6684433D-3C9E-4C19-A801-D51CF3064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39" name="Freeform: Shape 438">
              <a:extLst>
                <a:ext uri="{FF2B5EF4-FFF2-40B4-BE49-F238E27FC236}">
                  <a16:creationId xmlns:a16="http://schemas.microsoft.com/office/drawing/2014/main" id="{DADB0C3D-A021-4F40-93B3-76B61334F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40" name="Freeform: Shape 439">
              <a:extLst>
                <a:ext uri="{FF2B5EF4-FFF2-40B4-BE49-F238E27FC236}">
                  <a16:creationId xmlns:a16="http://schemas.microsoft.com/office/drawing/2014/main" id="{41781C18-F408-401D-8A86-99FFBB989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41" name="Freeform: Shape 440">
              <a:extLst>
                <a:ext uri="{FF2B5EF4-FFF2-40B4-BE49-F238E27FC236}">
                  <a16:creationId xmlns:a16="http://schemas.microsoft.com/office/drawing/2014/main" id="{9D958D9F-E4B0-48B1-ADA4-3053AFB5D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442" name="Freeform: Shape 441">
              <a:extLst>
                <a:ext uri="{FF2B5EF4-FFF2-40B4-BE49-F238E27FC236}">
                  <a16:creationId xmlns:a16="http://schemas.microsoft.com/office/drawing/2014/main" id="{43EFCD46-F0FB-499C-81B9-3508FE5C8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43" name="Freeform: Shape 442">
              <a:extLst>
                <a:ext uri="{FF2B5EF4-FFF2-40B4-BE49-F238E27FC236}">
                  <a16:creationId xmlns:a16="http://schemas.microsoft.com/office/drawing/2014/main" id="{2B6A130F-CB85-4BDA-8DDF-8DAAB2F7D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444" name="Freeform: Shape 443">
              <a:extLst>
                <a:ext uri="{FF2B5EF4-FFF2-40B4-BE49-F238E27FC236}">
                  <a16:creationId xmlns:a16="http://schemas.microsoft.com/office/drawing/2014/main" id="{9359DA40-CA94-4B1F-9BE6-C800BEEC7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45" name="Freeform: Shape 444">
              <a:extLst>
                <a:ext uri="{FF2B5EF4-FFF2-40B4-BE49-F238E27FC236}">
                  <a16:creationId xmlns:a16="http://schemas.microsoft.com/office/drawing/2014/main" id="{73304FCD-8DAD-4BC8-A16E-84DDCA07F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46" name="Freeform: Shape 445">
              <a:extLst>
                <a:ext uri="{FF2B5EF4-FFF2-40B4-BE49-F238E27FC236}">
                  <a16:creationId xmlns:a16="http://schemas.microsoft.com/office/drawing/2014/main" id="{BCB4864C-8F67-4BE7-89CC-664EA25EC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47" name="Freeform: Shape 446">
              <a:extLst>
                <a:ext uri="{FF2B5EF4-FFF2-40B4-BE49-F238E27FC236}">
                  <a16:creationId xmlns:a16="http://schemas.microsoft.com/office/drawing/2014/main" id="{845F543D-67FC-4640-A2A1-69DA6D05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448" name="Freeform: Shape 447">
              <a:extLst>
                <a:ext uri="{FF2B5EF4-FFF2-40B4-BE49-F238E27FC236}">
                  <a16:creationId xmlns:a16="http://schemas.microsoft.com/office/drawing/2014/main" id="{DBDB2A9C-60E5-4F7E-BA2B-4DD1595FB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49" name="Freeform: Shape 448">
              <a:extLst>
                <a:ext uri="{FF2B5EF4-FFF2-40B4-BE49-F238E27FC236}">
                  <a16:creationId xmlns:a16="http://schemas.microsoft.com/office/drawing/2014/main" id="{72B10DA2-D88E-4952-BDB5-102E61B4B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450" name="Freeform: Shape 449">
              <a:extLst>
                <a:ext uri="{FF2B5EF4-FFF2-40B4-BE49-F238E27FC236}">
                  <a16:creationId xmlns:a16="http://schemas.microsoft.com/office/drawing/2014/main" id="{AC5F5BED-3698-4F52-9977-D8CA2DC03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51" name="Freeform: Shape 450">
              <a:extLst>
                <a:ext uri="{FF2B5EF4-FFF2-40B4-BE49-F238E27FC236}">
                  <a16:creationId xmlns:a16="http://schemas.microsoft.com/office/drawing/2014/main" id="{E19CCEBC-AD20-45B2-A751-42B40BB31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52" name="Freeform: Shape 451">
              <a:extLst>
                <a:ext uri="{FF2B5EF4-FFF2-40B4-BE49-F238E27FC236}">
                  <a16:creationId xmlns:a16="http://schemas.microsoft.com/office/drawing/2014/main" id="{3A978AD9-9A35-4B89-B3BC-61E54AD9EB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53" name="Freeform: Shape 452">
              <a:extLst>
                <a:ext uri="{FF2B5EF4-FFF2-40B4-BE49-F238E27FC236}">
                  <a16:creationId xmlns:a16="http://schemas.microsoft.com/office/drawing/2014/main" id="{77D8C808-AFC9-42DD-B253-004890379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454" name="Freeform: Shape 453">
              <a:extLst>
                <a:ext uri="{FF2B5EF4-FFF2-40B4-BE49-F238E27FC236}">
                  <a16:creationId xmlns:a16="http://schemas.microsoft.com/office/drawing/2014/main" id="{EECD0BF1-7C64-407E-8306-4C447B1D32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55" name="Freeform: Shape 454">
              <a:extLst>
                <a:ext uri="{FF2B5EF4-FFF2-40B4-BE49-F238E27FC236}">
                  <a16:creationId xmlns:a16="http://schemas.microsoft.com/office/drawing/2014/main" id="{953B0F94-AC35-4CB2-878D-1DC7D68BE9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456" name="Freeform: Shape 455">
              <a:extLst>
                <a:ext uri="{FF2B5EF4-FFF2-40B4-BE49-F238E27FC236}">
                  <a16:creationId xmlns:a16="http://schemas.microsoft.com/office/drawing/2014/main" id="{08EA50C2-BB5F-4368-AA91-67B207C1A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57" name="Freeform: Shape 456">
              <a:extLst>
                <a:ext uri="{FF2B5EF4-FFF2-40B4-BE49-F238E27FC236}">
                  <a16:creationId xmlns:a16="http://schemas.microsoft.com/office/drawing/2014/main" id="{DE45A7FE-0A45-45F6-8417-EBDA5A12D8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58" name="Freeform: Shape 457">
              <a:extLst>
                <a:ext uri="{FF2B5EF4-FFF2-40B4-BE49-F238E27FC236}">
                  <a16:creationId xmlns:a16="http://schemas.microsoft.com/office/drawing/2014/main" id="{DA8B8DC8-F88C-432E-A8C2-8D13FE874F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59" name="Freeform: Shape 458">
              <a:extLst>
                <a:ext uri="{FF2B5EF4-FFF2-40B4-BE49-F238E27FC236}">
                  <a16:creationId xmlns:a16="http://schemas.microsoft.com/office/drawing/2014/main" id="{D02C5430-233D-49F7-B852-181D2B2F6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460" name="Freeform: Shape 459">
              <a:extLst>
                <a:ext uri="{FF2B5EF4-FFF2-40B4-BE49-F238E27FC236}">
                  <a16:creationId xmlns:a16="http://schemas.microsoft.com/office/drawing/2014/main" id="{76DB286F-9E15-441C-8697-57007B76C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61" name="Freeform: Shape 460">
              <a:extLst>
                <a:ext uri="{FF2B5EF4-FFF2-40B4-BE49-F238E27FC236}">
                  <a16:creationId xmlns:a16="http://schemas.microsoft.com/office/drawing/2014/main" id="{534DC0EE-15B7-44AE-A7DC-8B5E22688A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462" name="Freeform: Shape 461">
              <a:extLst>
                <a:ext uri="{FF2B5EF4-FFF2-40B4-BE49-F238E27FC236}">
                  <a16:creationId xmlns:a16="http://schemas.microsoft.com/office/drawing/2014/main" id="{4FBE9900-F640-4248-9C4C-EDBE5E00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63" name="Freeform: Shape 462">
              <a:extLst>
                <a:ext uri="{FF2B5EF4-FFF2-40B4-BE49-F238E27FC236}">
                  <a16:creationId xmlns:a16="http://schemas.microsoft.com/office/drawing/2014/main" id="{37FF04AF-F86B-49F8-AAB5-DA696591A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64" name="Freeform: Shape 463">
              <a:extLst>
                <a:ext uri="{FF2B5EF4-FFF2-40B4-BE49-F238E27FC236}">
                  <a16:creationId xmlns:a16="http://schemas.microsoft.com/office/drawing/2014/main" id="{710DCFEA-4572-47A3-A6BE-7B21F575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65" name="Freeform: Shape 464">
              <a:extLst>
                <a:ext uri="{FF2B5EF4-FFF2-40B4-BE49-F238E27FC236}">
                  <a16:creationId xmlns:a16="http://schemas.microsoft.com/office/drawing/2014/main" id="{BA42ED8E-CCC8-478F-9EF4-625B633071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466" name="Freeform: Shape 465">
              <a:extLst>
                <a:ext uri="{FF2B5EF4-FFF2-40B4-BE49-F238E27FC236}">
                  <a16:creationId xmlns:a16="http://schemas.microsoft.com/office/drawing/2014/main" id="{146DF8F4-DF09-4E6C-887F-C9269E56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67" name="Freeform: Shape 466">
              <a:extLst>
                <a:ext uri="{FF2B5EF4-FFF2-40B4-BE49-F238E27FC236}">
                  <a16:creationId xmlns:a16="http://schemas.microsoft.com/office/drawing/2014/main" id="{7FF3916E-5C82-4956-A88B-81BFAC91B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468" name="Freeform: Shape 467">
              <a:extLst>
                <a:ext uri="{FF2B5EF4-FFF2-40B4-BE49-F238E27FC236}">
                  <a16:creationId xmlns:a16="http://schemas.microsoft.com/office/drawing/2014/main" id="{7E5CF7AE-ED45-4AB5-9AEB-56FC964BFA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69" name="Freeform: Shape 468">
              <a:extLst>
                <a:ext uri="{FF2B5EF4-FFF2-40B4-BE49-F238E27FC236}">
                  <a16:creationId xmlns:a16="http://schemas.microsoft.com/office/drawing/2014/main" id="{7CFB132C-BEB1-4897-B1A4-97422811F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470" name="Freeform: Shape 469">
              <a:extLst>
                <a:ext uri="{FF2B5EF4-FFF2-40B4-BE49-F238E27FC236}">
                  <a16:creationId xmlns:a16="http://schemas.microsoft.com/office/drawing/2014/main" id="{4EE49F21-E336-41BC-8256-85A9AB597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71" name="Freeform: Shape 470">
              <a:extLst>
                <a:ext uri="{FF2B5EF4-FFF2-40B4-BE49-F238E27FC236}">
                  <a16:creationId xmlns:a16="http://schemas.microsoft.com/office/drawing/2014/main" id="{C62510EE-BDCD-4393-9AD7-2D0C9A722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72" name="Freeform: Shape 471">
              <a:extLst>
                <a:ext uri="{FF2B5EF4-FFF2-40B4-BE49-F238E27FC236}">
                  <a16:creationId xmlns:a16="http://schemas.microsoft.com/office/drawing/2014/main" id="{2420F94B-4F00-4C6C-97E3-BA5B5E687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73" name="Freeform: Shape 472">
              <a:extLst>
                <a:ext uri="{FF2B5EF4-FFF2-40B4-BE49-F238E27FC236}">
                  <a16:creationId xmlns:a16="http://schemas.microsoft.com/office/drawing/2014/main" id="{E712560A-A110-4132-85D5-21BBBFA8C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74" name="Freeform: Shape 473">
              <a:extLst>
                <a:ext uri="{FF2B5EF4-FFF2-40B4-BE49-F238E27FC236}">
                  <a16:creationId xmlns:a16="http://schemas.microsoft.com/office/drawing/2014/main" id="{D1E3102B-23D5-43AE-A67D-583AAA52B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75" name="Freeform: Shape 474">
              <a:extLst>
                <a:ext uri="{FF2B5EF4-FFF2-40B4-BE49-F238E27FC236}">
                  <a16:creationId xmlns:a16="http://schemas.microsoft.com/office/drawing/2014/main" id="{9D5ABE4E-EB80-423C-BBCE-9C1B77D9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76" name="Freeform: Shape 475">
              <a:extLst>
                <a:ext uri="{FF2B5EF4-FFF2-40B4-BE49-F238E27FC236}">
                  <a16:creationId xmlns:a16="http://schemas.microsoft.com/office/drawing/2014/main" id="{BEB8CCC5-38F5-4892-A00B-14B645BBDF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77" name="Freeform: Shape 476">
              <a:extLst>
                <a:ext uri="{FF2B5EF4-FFF2-40B4-BE49-F238E27FC236}">
                  <a16:creationId xmlns:a16="http://schemas.microsoft.com/office/drawing/2014/main" id="{8860175F-F7D5-4464-AD61-5B435528F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478" name="Freeform: Shape 477">
              <a:extLst>
                <a:ext uri="{FF2B5EF4-FFF2-40B4-BE49-F238E27FC236}">
                  <a16:creationId xmlns:a16="http://schemas.microsoft.com/office/drawing/2014/main" id="{E28C20B0-98AA-4A5B-8CE1-236A3F6CA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79" name="Freeform: Shape 478">
              <a:extLst>
                <a:ext uri="{FF2B5EF4-FFF2-40B4-BE49-F238E27FC236}">
                  <a16:creationId xmlns:a16="http://schemas.microsoft.com/office/drawing/2014/main" id="{8A56719F-13F0-4B75-8C04-DAACD8FD8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0" name="Freeform: Shape 479">
              <a:extLst>
                <a:ext uri="{FF2B5EF4-FFF2-40B4-BE49-F238E27FC236}">
                  <a16:creationId xmlns:a16="http://schemas.microsoft.com/office/drawing/2014/main" id="{B30555DA-285C-4859-83DE-B16FF6DB1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1" name="Freeform: Shape 480">
              <a:extLst>
                <a:ext uri="{FF2B5EF4-FFF2-40B4-BE49-F238E27FC236}">
                  <a16:creationId xmlns:a16="http://schemas.microsoft.com/office/drawing/2014/main" id="{67AF00E9-C8D6-41C4-9703-5468F5163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482" name="Freeform: Shape 481">
              <a:extLst>
                <a:ext uri="{FF2B5EF4-FFF2-40B4-BE49-F238E27FC236}">
                  <a16:creationId xmlns:a16="http://schemas.microsoft.com/office/drawing/2014/main" id="{D07F88BD-A2E8-4F25-BB43-9372C6C9F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3" name="Freeform: Shape 482">
              <a:extLst>
                <a:ext uri="{FF2B5EF4-FFF2-40B4-BE49-F238E27FC236}">
                  <a16:creationId xmlns:a16="http://schemas.microsoft.com/office/drawing/2014/main" id="{DFAE35DA-8283-4F4B-8C00-FF8EFE39B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84" name="Freeform: Shape 483">
              <a:extLst>
                <a:ext uri="{FF2B5EF4-FFF2-40B4-BE49-F238E27FC236}">
                  <a16:creationId xmlns:a16="http://schemas.microsoft.com/office/drawing/2014/main" id="{4340DEBE-A255-48E2-B7B2-AE881651C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5" name="Freeform: Shape 484">
              <a:extLst>
                <a:ext uri="{FF2B5EF4-FFF2-40B4-BE49-F238E27FC236}">
                  <a16:creationId xmlns:a16="http://schemas.microsoft.com/office/drawing/2014/main" id="{FE968FB9-507A-4F2E-B346-15995081B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6" name="Freeform: Shape 485">
              <a:extLst>
                <a:ext uri="{FF2B5EF4-FFF2-40B4-BE49-F238E27FC236}">
                  <a16:creationId xmlns:a16="http://schemas.microsoft.com/office/drawing/2014/main" id="{4DA99BD8-9C2B-46BF-AA27-ED405540D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7" name="Freeform: Shape 486">
              <a:extLst>
                <a:ext uri="{FF2B5EF4-FFF2-40B4-BE49-F238E27FC236}">
                  <a16:creationId xmlns:a16="http://schemas.microsoft.com/office/drawing/2014/main" id="{50C84F67-D2C2-48DF-8537-DF99C6024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8" name="Freeform: Shape 487">
              <a:extLst>
                <a:ext uri="{FF2B5EF4-FFF2-40B4-BE49-F238E27FC236}">
                  <a16:creationId xmlns:a16="http://schemas.microsoft.com/office/drawing/2014/main" id="{F5CAEB9A-26A6-4FBF-916B-19FC9B0BF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9" name="Freeform: Shape 488">
              <a:extLst>
                <a:ext uri="{FF2B5EF4-FFF2-40B4-BE49-F238E27FC236}">
                  <a16:creationId xmlns:a16="http://schemas.microsoft.com/office/drawing/2014/main" id="{E4DEDE1B-4819-4E4B-849E-330D7DF56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90" name="Freeform: Shape 489">
              <a:extLst>
                <a:ext uri="{FF2B5EF4-FFF2-40B4-BE49-F238E27FC236}">
                  <a16:creationId xmlns:a16="http://schemas.microsoft.com/office/drawing/2014/main" id="{C441B73E-F19C-4313-8F46-F600603B3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91" name="Freeform: Shape 490">
              <a:extLst>
                <a:ext uri="{FF2B5EF4-FFF2-40B4-BE49-F238E27FC236}">
                  <a16:creationId xmlns:a16="http://schemas.microsoft.com/office/drawing/2014/main" id="{014FE805-EF51-4859-A6DF-CF75F9A0F5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92" name="Freeform: Shape 491">
              <a:extLst>
                <a:ext uri="{FF2B5EF4-FFF2-40B4-BE49-F238E27FC236}">
                  <a16:creationId xmlns:a16="http://schemas.microsoft.com/office/drawing/2014/main" id="{624CF2A5-BD9E-4570-8560-063BC70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93" name="Freeform: Shape 492">
              <a:extLst>
                <a:ext uri="{FF2B5EF4-FFF2-40B4-BE49-F238E27FC236}">
                  <a16:creationId xmlns:a16="http://schemas.microsoft.com/office/drawing/2014/main" id="{6BEC415C-7946-43B2-9AC8-348B6B5CD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94" name="Freeform: Shape 493">
              <a:extLst>
                <a:ext uri="{FF2B5EF4-FFF2-40B4-BE49-F238E27FC236}">
                  <a16:creationId xmlns:a16="http://schemas.microsoft.com/office/drawing/2014/main" id="{1B615AD5-3365-43D4-8E16-377A2A2F9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95" name="Freeform: Shape 494">
              <a:extLst>
                <a:ext uri="{FF2B5EF4-FFF2-40B4-BE49-F238E27FC236}">
                  <a16:creationId xmlns:a16="http://schemas.microsoft.com/office/drawing/2014/main" id="{9D184DFD-DD33-491E-90FF-6E4ECA2668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96" name="Freeform: Shape 495">
              <a:extLst>
                <a:ext uri="{FF2B5EF4-FFF2-40B4-BE49-F238E27FC236}">
                  <a16:creationId xmlns:a16="http://schemas.microsoft.com/office/drawing/2014/main" id="{31B62FE1-0262-4B09-ABEA-8AA010137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97" name="Freeform: Shape 496">
              <a:extLst>
                <a:ext uri="{FF2B5EF4-FFF2-40B4-BE49-F238E27FC236}">
                  <a16:creationId xmlns:a16="http://schemas.microsoft.com/office/drawing/2014/main" id="{20C539C6-FAA9-4EBE-93D9-1F946E144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98" name="Freeform: Shape 497">
              <a:extLst>
                <a:ext uri="{FF2B5EF4-FFF2-40B4-BE49-F238E27FC236}">
                  <a16:creationId xmlns:a16="http://schemas.microsoft.com/office/drawing/2014/main" id="{8C6EF3FF-09E5-4099-A49B-CA364A6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99" name="Freeform: Shape 498">
              <a:extLst>
                <a:ext uri="{FF2B5EF4-FFF2-40B4-BE49-F238E27FC236}">
                  <a16:creationId xmlns:a16="http://schemas.microsoft.com/office/drawing/2014/main" id="{B3C5E06F-8F1E-4771-AAE4-B34B1D6A3D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00" name="Freeform: Shape 499">
              <a:extLst>
                <a:ext uri="{FF2B5EF4-FFF2-40B4-BE49-F238E27FC236}">
                  <a16:creationId xmlns:a16="http://schemas.microsoft.com/office/drawing/2014/main" id="{538D5AE9-76CC-4AE4-B026-656EDCB01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01" name="Freeform: Shape 500">
              <a:extLst>
                <a:ext uri="{FF2B5EF4-FFF2-40B4-BE49-F238E27FC236}">
                  <a16:creationId xmlns:a16="http://schemas.microsoft.com/office/drawing/2014/main" id="{30F1A9B9-52AB-4527-BD4A-1802F7C960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02" name="Freeform: Shape 501">
              <a:extLst>
                <a:ext uri="{FF2B5EF4-FFF2-40B4-BE49-F238E27FC236}">
                  <a16:creationId xmlns:a16="http://schemas.microsoft.com/office/drawing/2014/main" id="{46A57D78-C020-4EEF-971D-0C8802889A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03" name="Freeform: Shape 502">
              <a:extLst>
                <a:ext uri="{FF2B5EF4-FFF2-40B4-BE49-F238E27FC236}">
                  <a16:creationId xmlns:a16="http://schemas.microsoft.com/office/drawing/2014/main" id="{7666D7A3-5ABF-4EDE-A0C5-F2099B2D86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04" name="Freeform: Shape 503">
              <a:extLst>
                <a:ext uri="{FF2B5EF4-FFF2-40B4-BE49-F238E27FC236}">
                  <a16:creationId xmlns:a16="http://schemas.microsoft.com/office/drawing/2014/main" id="{13BC460A-E0FF-4658-A2FD-A3AF4D51D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05" name="Freeform: Shape 504">
              <a:extLst>
                <a:ext uri="{FF2B5EF4-FFF2-40B4-BE49-F238E27FC236}">
                  <a16:creationId xmlns:a16="http://schemas.microsoft.com/office/drawing/2014/main" id="{26467CC2-3AB3-4D37-8323-385B7399F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506" name="Freeform: Shape 505">
              <a:extLst>
                <a:ext uri="{FF2B5EF4-FFF2-40B4-BE49-F238E27FC236}">
                  <a16:creationId xmlns:a16="http://schemas.microsoft.com/office/drawing/2014/main" id="{563A1F58-33CE-4EDF-B902-3F43F69DA2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07" name="Freeform: Shape 506">
              <a:extLst>
                <a:ext uri="{FF2B5EF4-FFF2-40B4-BE49-F238E27FC236}">
                  <a16:creationId xmlns:a16="http://schemas.microsoft.com/office/drawing/2014/main" id="{DDCFAB2F-7E88-4A57-999A-2506A1FE7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08" name="Freeform: Shape 507">
              <a:extLst>
                <a:ext uri="{FF2B5EF4-FFF2-40B4-BE49-F238E27FC236}">
                  <a16:creationId xmlns:a16="http://schemas.microsoft.com/office/drawing/2014/main" id="{571BEB66-3787-441F-BB54-80C05C6F13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09" name="Freeform: Shape 508">
              <a:extLst>
                <a:ext uri="{FF2B5EF4-FFF2-40B4-BE49-F238E27FC236}">
                  <a16:creationId xmlns:a16="http://schemas.microsoft.com/office/drawing/2014/main" id="{641DC095-611E-4979-8664-6C0EB878F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510" name="Freeform: Shape 509">
              <a:extLst>
                <a:ext uri="{FF2B5EF4-FFF2-40B4-BE49-F238E27FC236}">
                  <a16:creationId xmlns:a16="http://schemas.microsoft.com/office/drawing/2014/main" id="{210B9ECF-D859-4919-A9D6-3208548F00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11" name="Freeform: Shape 510">
              <a:extLst>
                <a:ext uri="{FF2B5EF4-FFF2-40B4-BE49-F238E27FC236}">
                  <a16:creationId xmlns:a16="http://schemas.microsoft.com/office/drawing/2014/main" id="{4FBC31D4-7E98-452C-8A87-822DE0432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12" name="Freeform: Shape 511">
              <a:extLst>
                <a:ext uri="{FF2B5EF4-FFF2-40B4-BE49-F238E27FC236}">
                  <a16:creationId xmlns:a16="http://schemas.microsoft.com/office/drawing/2014/main" id="{E302346C-F328-435B-87ED-447C6F854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13" name="Freeform: Shape 512">
              <a:extLst>
                <a:ext uri="{FF2B5EF4-FFF2-40B4-BE49-F238E27FC236}">
                  <a16:creationId xmlns:a16="http://schemas.microsoft.com/office/drawing/2014/main" id="{B94F507E-9E94-432E-AE8A-A6CB2C5D05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514" name="Freeform: Shape 513">
              <a:extLst>
                <a:ext uri="{FF2B5EF4-FFF2-40B4-BE49-F238E27FC236}">
                  <a16:creationId xmlns:a16="http://schemas.microsoft.com/office/drawing/2014/main" id="{1FFAC4F0-FD7F-4943-B60E-E276F8B23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15" name="Freeform: Shape 514">
              <a:extLst>
                <a:ext uri="{FF2B5EF4-FFF2-40B4-BE49-F238E27FC236}">
                  <a16:creationId xmlns:a16="http://schemas.microsoft.com/office/drawing/2014/main" id="{A8A5D871-92FD-43C3-BF94-0B524FA7D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516" name="Freeform: Shape 515">
              <a:extLst>
                <a:ext uri="{FF2B5EF4-FFF2-40B4-BE49-F238E27FC236}">
                  <a16:creationId xmlns:a16="http://schemas.microsoft.com/office/drawing/2014/main" id="{6A79A241-1665-453E-ADD4-18892D4F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17" name="Freeform: Shape 516">
              <a:extLst>
                <a:ext uri="{FF2B5EF4-FFF2-40B4-BE49-F238E27FC236}">
                  <a16:creationId xmlns:a16="http://schemas.microsoft.com/office/drawing/2014/main" id="{81EABE18-4189-4E07-93C9-9B76673E3E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18" name="Freeform: Shape 517">
              <a:extLst>
                <a:ext uri="{FF2B5EF4-FFF2-40B4-BE49-F238E27FC236}">
                  <a16:creationId xmlns:a16="http://schemas.microsoft.com/office/drawing/2014/main" id="{B658A0EE-6F09-4EF7-B5E7-F23A556BD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19" name="Freeform: Shape 518">
              <a:extLst>
                <a:ext uri="{FF2B5EF4-FFF2-40B4-BE49-F238E27FC236}">
                  <a16:creationId xmlns:a16="http://schemas.microsoft.com/office/drawing/2014/main" id="{15EB019C-C95B-4DE3-BD17-DC20F8007A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520" name="Freeform: Shape 519">
              <a:extLst>
                <a:ext uri="{FF2B5EF4-FFF2-40B4-BE49-F238E27FC236}">
                  <a16:creationId xmlns:a16="http://schemas.microsoft.com/office/drawing/2014/main" id="{2948B3ED-79C1-47C8-B712-0BFB5536C3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1" name="Freeform: Shape 520">
              <a:extLst>
                <a:ext uri="{FF2B5EF4-FFF2-40B4-BE49-F238E27FC236}">
                  <a16:creationId xmlns:a16="http://schemas.microsoft.com/office/drawing/2014/main" id="{13387DB9-900B-422D-90F7-C5C7EB5D5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522" name="Freeform: Shape 521">
              <a:extLst>
                <a:ext uri="{FF2B5EF4-FFF2-40B4-BE49-F238E27FC236}">
                  <a16:creationId xmlns:a16="http://schemas.microsoft.com/office/drawing/2014/main" id="{48FDCCF3-E6D6-4CD0-9D47-02FE785C7A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523" name="Freeform: Shape 522">
              <a:extLst>
                <a:ext uri="{FF2B5EF4-FFF2-40B4-BE49-F238E27FC236}">
                  <a16:creationId xmlns:a16="http://schemas.microsoft.com/office/drawing/2014/main" id="{BC14E8F6-33F6-47CE-9A24-EA71D7149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4" name="Freeform: Shape 523">
              <a:extLst>
                <a:ext uri="{FF2B5EF4-FFF2-40B4-BE49-F238E27FC236}">
                  <a16:creationId xmlns:a16="http://schemas.microsoft.com/office/drawing/2014/main" id="{F78CC38F-63FC-4552-B17B-8D79D3C8F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5" name="Freeform: Shape 524">
              <a:extLst>
                <a:ext uri="{FF2B5EF4-FFF2-40B4-BE49-F238E27FC236}">
                  <a16:creationId xmlns:a16="http://schemas.microsoft.com/office/drawing/2014/main" id="{89042823-A002-49CE-B03D-ED1291DC1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526" name="Freeform: Shape 525">
              <a:extLst>
                <a:ext uri="{FF2B5EF4-FFF2-40B4-BE49-F238E27FC236}">
                  <a16:creationId xmlns:a16="http://schemas.microsoft.com/office/drawing/2014/main" id="{96EFC6CE-198B-489B-B1EE-72CE84262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7" name="Freeform: Shape 526">
              <a:extLst>
                <a:ext uri="{FF2B5EF4-FFF2-40B4-BE49-F238E27FC236}">
                  <a16:creationId xmlns:a16="http://schemas.microsoft.com/office/drawing/2014/main" id="{49FEA23D-54D9-45D7-9325-1E2F638C9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528" name="Freeform: Shape 527">
              <a:extLst>
                <a:ext uri="{FF2B5EF4-FFF2-40B4-BE49-F238E27FC236}">
                  <a16:creationId xmlns:a16="http://schemas.microsoft.com/office/drawing/2014/main" id="{2DB04EE3-370F-49CE-BCFE-C2999C3CF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9" name="Freeform: Shape 528">
              <a:extLst>
                <a:ext uri="{FF2B5EF4-FFF2-40B4-BE49-F238E27FC236}">
                  <a16:creationId xmlns:a16="http://schemas.microsoft.com/office/drawing/2014/main" id="{8BCBCC34-797D-41A8-8AD1-7E03E1BBFF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0" name="Freeform: Shape 529">
              <a:extLst>
                <a:ext uri="{FF2B5EF4-FFF2-40B4-BE49-F238E27FC236}">
                  <a16:creationId xmlns:a16="http://schemas.microsoft.com/office/drawing/2014/main" id="{AFF5C1F8-0EDE-4835-89E6-1FCB2EA39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1" name="Freeform: Shape 530">
              <a:extLst>
                <a:ext uri="{FF2B5EF4-FFF2-40B4-BE49-F238E27FC236}">
                  <a16:creationId xmlns:a16="http://schemas.microsoft.com/office/drawing/2014/main" id="{6171D504-6300-457C-AFCC-064DBB3FC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532" name="Freeform: Shape 531">
              <a:extLst>
                <a:ext uri="{FF2B5EF4-FFF2-40B4-BE49-F238E27FC236}">
                  <a16:creationId xmlns:a16="http://schemas.microsoft.com/office/drawing/2014/main" id="{62ACE739-C8C4-4495-B04C-C3AFC4481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3" name="Freeform: Shape 532">
              <a:extLst>
                <a:ext uri="{FF2B5EF4-FFF2-40B4-BE49-F238E27FC236}">
                  <a16:creationId xmlns:a16="http://schemas.microsoft.com/office/drawing/2014/main" id="{3F4771CD-CDCA-4FFE-8EF5-E42D1781E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534" name="Freeform: Shape 533">
              <a:extLst>
                <a:ext uri="{FF2B5EF4-FFF2-40B4-BE49-F238E27FC236}">
                  <a16:creationId xmlns:a16="http://schemas.microsoft.com/office/drawing/2014/main" id="{A10C0BFE-A8F9-4E21-9DFD-37A4D26C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5" name="Freeform: Shape 534">
              <a:extLst>
                <a:ext uri="{FF2B5EF4-FFF2-40B4-BE49-F238E27FC236}">
                  <a16:creationId xmlns:a16="http://schemas.microsoft.com/office/drawing/2014/main" id="{4D8D4EF9-4EF7-4538-A4AE-439F9335EA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6" name="Freeform: Shape 535">
              <a:extLst>
                <a:ext uri="{FF2B5EF4-FFF2-40B4-BE49-F238E27FC236}">
                  <a16:creationId xmlns:a16="http://schemas.microsoft.com/office/drawing/2014/main" id="{7E0500AB-5662-43B9-95C2-2EC80CC54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7" name="Freeform: Shape 536">
              <a:extLst>
                <a:ext uri="{FF2B5EF4-FFF2-40B4-BE49-F238E27FC236}">
                  <a16:creationId xmlns:a16="http://schemas.microsoft.com/office/drawing/2014/main" id="{984021AD-A6A2-4CDA-A953-72FBA7598B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538" name="Freeform: Shape 537">
              <a:extLst>
                <a:ext uri="{FF2B5EF4-FFF2-40B4-BE49-F238E27FC236}">
                  <a16:creationId xmlns:a16="http://schemas.microsoft.com/office/drawing/2014/main" id="{FD1FBF47-CAC8-4385-9DC7-C9BB6167E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9" name="Freeform: Shape 538">
              <a:extLst>
                <a:ext uri="{FF2B5EF4-FFF2-40B4-BE49-F238E27FC236}">
                  <a16:creationId xmlns:a16="http://schemas.microsoft.com/office/drawing/2014/main" id="{FBAEE482-005F-4288-8D66-09EA246C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540" name="Freeform: Shape 539">
              <a:extLst>
                <a:ext uri="{FF2B5EF4-FFF2-40B4-BE49-F238E27FC236}">
                  <a16:creationId xmlns:a16="http://schemas.microsoft.com/office/drawing/2014/main" id="{2C5DCF49-33DE-4AFF-818E-42F59F280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1" name="Freeform: Shape 540">
              <a:extLst>
                <a:ext uri="{FF2B5EF4-FFF2-40B4-BE49-F238E27FC236}">
                  <a16:creationId xmlns:a16="http://schemas.microsoft.com/office/drawing/2014/main" id="{866903F3-208B-46D5-925B-254DC7429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42" name="Freeform: Shape 541">
              <a:extLst>
                <a:ext uri="{FF2B5EF4-FFF2-40B4-BE49-F238E27FC236}">
                  <a16:creationId xmlns:a16="http://schemas.microsoft.com/office/drawing/2014/main" id="{2550D219-E342-4A38-BB89-575C1EE7A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43" name="Freeform: Shape 542">
              <a:extLst>
                <a:ext uri="{FF2B5EF4-FFF2-40B4-BE49-F238E27FC236}">
                  <a16:creationId xmlns:a16="http://schemas.microsoft.com/office/drawing/2014/main" id="{5B5485FC-95D0-4660-9594-2C9BD3B776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544" name="Freeform: Shape 543">
              <a:extLst>
                <a:ext uri="{FF2B5EF4-FFF2-40B4-BE49-F238E27FC236}">
                  <a16:creationId xmlns:a16="http://schemas.microsoft.com/office/drawing/2014/main" id="{2EA358DA-C7E8-4DF8-B7D6-CC582956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45" name="Freeform: Shape 544">
              <a:extLst>
                <a:ext uri="{FF2B5EF4-FFF2-40B4-BE49-F238E27FC236}">
                  <a16:creationId xmlns:a16="http://schemas.microsoft.com/office/drawing/2014/main" id="{7990E8BB-4369-4845-8436-A6F3FE1D1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546" name="Freeform: Shape 545">
              <a:extLst>
                <a:ext uri="{FF2B5EF4-FFF2-40B4-BE49-F238E27FC236}">
                  <a16:creationId xmlns:a16="http://schemas.microsoft.com/office/drawing/2014/main" id="{D6C050C5-1951-434B-A7FE-D271E73F8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548" name="Graphic 4">
            <a:extLst>
              <a:ext uri="{FF2B5EF4-FFF2-40B4-BE49-F238E27FC236}">
                <a16:creationId xmlns:a16="http://schemas.microsoft.com/office/drawing/2014/main" id="{773717CC-ECEE-4ABF-BA61-C59F468017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alpha val="60000"/>
            </a:schemeClr>
          </a:solidFill>
        </p:grpSpPr>
        <p:sp>
          <p:nvSpPr>
            <p:cNvPr id="549" name="Freeform: Shape 548">
              <a:extLst>
                <a:ext uri="{FF2B5EF4-FFF2-40B4-BE49-F238E27FC236}">
                  <a16:creationId xmlns:a16="http://schemas.microsoft.com/office/drawing/2014/main" id="{9A4FAE41-62DF-4B8E-BD66-8EC206E0E3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550" name="Freeform: Shape 549">
              <a:extLst>
                <a:ext uri="{FF2B5EF4-FFF2-40B4-BE49-F238E27FC236}">
                  <a16:creationId xmlns:a16="http://schemas.microsoft.com/office/drawing/2014/main" id="{564C7F1F-5546-40DC-A16B-C9A3E45777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51" name="Freeform: Shape 550">
              <a:extLst>
                <a:ext uri="{FF2B5EF4-FFF2-40B4-BE49-F238E27FC236}">
                  <a16:creationId xmlns:a16="http://schemas.microsoft.com/office/drawing/2014/main" id="{45583216-FC24-4B75-9703-DBEC401FF8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52" name="Freeform: Shape 551">
              <a:extLst>
                <a:ext uri="{FF2B5EF4-FFF2-40B4-BE49-F238E27FC236}">
                  <a16:creationId xmlns:a16="http://schemas.microsoft.com/office/drawing/2014/main" id="{2FD0A70D-2E7E-4048-8145-0F45EDBBCE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53" name="Freeform: Shape 552">
              <a:extLst>
                <a:ext uri="{FF2B5EF4-FFF2-40B4-BE49-F238E27FC236}">
                  <a16:creationId xmlns:a16="http://schemas.microsoft.com/office/drawing/2014/main" id="{B703C78E-D176-4455-B7B5-2DB4F418D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54" name="Freeform: Shape 553">
              <a:extLst>
                <a:ext uri="{FF2B5EF4-FFF2-40B4-BE49-F238E27FC236}">
                  <a16:creationId xmlns:a16="http://schemas.microsoft.com/office/drawing/2014/main" id="{AD23B98E-D1FB-4BD9-BA4A-060BC8266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55" name="Freeform: Shape 554">
              <a:extLst>
                <a:ext uri="{FF2B5EF4-FFF2-40B4-BE49-F238E27FC236}">
                  <a16:creationId xmlns:a16="http://schemas.microsoft.com/office/drawing/2014/main" id="{C1541992-EEDB-4D6B-BDA9-B66E58A17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56" name="Freeform: Shape 555">
              <a:extLst>
                <a:ext uri="{FF2B5EF4-FFF2-40B4-BE49-F238E27FC236}">
                  <a16:creationId xmlns:a16="http://schemas.microsoft.com/office/drawing/2014/main" id="{08072B3B-B852-4186-ACFE-F614251324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557" name="Freeform: Shape 556">
              <a:extLst>
                <a:ext uri="{FF2B5EF4-FFF2-40B4-BE49-F238E27FC236}">
                  <a16:creationId xmlns:a16="http://schemas.microsoft.com/office/drawing/2014/main" id="{7B5DD2CA-BCBA-4F3E-B472-84006768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58" name="Freeform: Shape 557">
              <a:extLst>
                <a:ext uri="{FF2B5EF4-FFF2-40B4-BE49-F238E27FC236}">
                  <a16:creationId xmlns:a16="http://schemas.microsoft.com/office/drawing/2014/main" id="{C7335DFE-05E4-4D45-B035-1D85E7648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59" name="Freeform: Shape 558">
              <a:extLst>
                <a:ext uri="{FF2B5EF4-FFF2-40B4-BE49-F238E27FC236}">
                  <a16:creationId xmlns:a16="http://schemas.microsoft.com/office/drawing/2014/main" id="{ADCF9375-A092-491A-960D-A4DBB376C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60" name="Freeform: Shape 559">
              <a:extLst>
                <a:ext uri="{FF2B5EF4-FFF2-40B4-BE49-F238E27FC236}">
                  <a16:creationId xmlns:a16="http://schemas.microsoft.com/office/drawing/2014/main" id="{95341599-7E99-490F-9AF8-07EAE5C8D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61" name="Freeform: Shape 560">
              <a:extLst>
                <a:ext uri="{FF2B5EF4-FFF2-40B4-BE49-F238E27FC236}">
                  <a16:creationId xmlns:a16="http://schemas.microsoft.com/office/drawing/2014/main" id="{E1C55EB0-818A-46E6-8D53-5503100290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62" name="Freeform: Shape 561">
              <a:extLst>
                <a:ext uri="{FF2B5EF4-FFF2-40B4-BE49-F238E27FC236}">
                  <a16:creationId xmlns:a16="http://schemas.microsoft.com/office/drawing/2014/main" id="{319B036C-5BD8-4F3B-8935-96D50F410D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63" name="Freeform: Shape 562">
              <a:extLst>
                <a:ext uri="{FF2B5EF4-FFF2-40B4-BE49-F238E27FC236}">
                  <a16:creationId xmlns:a16="http://schemas.microsoft.com/office/drawing/2014/main" id="{A8445880-106C-4DC8-A250-D132F0D6F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64" name="Freeform: Shape 563">
              <a:extLst>
                <a:ext uri="{FF2B5EF4-FFF2-40B4-BE49-F238E27FC236}">
                  <a16:creationId xmlns:a16="http://schemas.microsoft.com/office/drawing/2014/main" id="{952AA1DD-5DBE-43CD-9B85-63C7626929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65" name="Freeform: Shape 564">
              <a:extLst>
                <a:ext uri="{FF2B5EF4-FFF2-40B4-BE49-F238E27FC236}">
                  <a16:creationId xmlns:a16="http://schemas.microsoft.com/office/drawing/2014/main" id="{2A412466-ED73-4944-83CE-224B1769C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6" name="Freeform: Shape 565">
              <a:extLst>
                <a:ext uri="{FF2B5EF4-FFF2-40B4-BE49-F238E27FC236}">
                  <a16:creationId xmlns:a16="http://schemas.microsoft.com/office/drawing/2014/main" id="{807E195A-10DB-494C-A547-E1D0C6F616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7" name="Freeform: Shape 566">
              <a:extLst>
                <a:ext uri="{FF2B5EF4-FFF2-40B4-BE49-F238E27FC236}">
                  <a16:creationId xmlns:a16="http://schemas.microsoft.com/office/drawing/2014/main" id="{4CD4AECE-734D-4B90-984F-B2ABFA2B6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8" name="Freeform: Shape 567">
              <a:extLst>
                <a:ext uri="{FF2B5EF4-FFF2-40B4-BE49-F238E27FC236}">
                  <a16:creationId xmlns:a16="http://schemas.microsoft.com/office/drawing/2014/main" id="{2927072E-8001-4AD1-A4C4-2EDBA3BF8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69" name="Freeform: Shape 568">
              <a:extLst>
                <a:ext uri="{FF2B5EF4-FFF2-40B4-BE49-F238E27FC236}">
                  <a16:creationId xmlns:a16="http://schemas.microsoft.com/office/drawing/2014/main" id="{499D6F50-E593-46A3-81D8-73389276B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70" name="Freeform: Shape 569">
              <a:extLst>
                <a:ext uri="{FF2B5EF4-FFF2-40B4-BE49-F238E27FC236}">
                  <a16:creationId xmlns:a16="http://schemas.microsoft.com/office/drawing/2014/main" id="{7A96E600-84B4-452B-AE40-295FC5807E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71" name="Freeform: Shape 570">
              <a:extLst>
                <a:ext uri="{FF2B5EF4-FFF2-40B4-BE49-F238E27FC236}">
                  <a16:creationId xmlns:a16="http://schemas.microsoft.com/office/drawing/2014/main" id="{CBBA17AC-C1AB-4BFC-A051-457275D1D6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72" name="Freeform: Shape 571">
              <a:extLst>
                <a:ext uri="{FF2B5EF4-FFF2-40B4-BE49-F238E27FC236}">
                  <a16:creationId xmlns:a16="http://schemas.microsoft.com/office/drawing/2014/main" id="{488E850C-90D5-4D0F-A57D-7809327EF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73" name="Freeform: Shape 572">
              <a:extLst>
                <a:ext uri="{FF2B5EF4-FFF2-40B4-BE49-F238E27FC236}">
                  <a16:creationId xmlns:a16="http://schemas.microsoft.com/office/drawing/2014/main" id="{9F98D808-AB13-4D8D-B4C5-9D32153462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74" name="Freeform: Shape 573">
              <a:extLst>
                <a:ext uri="{FF2B5EF4-FFF2-40B4-BE49-F238E27FC236}">
                  <a16:creationId xmlns:a16="http://schemas.microsoft.com/office/drawing/2014/main" id="{95AFFBC0-FF37-4117-86FA-21ABDA17AB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75" name="Freeform: Shape 574">
              <a:extLst>
                <a:ext uri="{FF2B5EF4-FFF2-40B4-BE49-F238E27FC236}">
                  <a16:creationId xmlns:a16="http://schemas.microsoft.com/office/drawing/2014/main" id="{ED0AC42A-17B0-4154-968C-CAE2A04C2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76" name="Freeform: Shape 575">
              <a:extLst>
                <a:ext uri="{FF2B5EF4-FFF2-40B4-BE49-F238E27FC236}">
                  <a16:creationId xmlns:a16="http://schemas.microsoft.com/office/drawing/2014/main" id="{4A7A31A0-8490-4B9D-B9CC-7FF28053E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77" name="Freeform: Shape 576">
              <a:extLst>
                <a:ext uri="{FF2B5EF4-FFF2-40B4-BE49-F238E27FC236}">
                  <a16:creationId xmlns:a16="http://schemas.microsoft.com/office/drawing/2014/main" id="{8188899C-6A74-43D8-B36C-F86B278C8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78" name="Freeform: Shape 577">
              <a:extLst>
                <a:ext uri="{FF2B5EF4-FFF2-40B4-BE49-F238E27FC236}">
                  <a16:creationId xmlns:a16="http://schemas.microsoft.com/office/drawing/2014/main" id="{1537EAA6-95B6-4674-A7B9-40F9AB7F59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79" name="Freeform: Shape 578">
              <a:extLst>
                <a:ext uri="{FF2B5EF4-FFF2-40B4-BE49-F238E27FC236}">
                  <a16:creationId xmlns:a16="http://schemas.microsoft.com/office/drawing/2014/main" id="{F4B29507-C08F-4764-B703-0EB33A0FAC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80" name="Freeform: Shape 579">
              <a:extLst>
                <a:ext uri="{FF2B5EF4-FFF2-40B4-BE49-F238E27FC236}">
                  <a16:creationId xmlns:a16="http://schemas.microsoft.com/office/drawing/2014/main" id="{4200E500-6A99-47FC-A30F-FA4C85DA8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81" name="Freeform: Shape 580">
              <a:extLst>
                <a:ext uri="{FF2B5EF4-FFF2-40B4-BE49-F238E27FC236}">
                  <a16:creationId xmlns:a16="http://schemas.microsoft.com/office/drawing/2014/main" id="{9558677C-76AD-451F-AEEE-C5FEE4179C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82" name="Freeform: Shape 581">
              <a:extLst>
                <a:ext uri="{FF2B5EF4-FFF2-40B4-BE49-F238E27FC236}">
                  <a16:creationId xmlns:a16="http://schemas.microsoft.com/office/drawing/2014/main" id="{79E472E5-A81A-44E7-AEBA-C3A593497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83" name="Freeform: Shape 582">
              <a:extLst>
                <a:ext uri="{FF2B5EF4-FFF2-40B4-BE49-F238E27FC236}">
                  <a16:creationId xmlns:a16="http://schemas.microsoft.com/office/drawing/2014/main" id="{5CD54F54-9E41-4635-A533-6CC6515E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84" name="Freeform: Shape 583">
              <a:extLst>
                <a:ext uri="{FF2B5EF4-FFF2-40B4-BE49-F238E27FC236}">
                  <a16:creationId xmlns:a16="http://schemas.microsoft.com/office/drawing/2014/main" id="{B22D6F46-74C0-49D9-8CD8-BC125E973D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85" name="Freeform: Shape 584">
              <a:extLst>
                <a:ext uri="{FF2B5EF4-FFF2-40B4-BE49-F238E27FC236}">
                  <a16:creationId xmlns:a16="http://schemas.microsoft.com/office/drawing/2014/main" id="{C6FAA6EC-EDF6-4522-ACD8-8D4F7FF87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6" name="Freeform: Shape 585">
              <a:extLst>
                <a:ext uri="{FF2B5EF4-FFF2-40B4-BE49-F238E27FC236}">
                  <a16:creationId xmlns:a16="http://schemas.microsoft.com/office/drawing/2014/main" id="{5F8364DC-ED1A-482D-A418-7941B199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7" name="Freeform: Shape 586">
              <a:extLst>
                <a:ext uri="{FF2B5EF4-FFF2-40B4-BE49-F238E27FC236}">
                  <a16:creationId xmlns:a16="http://schemas.microsoft.com/office/drawing/2014/main" id="{1896D361-70A8-4528-940B-F306550F88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8" name="Freeform: Shape 587">
              <a:extLst>
                <a:ext uri="{FF2B5EF4-FFF2-40B4-BE49-F238E27FC236}">
                  <a16:creationId xmlns:a16="http://schemas.microsoft.com/office/drawing/2014/main" id="{4D1CB00A-0CE1-4E25-ADCE-9562845F5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9" name="Freeform: Shape 588">
              <a:extLst>
                <a:ext uri="{FF2B5EF4-FFF2-40B4-BE49-F238E27FC236}">
                  <a16:creationId xmlns:a16="http://schemas.microsoft.com/office/drawing/2014/main" id="{E1B6761E-B7C6-4218-B95F-F6DEC0066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90" name="Freeform: Shape 589">
              <a:extLst>
                <a:ext uri="{FF2B5EF4-FFF2-40B4-BE49-F238E27FC236}">
                  <a16:creationId xmlns:a16="http://schemas.microsoft.com/office/drawing/2014/main" id="{CA081177-DAC3-4667-91A1-4CC885D4A1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1" name="Freeform: Shape 590">
              <a:extLst>
                <a:ext uri="{FF2B5EF4-FFF2-40B4-BE49-F238E27FC236}">
                  <a16:creationId xmlns:a16="http://schemas.microsoft.com/office/drawing/2014/main" id="{435007DC-BB8D-43BA-9598-AE79AA262E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92" name="Freeform: Shape 591">
              <a:extLst>
                <a:ext uri="{FF2B5EF4-FFF2-40B4-BE49-F238E27FC236}">
                  <a16:creationId xmlns:a16="http://schemas.microsoft.com/office/drawing/2014/main" id="{46628B8A-02EC-44EF-B52C-5EBAFBCF9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93" name="Freeform: Shape 592">
              <a:extLst>
                <a:ext uri="{FF2B5EF4-FFF2-40B4-BE49-F238E27FC236}">
                  <a16:creationId xmlns:a16="http://schemas.microsoft.com/office/drawing/2014/main" id="{2DACEC99-8F4C-495C-8EAA-670A3A02E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94" name="Freeform: Shape 593">
              <a:extLst>
                <a:ext uri="{FF2B5EF4-FFF2-40B4-BE49-F238E27FC236}">
                  <a16:creationId xmlns:a16="http://schemas.microsoft.com/office/drawing/2014/main" id="{C8EFEAD4-1425-4357-9D8A-F326DABC6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95" name="Freeform: Shape 594">
              <a:extLst>
                <a:ext uri="{FF2B5EF4-FFF2-40B4-BE49-F238E27FC236}">
                  <a16:creationId xmlns:a16="http://schemas.microsoft.com/office/drawing/2014/main" id="{FDA70E94-A082-47D4-B4F8-142AEF1DC3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96" name="Freeform: Shape 595">
              <a:extLst>
                <a:ext uri="{FF2B5EF4-FFF2-40B4-BE49-F238E27FC236}">
                  <a16:creationId xmlns:a16="http://schemas.microsoft.com/office/drawing/2014/main" id="{10E96E8A-1EEA-4F1D-8CFE-12DC9B9E7A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97" name="Freeform: Shape 596">
              <a:extLst>
                <a:ext uri="{FF2B5EF4-FFF2-40B4-BE49-F238E27FC236}">
                  <a16:creationId xmlns:a16="http://schemas.microsoft.com/office/drawing/2014/main" id="{B12D7CC4-A548-4FF7-A6B2-9151CFA9E3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98" name="Freeform: Shape 597">
              <a:extLst>
                <a:ext uri="{FF2B5EF4-FFF2-40B4-BE49-F238E27FC236}">
                  <a16:creationId xmlns:a16="http://schemas.microsoft.com/office/drawing/2014/main" id="{CB3F1C68-B597-4669-87F8-C80124ABE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99" name="Freeform: Shape 598">
              <a:extLst>
                <a:ext uri="{FF2B5EF4-FFF2-40B4-BE49-F238E27FC236}">
                  <a16:creationId xmlns:a16="http://schemas.microsoft.com/office/drawing/2014/main" id="{A57037D2-0958-4F34-815F-C8CA7F86A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00" name="Freeform: Shape 599">
              <a:extLst>
                <a:ext uri="{FF2B5EF4-FFF2-40B4-BE49-F238E27FC236}">
                  <a16:creationId xmlns:a16="http://schemas.microsoft.com/office/drawing/2014/main" id="{30AF3969-3F11-4157-B4B9-33B1314623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601" name="Freeform: Shape 600">
              <a:extLst>
                <a:ext uri="{FF2B5EF4-FFF2-40B4-BE49-F238E27FC236}">
                  <a16:creationId xmlns:a16="http://schemas.microsoft.com/office/drawing/2014/main" id="{51D613E3-18F5-4426-ADEB-DEC123E16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02" name="Freeform: Shape 601">
              <a:extLst>
                <a:ext uri="{FF2B5EF4-FFF2-40B4-BE49-F238E27FC236}">
                  <a16:creationId xmlns:a16="http://schemas.microsoft.com/office/drawing/2014/main" id="{1DC25548-A3A9-4018-A29B-6972D353F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603" name="Freeform: Shape 602">
              <a:extLst>
                <a:ext uri="{FF2B5EF4-FFF2-40B4-BE49-F238E27FC236}">
                  <a16:creationId xmlns:a16="http://schemas.microsoft.com/office/drawing/2014/main" id="{7EDE6372-94D2-435D-BD43-A20072D80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604" name="Freeform: Shape 603">
              <a:extLst>
                <a:ext uri="{FF2B5EF4-FFF2-40B4-BE49-F238E27FC236}">
                  <a16:creationId xmlns:a16="http://schemas.microsoft.com/office/drawing/2014/main" id="{729575A6-77E2-4199-8F0A-27C89330A0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5" name="Freeform: Shape 604">
              <a:extLst>
                <a:ext uri="{FF2B5EF4-FFF2-40B4-BE49-F238E27FC236}">
                  <a16:creationId xmlns:a16="http://schemas.microsoft.com/office/drawing/2014/main" id="{12EB506D-59AD-4011-80F8-36A2BDB9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6" name="Freeform: Shape 605">
              <a:extLst>
                <a:ext uri="{FF2B5EF4-FFF2-40B4-BE49-F238E27FC236}">
                  <a16:creationId xmlns:a16="http://schemas.microsoft.com/office/drawing/2014/main" id="{92FD46FA-14EB-46A2-B4A3-ECD1F49BAC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607" name="Freeform: Shape 606">
              <a:extLst>
                <a:ext uri="{FF2B5EF4-FFF2-40B4-BE49-F238E27FC236}">
                  <a16:creationId xmlns:a16="http://schemas.microsoft.com/office/drawing/2014/main" id="{1CD84E07-49A9-40E3-B34C-91C156C9C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8" name="Freeform: Shape 607">
              <a:extLst>
                <a:ext uri="{FF2B5EF4-FFF2-40B4-BE49-F238E27FC236}">
                  <a16:creationId xmlns:a16="http://schemas.microsoft.com/office/drawing/2014/main" id="{F3090306-C384-44A0-8C38-77397133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609" name="Freeform: Shape 608">
              <a:extLst>
                <a:ext uri="{FF2B5EF4-FFF2-40B4-BE49-F238E27FC236}">
                  <a16:creationId xmlns:a16="http://schemas.microsoft.com/office/drawing/2014/main" id="{3515E97E-31A4-4273-AB55-8EAD74CB9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10" name="Freeform: Shape 609">
              <a:extLst>
                <a:ext uri="{FF2B5EF4-FFF2-40B4-BE49-F238E27FC236}">
                  <a16:creationId xmlns:a16="http://schemas.microsoft.com/office/drawing/2014/main" id="{792F63CA-0494-43E2-A0AA-37C35C8326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11" name="Freeform: Shape 610">
              <a:extLst>
                <a:ext uri="{FF2B5EF4-FFF2-40B4-BE49-F238E27FC236}">
                  <a16:creationId xmlns:a16="http://schemas.microsoft.com/office/drawing/2014/main" id="{5389A040-E4CC-4CE7-8B9F-40ECA9ACE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12" name="Freeform: Shape 611">
              <a:extLst>
                <a:ext uri="{FF2B5EF4-FFF2-40B4-BE49-F238E27FC236}">
                  <a16:creationId xmlns:a16="http://schemas.microsoft.com/office/drawing/2014/main" id="{1BA51B23-705C-49BE-B606-8A9B623E0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613" name="Freeform: Shape 612">
              <a:extLst>
                <a:ext uri="{FF2B5EF4-FFF2-40B4-BE49-F238E27FC236}">
                  <a16:creationId xmlns:a16="http://schemas.microsoft.com/office/drawing/2014/main" id="{B16EF17A-F451-4B5B-9052-33A9116E9D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14" name="Freeform: Shape 613">
              <a:extLst>
                <a:ext uri="{FF2B5EF4-FFF2-40B4-BE49-F238E27FC236}">
                  <a16:creationId xmlns:a16="http://schemas.microsoft.com/office/drawing/2014/main" id="{1B20B7D1-27D7-4E1A-A317-E9E7A105A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615" name="Freeform: Shape 614">
              <a:extLst>
                <a:ext uri="{FF2B5EF4-FFF2-40B4-BE49-F238E27FC236}">
                  <a16:creationId xmlns:a16="http://schemas.microsoft.com/office/drawing/2014/main" id="{1E3FADAF-FD1D-45B2-A40D-EBDD536E75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616" name="Freeform: Shape 615">
              <a:extLst>
                <a:ext uri="{FF2B5EF4-FFF2-40B4-BE49-F238E27FC236}">
                  <a16:creationId xmlns:a16="http://schemas.microsoft.com/office/drawing/2014/main" id="{301257BA-BCE2-4479-A04F-A9DBFAF92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7" name="Freeform: Shape 616">
              <a:extLst>
                <a:ext uri="{FF2B5EF4-FFF2-40B4-BE49-F238E27FC236}">
                  <a16:creationId xmlns:a16="http://schemas.microsoft.com/office/drawing/2014/main" id="{619D0ABC-04D9-405A-A52F-5EEC01762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8" name="Freeform: Shape 617">
              <a:extLst>
                <a:ext uri="{FF2B5EF4-FFF2-40B4-BE49-F238E27FC236}">
                  <a16:creationId xmlns:a16="http://schemas.microsoft.com/office/drawing/2014/main" id="{123AE5C7-608A-47A7-B7A1-55662B70B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619" name="Freeform: Shape 618">
              <a:extLst>
                <a:ext uri="{FF2B5EF4-FFF2-40B4-BE49-F238E27FC236}">
                  <a16:creationId xmlns:a16="http://schemas.microsoft.com/office/drawing/2014/main" id="{957BDA1A-3081-45EB-A31E-3F98EC6DC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20" name="Freeform: Shape 619">
              <a:extLst>
                <a:ext uri="{FF2B5EF4-FFF2-40B4-BE49-F238E27FC236}">
                  <a16:creationId xmlns:a16="http://schemas.microsoft.com/office/drawing/2014/main" id="{683DDA50-C794-4DC5-8297-CFDEB8DCB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621" name="Freeform: Shape 620">
              <a:extLst>
                <a:ext uri="{FF2B5EF4-FFF2-40B4-BE49-F238E27FC236}">
                  <a16:creationId xmlns:a16="http://schemas.microsoft.com/office/drawing/2014/main" id="{FA42024A-A832-4635-9CE6-B968232CE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2" name="Freeform: Shape 621">
              <a:extLst>
                <a:ext uri="{FF2B5EF4-FFF2-40B4-BE49-F238E27FC236}">
                  <a16:creationId xmlns:a16="http://schemas.microsoft.com/office/drawing/2014/main" id="{564D00AA-3E68-4F56-80A0-08D5DFFB6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3" name="Freeform: Shape 622">
              <a:extLst>
                <a:ext uri="{FF2B5EF4-FFF2-40B4-BE49-F238E27FC236}">
                  <a16:creationId xmlns:a16="http://schemas.microsoft.com/office/drawing/2014/main" id="{D988A711-E3E8-4172-AFE1-60E93FF10A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4" name="Freeform: Shape 623">
              <a:extLst>
                <a:ext uri="{FF2B5EF4-FFF2-40B4-BE49-F238E27FC236}">
                  <a16:creationId xmlns:a16="http://schemas.microsoft.com/office/drawing/2014/main" id="{7A89FF34-EE34-461C-A3EF-73AC3801B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625" name="Freeform: Shape 624">
              <a:extLst>
                <a:ext uri="{FF2B5EF4-FFF2-40B4-BE49-F238E27FC236}">
                  <a16:creationId xmlns:a16="http://schemas.microsoft.com/office/drawing/2014/main" id="{80D55E43-BE59-444D-B32B-9C0306A126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6" name="Freeform: Shape 625">
              <a:extLst>
                <a:ext uri="{FF2B5EF4-FFF2-40B4-BE49-F238E27FC236}">
                  <a16:creationId xmlns:a16="http://schemas.microsoft.com/office/drawing/2014/main" id="{639C823F-B16B-4DF7-BA6E-0D832AAB2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627" name="Freeform: Shape 626">
              <a:extLst>
                <a:ext uri="{FF2B5EF4-FFF2-40B4-BE49-F238E27FC236}">
                  <a16:creationId xmlns:a16="http://schemas.microsoft.com/office/drawing/2014/main" id="{2E623C08-172F-41EA-90CB-59ED0D583B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8" name="Freeform: Shape 627">
              <a:extLst>
                <a:ext uri="{FF2B5EF4-FFF2-40B4-BE49-F238E27FC236}">
                  <a16:creationId xmlns:a16="http://schemas.microsoft.com/office/drawing/2014/main" id="{94C0577F-0FF9-47D5-8C6D-FC7B4CC31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29" name="Freeform: Shape 628">
              <a:extLst>
                <a:ext uri="{FF2B5EF4-FFF2-40B4-BE49-F238E27FC236}">
                  <a16:creationId xmlns:a16="http://schemas.microsoft.com/office/drawing/2014/main" id="{30C80E9D-7909-4C52-ACAD-80FF874F9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0" name="Freeform: Shape 629">
              <a:extLst>
                <a:ext uri="{FF2B5EF4-FFF2-40B4-BE49-F238E27FC236}">
                  <a16:creationId xmlns:a16="http://schemas.microsoft.com/office/drawing/2014/main" id="{2B9598CE-4E74-4A54-BAB8-59379D211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631" name="Freeform: Shape 630">
              <a:extLst>
                <a:ext uri="{FF2B5EF4-FFF2-40B4-BE49-F238E27FC236}">
                  <a16:creationId xmlns:a16="http://schemas.microsoft.com/office/drawing/2014/main" id="{E7188EAA-47E1-4B73-8682-C74A0421B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2" name="Freeform: Shape 631">
              <a:extLst>
                <a:ext uri="{FF2B5EF4-FFF2-40B4-BE49-F238E27FC236}">
                  <a16:creationId xmlns:a16="http://schemas.microsoft.com/office/drawing/2014/main" id="{36900E8B-61F2-411F-B29F-A9CDC6E811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633" name="Freeform: Shape 632">
              <a:extLst>
                <a:ext uri="{FF2B5EF4-FFF2-40B4-BE49-F238E27FC236}">
                  <a16:creationId xmlns:a16="http://schemas.microsoft.com/office/drawing/2014/main" id="{0A25598A-334A-487D-9604-4753EAE81E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34" name="Freeform: Shape 633">
              <a:extLst>
                <a:ext uri="{FF2B5EF4-FFF2-40B4-BE49-F238E27FC236}">
                  <a16:creationId xmlns:a16="http://schemas.microsoft.com/office/drawing/2014/main" id="{C8DBE472-045A-491C-AB7C-4153EE2B00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35" name="Freeform: Shape 634">
              <a:extLst>
                <a:ext uri="{FF2B5EF4-FFF2-40B4-BE49-F238E27FC236}">
                  <a16:creationId xmlns:a16="http://schemas.microsoft.com/office/drawing/2014/main" id="{2F6DD374-5D5F-48BB-8135-8F37EE2C2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36" name="Freeform: Shape 635">
              <a:extLst>
                <a:ext uri="{FF2B5EF4-FFF2-40B4-BE49-F238E27FC236}">
                  <a16:creationId xmlns:a16="http://schemas.microsoft.com/office/drawing/2014/main" id="{386B8A5A-00D0-4291-937B-931B3F19CD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637" name="Freeform: Shape 636">
              <a:extLst>
                <a:ext uri="{FF2B5EF4-FFF2-40B4-BE49-F238E27FC236}">
                  <a16:creationId xmlns:a16="http://schemas.microsoft.com/office/drawing/2014/main" id="{89C10BFA-8067-495D-810E-1F4085F7B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38" name="Freeform: Shape 637">
              <a:extLst>
                <a:ext uri="{FF2B5EF4-FFF2-40B4-BE49-F238E27FC236}">
                  <a16:creationId xmlns:a16="http://schemas.microsoft.com/office/drawing/2014/main" id="{51F94E69-8294-4AB3-A457-3BD4ACF085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639" name="Freeform: Shape 638">
              <a:extLst>
                <a:ext uri="{FF2B5EF4-FFF2-40B4-BE49-F238E27FC236}">
                  <a16:creationId xmlns:a16="http://schemas.microsoft.com/office/drawing/2014/main" id="{AD2859C5-45C5-4EE2-8272-0FA7A02353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40" name="Freeform: Shape 639">
              <a:extLst>
                <a:ext uri="{FF2B5EF4-FFF2-40B4-BE49-F238E27FC236}">
                  <a16:creationId xmlns:a16="http://schemas.microsoft.com/office/drawing/2014/main" id="{14AFB321-1B9D-41AF-9686-8C689A3F4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641" name="Freeform: Shape 640">
              <a:extLst>
                <a:ext uri="{FF2B5EF4-FFF2-40B4-BE49-F238E27FC236}">
                  <a16:creationId xmlns:a16="http://schemas.microsoft.com/office/drawing/2014/main" id="{5C4403F4-D893-4E4C-8DFE-E79AE6A62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642" name="Freeform: Shape 641">
              <a:extLst>
                <a:ext uri="{FF2B5EF4-FFF2-40B4-BE49-F238E27FC236}">
                  <a16:creationId xmlns:a16="http://schemas.microsoft.com/office/drawing/2014/main" id="{BA894316-677B-4B51-AF19-0D3FAF96A7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43" name="Freeform: Shape 642">
              <a:extLst>
                <a:ext uri="{FF2B5EF4-FFF2-40B4-BE49-F238E27FC236}">
                  <a16:creationId xmlns:a16="http://schemas.microsoft.com/office/drawing/2014/main" id="{07FDE9AD-8F5A-44B0-AC7E-30148150D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44" name="Freeform: Shape 643">
              <a:extLst>
                <a:ext uri="{FF2B5EF4-FFF2-40B4-BE49-F238E27FC236}">
                  <a16:creationId xmlns:a16="http://schemas.microsoft.com/office/drawing/2014/main" id="{A4D0E6BA-489D-4EA4-994E-225F7D078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45" name="Freeform: Shape 644">
              <a:extLst>
                <a:ext uri="{FF2B5EF4-FFF2-40B4-BE49-F238E27FC236}">
                  <a16:creationId xmlns:a16="http://schemas.microsoft.com/office/drawing/2014/main" id="{7EDFBCCB-EC92-4860-BBDB-2EC6355FE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646" name="Freeform: Shape 645">
              <a:extLst>
                <a:ext uri="{FF2B5EF4-FFF2-40B4-BE49-F238E27FC236}">
                  <a16:creationId xmlns:a16="http://schemas.microsoft.com/office/drawing/2014/main" id="{459DBA8E-2EB0-4C51-A161-2C595B89D4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47" name="Freeform: Shape 646">
              <a:extLst>
                <a:ext uri="{FF2B5EF4-FFF2-40B4-BE49-F238E27FC236}">
                  <a16:creationId xmlns:a16="http://schemas.microsoft.com/office/drawing/2014/main" id="{FB1BA285-9A95-49B7-A098-F38400D92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48" name="Freeform: Shape 647">
              <a:extLst>
                <a:ext uri="{FF2B5EF4-FFF2-40B4-BE49-F238E27FC236}">
                  <a16:creationId xmlns:a16="http://schemas.microsoft.com/office/drawing/2014/main" id="{D29C405E-90F5-4AB5-8B5F-3CA2F1815A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649" name="Freeform: Shape 648">
              <a:extLst>
                <a:ext uri="{FF2B5EF4-FFF2-40B4-BE49-F238E27FC236}">
                  <a16:creationId xmlns:a16="http://schemas.microsoft.com/office/drawing/2014/main" id="{F7214FFD-3321-412F-9CA5-4BC6E874F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0" name="Freeform: Shape 649">
              <a:extLst>
                <a:ext uri="{FF2B5EF4-FFF2-40B4-BE49-F238E27FC236}">
                  <a16:creationId xmlns:a16="http://schemas.microsoft.com/office/drawing/2014/main" id="{5F16C3D8-64A1-443D-92A7-EA97518A6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1" name="Freeform: Shape 650">
              <a:extLst>
                <a:ext uri="{FF2B5EF4-FFF2-40B4-BE49-F238E27FC236}">
                  <a16:creationId xmlns:a16="http://schemas.microsoft.com/office/drawing/2014/main" id="{7E4EFAB9-436A-4B6B-A16B-8DA3F614A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2" name="Freeform: Shape 651">
              <a:extLst>
                <a:ext uri="{FF2B5EF4-FFF2-40B4-BE49-F238E27FC236}">
                  <a16:creationId xmlns:a16="http://schemas.microsoft.com/office/drawing/2014/main" id="{037DDFC3-D7A5-443D-8417-D723296DA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653" name="Freeform: Shape 652">
              <a:extLst>
                <a:ext uri="{FF2B5EF4-FFF2-40B4-BE49-F238E27FC236}">
                  <a16:creationId xmlns:a16="http://schemas.microsoft.com/office/drawing/2014/main" id="{253AC142-F4B4-47E8-BBEE-F7D0F8547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4" name="Freeform: Shape 653">
              <a:extLst>
                <a:ext uri="{FF2B5EF4-FFF2-40B4-BE49-F238E27FC236}">
                  <a16:creationId xmlns:a16="http://schemas.microsoft.com/office/drawing/2014/main" id="{890AAA82-94E2-41D0-AE92-9C87195CC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55" name="Freeform: Shape 654">
              <a:extLst>
                <a:ext uri="{FF2B5EF4-FFF2-40B4-BE49-F238E27FC236}">
                  <a16:creationId xmlns:a16="http://schemas.microsoft.com/office/drawing/2014/main" id="{FD33B856-EF4E-40FC-BDA0-9E26203D0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6" name="Freeform: Shape 655">
              <a:extLst>
                <a:ext uri="{FF2B5EF4-FFF2-40B4-BE49-F238E27FC236}">
                  <a16:creationId xmlns:a16="http://schemas.microsoft.com/office/drawing/2014/main" id="{24AEBF58-C8A2-4D00-9AFB-B5012AEA36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7" name="Freeform: Shape 656">
              <a:extLst>
                <a:ext uri="{FF2B5EF4-FFF2-40B4-BE49-F238E27FC236}">
                  <a16:creationId xmlns:a16="http://schemas.microsoft.com/office/drawing/2014/main" id="{21270E55-4211-4529-BDC3-29B80BDF5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8" name="Freeform: Shape 657">
              <a:extLst>
                <a:ext uri="{FF2B5EF4-FFF2-40B4-BE49-F238E27FC236}">
                  <a16:creationId xmlns:a16="http://schemas.microsoft.com/office/drawing/2014/main" id="{16DD7E91-EFBB-4DD7-B30F-4A13C20BED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9" name="Freeform: Shape 658">
              <a:extLst>
                <a:ext uri="{FF2B5EF4-FFF2-40B4-BE49-F238E27FC236}">
                  <a16:creationId xmlns:a16="http://schemas.microsoft.com/office/drawing/2014/main" id="{96260F31-66FB-4E2C-801E-701C2B859A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0" name="Freeform: Shape 659">
              <a:extLst>
                <a:ext uri="{FF2B5EF4-FFF2-40B4-BE49-F238E27FC236}">
                  <a16:creationId xmlns:a16="http://schemas.microsoft.com/office/drawing/2014/main" id="{B5FEE1C9-3961-4400-AD3E-B5AD93A47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1" name="Freeform: Shape 660">
              <a:extLst>
                <a:ext uri="{FF2B5EF4-FFF2-40B4-BE49-F238E27FC236}">
                  <a16:creationId xmlns:a16="http://schemas.microsoft.com/office/drawing/2014/main" id="{34E1BE05-269F-4A13-99FE-2A973A0E77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62" name="Freeform: Shape 661">
              <a:extLst>
                <a:ext uri="{FF2B5EF4-FFF2-40B4-BE49-F238E27FC236}">
                  <a16:creationId xmlns:a16="http://schemas.microsoft.com/office/drawing/2014/main" id="{2D591FBD-65C6-46C4-AF19-875D652DC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3" name="Freeform: Shape 662">
              <a:extLst>
                <a:ext uri="{FF2B5EF4-FFF2-40B4-BE49-F238E27FC236}">
                  <a16:creationId xmlns:a16="http://schemas.microsoft.com/office/drawing/2014/main" id="{85F7E635-CB45-4346-BBFB-10FF0576A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4" name="Freeform: Shape 663">
              <a:extLst>
                <a:ext uri="{FF2B5EF4-FFF2-40B4-BE49-F238E27FC236}">
                  <a16:creationId xmlns:a16="http://schemas.microsoft.com/office/drawing/2014/main" id="{3BDAC885-F0B3-4D66-8587-438465298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5" name="Freeform: Shape 664">
              <a:extLst>
                <a:ext uri="{FF2B5EF4-FFF2-40B4-BE49-F238E27FC236}">
                  <a16:creationId xmlns:a16="http://schemas.microsoft.com/office/drawing/2014/main" id="{3427A7E1-71C9-42CC-9CAF-53642DC4D0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6" name="Freeform: Shape 665">
              <a:extLst>
                <a:ext uri="{FF2B5EF4-FFF2-40B4-BE49-F238E27FC236}">
                  <a16:creationId xmlns:a16="http://schemas.microsoft.com/office/drawing/2014/main" id="{20BF60C4-2E5D-473E-96B6-D22BB8536F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7" name="Freeform: Shape 666">
              <a:extLst>
                <a:ext uri="{FF2B5EF4-FFF2-40B4-BE49-F238E27FC236}">
                  <a16:creationId xmlns:a16="http://schemas.microsoft.com/office/drawing/2014/main" id="{C4703732-1088-4448-ACC0-D8BD901B2C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8" name="Freeform: Shape 667">
              <a:extLst>
                <a:ext uri="{FF2B5EF4-FFF2-40B4-BE49-F238E27FC236}">
                  <a16:creationId xmlns:a16="http://schemas.microsoft.com/office/drawing/2014/main" id="{6777D706-23BF-4962-98D3-D5AE7DF4E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69" name="Freeform: Shape 668">
              <a:extLst>
                <a:ext uri="{FF2B5EF4-FFF2-40B4-BE49-F238E27FC236}">
                  <a16:creationId xmlns:a16="http://schemas.microsoft.com/office/drawing/2014/main" id="{783FF777-4C59-44D0-9441-2B40E0A70E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0" name="Freeform: Shape 669">
              <a:extLst>
                <a:ext uri="{FF2B5EF4-FFF2-40B4-BE49-F238E27FC236}">
                  <a16:creationId xmlns:a16="http://schemas.microsoft.com/office/drawing/2014/main" id="{2037F33C-65F4-44B6-9CB2-D32D1552C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1" name="Freeform: Shape 670">
              <a:extLst>
                <a:ext uri="{FF2B5EF4-FFF2-40B4-BE49-F238E27FC236}">
                  <a16:creationId xmlns:a16="http://schemas.microsoft.com/office/drawing/2014/main" id="{E73BA403-F3FD-4D76-A516-5698375D6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2" name="Freeform: Shape 671">
              <a:extLst>
                <a:ext uri="{FF2B5EF4-FFF2-40B4-BE49-F238E27FC236}">
                  <a16:creationId xmlns:a16="http://schemas.microsoft.com/office/drawing/2014/main" id="{0AF0D29B-415A-4327-A4B4-B5DC8F0AC0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3" name="Freeform: Shape 672">
              <a:extLst>
                <a:ext uri="{FF2B5EF4-FFF2-40B4-BE49-F238E27FC236}">
                  <a16:creationId xmlns:a16="http://schemas.microsoft.com/office/drawing/2014/main" id="{374A9388-F55E-4F94-817D-5BFF0B59E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4" name="Freeform: Shape 673">
              <a:extLst>
                <a:ext uri="{FF2B5EF4-FFF2-40B4-BE49-F238E27FC236}">
                  <a16:creationId xmlns:a16="http://schemas.microsoft.com/office/drawing/2014/main" id="{30C52183-F223-4E0A-B713-C91589CEB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5" name="Freeform: Shape 674">
              <a:extLst>
                <a:ext uri="{FF2B5EF4-FFF2-40B4-BE49-F238E27FC236}">
                  <a16:creationId xmlns:a16="http://schemas.microsoft.com/office/drawing/2014/main" id="{A6BEE030-DC6B-4CB1-A01B-95CC82552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76" name="Freeform: Shape 675">
              <a:extLst>
                <a:ext uri="{FF2B5EF4-FFF2-40B4-BE49-F238E27FC236}">
                  <a16:creationId xmlns:a16="http://schemas.microsoft.com/office/drawing/2014/main" id="{2D41CF67-37BB-443C-85CF-2A05174FD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677" name="Freeform: Shape 676">
              <a:extLst>
                <a:ext uri="{FF2B5EF4-FFF2-40B4-BE49-F238E27FC236}">
                  <a16:creationId xmlns:a16="http://schemas.microsoft.com/office/drawing/2014/main" id="{65A449CF-396F-45B8-B268-6824A4E89B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78" name="Freeform: Shape 677">
              <a:extLst>
                <a:ext uri="{FF2B5EF4-FFF2-40B4-BE49-F238E27FC236}">
                  <a16:creationId xmlns:a16="http://schemas.microsoft.com/office/drawing/2014/main" id="{9C20A7EF-7013-4D6C-ADD8-868A931DF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79" name="Freeform: Shape 678">
              <a:extLst>
                <a:ext uri="{FF2B5EF4-FFF2-40B4-BE49-F238E27FC236}">
                  <a16:creationId xmlns:a16="http://schemas.microsoft.com/office/drawing/2014/main" id="{F787692C-3BA9-4D4D-82F8-E497797AAE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80" name="Freeform: Shape 679">
              <a:extLst>
                <a:ext uri="{FF2B5EF4-FFF2-40B4-BE49-F238E27FC236}">
                  <a16:creationId xmlns:a16="http://schemas.microsoft.com/office/drawing/2014/main" id="{A6D539D6-A55E-40F5-83AC-A77340524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681" name="Freeform: Shape 680">
              <a:extLst>
                <a:ext uri="{FF2B5EF4-FFF2-40B4-BE49-F238E27FC236}">
                  <a16:creationId xmlns:a16="http://schemas.microsoft.com/office/drawing/2014/main" id="{D4D7922F-CA55-4202-B99F-ED303E7044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82" name="Freeform: Shape 681">
              <a:extLst>
                <a:ext uri="{FF2B5EF4-FFF2-40B4-BE49-F238E27FC236}">
                  <a16:creationId xmlns:a16="http://schemas.microsoft.com/office/drawing/2014/main" id="{4120C846-A602-4B6C-9C07-11D2B0F8A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83" name="Freeform: Shape 682">
              <a:extLst>
                <a:ext uri="{FF2B5EF4-FFF2-40B4-BE49-F238E27FC236}">
                  <a16:creationId xmlns:a16="http://schemas.microsoft.com/office/drawing/2014/main" id="{84B5D527-4684-45F5-84CE-73642492D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84" name="Freeform: Shape 683">
              <a:extLst>
                <a:ext uri="{FF2B5EF4-FFF2-40B4-BE49-F238E27FC236}">
                  <a16:creationId xmlns:a16="http://schemas.microsoft.com/office/drawing/2014/main" id="{FF31CF21-8169-4D45-A115-9CF8D3718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685" name="Freeform: Shape 684">
              <a:extLst>
                <a:ext uri="{FF2B5EF4-FFF2-40B4-BE49-F238E27FC236}">
                  <a16:creationId xmlns:a16="http://schemas.microsoft.com/office/drawing/2014/main" id="{DA8762B9-9CD8-4676-93F5-6C9358A94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86" name="Freeform: Shape 685">
              <a:extLst>
                <a:ext uri="{FF2B5EF4-FFF2-40B4-BE49-F238E27FC236}">
                  <a16:creationId xmlns:a16="http://schemas.microsoft.com/office/drawing/2014/main" id="{A183E80A-70D1-4F52-A92D-D396648CCB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687" name="Freeform: Shape 686">
              <a:extLst>
                <a:ext uri="{FF2B5EF4-FFF2-40B4-BE49-F238E27FC236}">
                  <a16:creationId xmlns:a16="http://schemas.microsoft.com/office/drawing/2014/main" id="{83FBB0F7-E17E-4890-9B66-3625BA1468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688" name="Freeform: Shape 687">
              <a:extLst>
                <a:ext uri="{FF2B5EF4-FFF2-40B4-BE49-F238E27FC236}">
                  <a16:creationId xmlns:a16="http://schemas.microsoft.com/office/drawing/2014/main" id="{708E7BF1-2D4D-44AB-A5CC-0ED91B846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9" name="Freeform: Shape 688">
              <a:extLst>
                <a:ext uri="{FF2B5EF4-FFF2-40B4-BE49-F238E27FC236}">
                  <a16:creationId xmlns:a16="http://schemas.microsoft.com/office/drawing/2014/main" id="{4B468C4E-6F63-4172-AE1F-8965744DB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0" name="Freeform: Shape 689">
              <a:extLst>
                <a:ext uri="{FF2B5EF4-FFF2-40B4-BE49-F238E27FC236}">
                  <a16:creationId xmlns:a16="http://schemas.microsoft.com/office/drawing/2014/main" id="{974C7149-F567-4D55-8F48-511DCF3A8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691" name="Freeform: Shape 690">
              <a:extLst>
                <a:ext uri="{FF2B5EF4-FFF2-40B4-BE49-F238E27FC236}">
                  <a16:creationId xmlns:a16="http://schemas.microsoft.com/office/drawing/2014/main" id="{54A551FA-7E10-4D28-9A10-B9A06C0780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2" name="Freeform: Shape 691">
              <a:extLst>
                <a:ext uri="{FF2B5EF4-FFF2-40B4-BE49-F238E27FC236}">
                  <a16:creationId xmlns:a16="http://schemas.microsoft.com/office/drawing/2014/main" id="{1D04F3C0-CE2C-4B8D-A5BD-0E994FD8D9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693" name="Freeform: Shape 692">
              <a:extLst>
                <a:ext uri="{FF2B5EF4-FFF2-40B4-BE49-F238E27FC236}">
                  <a16:creationId xmlns:a16="http://schemas.microsoft.com/office/drawing/2014/main" id="{D2EA9230-DD52-48A9-B268-56744EA50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694" name="Freeform: Shape 693">
              <a:extLst>
                <a:ext uri="{FF2B5EF4-FFF2-40B4-BE49-F238E27FC236}">
                  <a16:creationId xmlns:a16="http://schemas.microsoft.com/office/drawing/2014/main" id="{043A05F5-A8CF-4D01-AF12-95D1ECAE4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5" name="Freeform: Shape 694">
              <a:extLst>
                <a:ext uri="{FF2B5EF4-FFF2-40B4-BE49-F238E27FC236}">
                  <a16:creationId xmlns:a16="http://schemas.microsoft.com/office/drawing/2014/main" id="{1F47C6BC-BD1A-4291-B018-05E5A72E4B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6" name="Freeform: Shape 695">
              <a:extLst>
                <a:ext uri="{FF2B5EF4-FFF2-40B4-BE49-F238E27FC236}">
                  <a16:creationId xmlns:a16="http://schemas.microsoft.com/office/drawing/2014/main" id="{E5B89844-FD17-4048-A3F5-35E390C6E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697" name="Freeform: Shape 696">
              <a:extLst>
                <a:ext uri="{FF2B5EF4-FFF2-40B4-BE49-F238E27FC236}">
                  <a16:creationId xmlns:a16="http://schemas.microsoft.com/office/drawing/2014/main" id="{B5593F34-8B0E-4D34-9781-B594E2F5D7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8" name="Freeform: Shape 697">
              <a:extLst>
                <a:ext uri="{FF2B5EF4-FFF2-40B4-BE49-F238E27FC236}">
                  <a16:creationId xmlns:a16="http://schemas.microsoft.com/office/drawing/2014/main" id="{4428E4BB-2263-4D19-8254-C9B54B856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699" name="Freeform: Shape 698">
              <a:extLst>
                <a:ext uri="{FF2B5EF4-FFF2-40B4-BE49-F238E27FC236}">
                  <a16:creationId xmlns:a16="http://schemas.microsoft.com/office/drawing/2014/main" id="{2366216E-6EA2-4872-8370-C5EC22520F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0" name="Freeform: Shape 699">
              <a:extLst>
                <a:ext uri="{FF2B5EF4-FFF2-40B4-BE49-F238E27FC236}">
                  <a16:creationId xmlns:a16="http://schemas.microsoft.com/office/drawing/2014/main" id="{D66F8E3F-BF33-4F99-A1F0-EB5885BF2C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1" name="Freeform: Shape 700">
              <a:extLst>
                <a:ext uri="{FF2B5EF4-FFF2-40B4-BE49-F238E27FC236}">
                  <a16:creationId xmlns:a16="http://schemas.microsoft.com/office/drawing/2014/main" id="{EB506747-ED9D-43EA-BD67-DF7971849E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2" name="Freeform: Shape 701">
              <a:extLst>
                <a:ext uri="{FF2B5EF4-FFF2-40B4-BE49-F238E27FC236}">
                  <a16:creationId xmlns:a16="http://schemas.microsoft.com/office/drawing/2014/main" id="{AC803CE8-FFF7-40EA-AF62-102724C32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703" name="Freeform: Shape 702">
              <a:extLst>
                <a:ext uri="{FF2B5EF4-FFF2-40B4-BE49-F238E27FC236}">
                  <a16:creationId xmlns:a16="http://schemas.microsoft.com/office/drawing/2014/main" id="{7EF6FFCA-06CC-4395-AEB0-425719A42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4" name="Freeform: Shape 703">
              <a:extLst>
                <a:ext uri="{FF2B5EF4-FFF2-40B4-BE49-F238E27FC236}">
                  <a16:creationId xmlns:a16="http://schemas.microsoft.com/office/drawing/2014/main" id="{0D95F285-AAC0-4F32-8665-2677878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705" name="Freeform: Shape 704">
              <a:extLst>
                <a:ext uri="{FF2B5EF4-FFF2-40B4-BE49-F238E27FC236}">
                  <a16:creationId xmlns:a16="http://schemas.microsoft.com/office/drawing/2014/main" id="{8DFCCA2E-BF12-4D26-A5A4-A03387546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6" name="Freeform: Shape 705">
              <a:extLst>
                <a:ext uri="{FF2B5EF4-FFF2-40B4-BE49-F238E27FC236}">
                  <a16:creationId xmlns:a16="http://schemas.microsoft.com/office/drawing/2014/main" id="{2ABEAC60-6AC3-4D6A-95F9-2E79F6BE00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7" name="Freeform: Shape 706">
              <a:extLst>
                <a:ext uri="{FF2B5EF4-FFF2-40B4-BE49-F238E27FC236}">
                  <a16:creationId xmlns:a16="http://schemas.microsoft.com/office/drawing/2014/main" id="{FA6015B7-49FE-4729-B2F4-585F0F305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8" name="Freeform: Shape 707">
              <a:extLst>
                <a:ext uri="{FF2B5EF4-FFF2-40B4-BE49-F238E27FC236}">
                  <a16:creationId xmlns:a16="http://schemas.microsoft.com/office/drawing/2014/main" id="{D611DEB1-76FE-4625-9449-88E52D15F4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709" name="Freeform: Shape 708">
              <a:extLst>
                <a:ext uri="{FF2B5EF4-FFF2-40B4-BE49-F238E27FC236}">
                  <a16:creationId xmlns:a16="http://schemas.microsoft.com/office/drawing/2014/main" id="{97F031C1-1AA7-4CA7-ADD3-E0577626E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0" name="Freeform: Shape 709">
              <a:extLst>
                <a:ext uri="{FF2B5EF4-FFF2-40B4-BE49-F238E27FC236}">
                  <a16:creationId xmlns:a16="http://schemas.microsoft.com/office/drawing/2014/main" id="{96F5D0CB-22E6-4536-8403-F42527F31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711" name="Freeform: Shape 710">
              <a:extLst>
                <a:ext uri="{FF2B5EF4-FFF2-40B4-BE49-F238E27FC236}">
                  <a16:creationId xmlns:a16="http://schemas.microsoft.com/office/drawing/2014/main" id="{A32718AB-7401-4F66-9C77-E06C3CF7C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2" name="Freeform: Shape 711">
              <a:extLst>
                <a:ext uri="{FF2B5EF4-FFF2-40B4-BE49-F238E27FC236}">
                  <a16:creationId xmlns:a16="http://schemas.microsoft.com/office/drawing/2014/main" id="{85B6B5F1-D1E4-45A3-8117-348D02D2A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13" name="Freeform: Shape 712">
              <a:extLst>
                <a:ext uri="{FF2B5EF4-FFF2-40B4-BE49-F238E27FC236}">
                  <a16:creationId xmlns:a16="http://schemas.microsoft.com/office/drawing/2014/main" id="{534869FD-184C-42DB-B9DA-293DB67E5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14" name="Freeform: Shape 713">
              <a:extLst>
                <a:ext uri="{FF2B5EF4-FFF2-40B4-BE49-F238E27FC236}">
                  <a16:creationId xmlns:a16="http://schemas.microsoft.com/office/drawing/2014/main" id="{A781504F-CAFD-4201-B288-8B4A809B43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715" name="Freeform: Shape 714">
              <a:extLst>
                <a:ext uri="{FF2B5EF4-FFF2-40B4-BE49-F238E27FC236}">
                  <a16:creationId xmlns:a16="http://schemas.microsoft.com/office/drawing/2014/main" id="{D9FC8348-2BA6-4631-8AA7-D63CD898C5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16" name="Freeform: Shape 715">
              <a:extLst>
                <a:ext uri="{FF2B5EF4-FFF2-40B4-BE49-F238E27FC236}">
                  <a16:creationId xmlns:a16="http://schemas.microsoft.com/office/drawing/2014/main" id="{C1AF95A2-64EA-45E2-A43B-1EBD56910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717" name="Freeform: Shape 716">
              <a:extLst>
                <a:ext uri="{FF2B5EF4-FFF2-40B4-BE49-F238E27FC236}">
                  <a16:creationId xmlns:a16="http://schemas.microsoft.com/office/drawing/2014/main" id="{CFC80050-240D-434A-BFCB-DE4DA4FAF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
        <p:nvSpPr>
          <p:cNvPr id="3" name="Inhaltsplatzhalter 2">
            <a:extLst>
              <a:ext uri="{FF2B5EF4-FFF2-40B4-BE49-F238E27FC236}">
                <a16:creationId xmlns:a16="http://schemas.microsoft.com/office/drawing/2014/main" id="{226572EC-97EA-462C-AD06-43496AC605F3}"/>
              </a:ext>
            </a:extLst>
          </p:cNvPr>
          <p:cNvSpPr>
            <a:spLocks noGrp="1"/>
          </p:cNvSpPr>
          <p:nvPr>
            <p:ph idx="1"/>
          </p:nvPr>
        </p:nvSpPr>
        <p:spPr>
          <a:xfrm>
            <a:off x="6477270" y="1130846"/>
            <a:ext cx="4974771" cy="4351338"/>
          </a:xfrm>
        </p:spPr>
        <p:txBody>
          <a:bodyPr>
            <a:normAutofit/>
          </a:bodyPr>
          <a:lstStyle/>
          <a:p>
            <a:pPr>
              <a:buFont typeface="Arial" panose="020B0604020202020204" pitchFamily="34" charset="0"/>
              <a:buChar char="•"/>
            </a:pPr>
            <a:r>
              <a:rPr lang="de-DE" sz="2400" b="0" i="0" u="none" strike="noStrike" dirty="0">
                <a:solidFill>
                  <a:schemeClr val="bg1"/>
                </a:solidFill>
                <a:effectLst/>
                <a:latin typeface="-apple-system"/>
                <a:hlinkClick r:id="rId3"/>
              </a:rPr>
              <a:t>https://ieeexplore.ieee.org/stamp/stamp.jsp?tp=&amp;arnumber=6352393</a:t>
            </a:r>
            <a:endParaRPr lang="de-DE" sz="2400" b="0" i="0" dirty="0">
              <a:solidFill>
                <a:schemeClr val="bg1"/>
              </a:solidFill>
              <a:effectLst/>
              <a:latin typeface="-apple-system"/>
            </a:endParaRPr>
          </a:p>
          <a:p>
            <a:pPr>
              <a:buFont typeface="Arial" panose="020B0604020202020204" pitchFamily="34" charset="0"/>
              <a:buChar char="•"/>
            </a:pPr>
            <a:r>
              <a:rPr lang="de-DE" sz="2400" b="0" i="0" u="none" strike="noStrike" dirty="0">
                <a:solidFill>
                  <a:schemeClr val="bg1"/>
                </a:solidFill>
                <a:effectLst/>
                <a:latin typeface="-apple-system"/>
                <a:hlinkClick r:id="rId4"/>
              </a:rPr>
              <a:t>https://geocompr.robinlovelace.net/spatial-cv.html#intro-cv</a:t>
            </a:r>
            <a:endParaRPr lang="de-DE" sz="2400" b="0" i="0" u="none" strike="noStrike" dirty="0">
              <a:solidFill>
                <a:schemeClr val="bg1"/>
              </a:solidFill>
              <a:effectLst/>
              <a:latin typeface="-apple-system"/>
            </a:endParaRPr>
          </a:p>
          <a:p>
            <a:r>
              <a:rPr lang="de-DE" sz="2400" dirty="0">
                <a:solidFill>
                  <a:schemeClr val="bg1"/>
                </a:solidFill>
                <a:hlinkClick r:id="rId5"/>
              </a:rPr>
              <a:t>https://machinelearningmastery.com/overfitting-and-underfitting-with-machine-learning-algorithms/</a:t>
            </a:r>
            <a:endParaRPr lang="de-DE" sz="2400" dirty="0">
              <a:solidFill>
                <a:schemeClr val="bg1"/>
              </a:solidFill>
            </a:endParaRPr>
          </a:p>
          <a:p>
            <a:r>
              <a:rPr lang="de-DE" sz="2400" dirty="0">
                <a:solidFill>
                  <a:schemeClr val="bg1"/>
                </a:solidFill>
                <a:hlinkClick r:id="rId6"/>
              </a:rPr>
              <a:t>https://de.wikipedia.org/wiki/Autokorrelation</a:t>
            </a:r>
            <a:endParaRPr lang="de-DE" sz="2400" dirty="0">
              <a:solidFill>
                <a:schemeClr val="bg1"/>
              </a:solidFill>
            </a:endParaRPr>
          </a:p>
          <a:p>
            <a:r>
              <a:rPr lang="de-DE" sz="2400" dirty="0">
                <a:solidFill>
                  <a:schemeClr val="bg1"/>
                </a:solidFill>
                <a:hlinkClick r:id="rId7"/>
              </a:rPr>
              <a:t>maxresdefault.jpg (1280×720) (ytimg.com)</a:t>
            </a:r>
            <a:endParaRPr lang="de-DE" sz="2400" dirty="0">
              <a:solidFill>
                <a:schemeClr val="bg1"/>
              </a:solidFill>
            </a:endParaRPr>
          </a:p>
          <a:p>
            <a:endParaRPr lang="de-DE" sz="2400" dirty="0">
              <a:solidFill>
                <a:schemeClr val="bg1"/>
              </a:solidFill>
            </a:endParaRPr>
          </a:p>
          <a:p>
            <a:endParaRPr lang="de-DE" sz="2400" dirty="0">
              <a:solidFill>
                <a:schemeClr val="bg1"/>
              </a:solidFill>
            </a:endParaRPr>
          </a:p>
          <a:p>
            <a:pPr>
              <a:buFont typeface="Arial" panose="020B0604020202020204" pitchFamily="34" charset="0"/>
              <a:buChar char="•"/>
            </a:pPr>
            <a:endParaRPr lang="de-DE" sz="2400" b="0" i="0" dirty="0">
              <a:solidFill>
                <a:schemeClr val="bg1"/>
              </a:solidFill>
              <a:effectLst/>
              <a:latin typeface="-apple-system"/>
            </a:endParaRPr>
          </a:p>
        </p:txBody>
      </p:sp>
    </p:spTree>
    <p:extLst>
      <p:ext uri="{BB962C8B-B14F-4D97-AF65-F5344CB8AC3E}">
        <p14:creationId xmlns:p14="http://schemas.microsoft.com/office/powerpoint/2010/main" val="2911523824"/>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795</Words>
  <Application>Microsoft Office PowerPoint</Application>
  <PresentationFormat>Breitbild</PresentationFormat>
  <Paragraphs>79</Paragraphs>
  <Slides>8</Slides>
  <Notes>5</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8</vt:i4>
      </vt:variant>
    </vt:vector>
  </HeadingPairs>
  <TitlesOfParts>
    <vt:vector size="14" baseType="lpstr">
      <vt:lpstr>-apple-system</vt:lpstr>
      <vt:lpstr>Arial</vt:lpstr>
      <vt:lpstr>Calibri</vt:lpstr>
      <vt:lpstr>Calibri Light</vt:lpstr>
      <vt:lpstr>Tw Cen MT</vt:lpstr>
      <vt:lpstr>Office</vt:lpstr>
      <vt:lpstr>Spatial Cross Validation</vt:lpstr>
      <vt:lpstr>Inhalt</vt:lpstr>
      <vt:lpstr>Hintergrundwissen</vt:lpstr>
      <vt:lpstr>Was ist räumliche Kreuzvalidierung?</vt:lpstr>
      <vt:lpstr>Warum benutzen wir räumliche Kreuzvalidierung?</vt:lpstr>
      <vt:lpstr>Wann kann diese Methode benutzt werden?</vt:lpstr>
      <vt:lpstr>PowerPoint-Präsentation</vt:lpstr>
      <vt:lpstr>Quellen (Stand 22 Uhr, 10.10.2021)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Spatial Cross Validation</dc:title>
  <dc:creator>Gustav Freiherr von Arnim</dc:creator>
  <cp:lastModifiedBy>Gustav Freiherr von Arnim</cp:lastModifiedBy>
  <cp:revision>5</cp:revision>
  <dcterms:created xsi:type="dcterms:W3CDTF">2021-10-10T19:43:39Z</dcterms:created>
  <dcterms:modified xsi:type="dcterms:W3CDTF">2021-10-10T22:18:58Z</dcterms:modified>
</cp:coreProperties>
</file>