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63" r:id="rId4"/>
    <p:sldId id="258" r:id="rId5"/>
    <p:sldId id="272" r:id="rId6"/>
    <p:sldId id="269" r:id="rId7"/>
    <p:sldId id="271" r:id="rId8"/>
    <p:sldId id="274" r:id="rId9"/>
    <p:sldId id="266" r:id="rId10"/>
    <p:sldId id="267" r:id="rId11"/>
    <p:sldId id="268" r:id="rId12"/>
    <p:sldId id="270" r:id="rId13"/>
    <p:sldId id="275" r:id="rId14"/>
    <p:sldId id="265" r:id="rId15"/>
  </p:sldIdLst>
  <p:sldSz cx="122047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7461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6699" autoAdjust="0"/>
  </p:normalViewPr>
  <p:slideViewPr>
    <p:cSldViewPr snapToObjects="1">
      <p:cViewPr varScale="1">
        <p:scale>
          <a:sx n="110" d="100"/>
          <a:sy n="110" d="100"/>
        </p:scale>
        <p:origin x="1392" y="96"/>
      </p:cViewPr>
      <p:guideLst>
        <p:guide orient="horz" pos="851"/>
        <p:guide orient="horz" pos="3618"/>
        <p:guide pos="227"/>
        <p:guide pos="7461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35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4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5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1" name="Linie"/>
          <p:cNvSpPr/>
          <p:nvPr userDrawn="1"/>
        </p:nvSpPr>
        <p:spPr>
          <a:xfrm>
            <a:off x="0" y="5642640"/>
            <a:ext cx="1220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91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9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9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94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103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363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2047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2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grpSp>
        <p:nvGrpSpPr>
          <p:cNvPr id="67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68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7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74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5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1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9727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2EF1D502-9C96-42B4-95AC-4CF059C623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E507C7A8-F812-426B-8C12-A4B5593AD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E6E8217F-7D64-4451-8277-0AF5A494D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8280274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20000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BF4FD03E-506A-4342-BE88-6FF8E957AB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A5ECCA8D-81B9-4B76-9D69-01EDA47B7F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694903C5-B7B6-4C7E-BE6D-6A5E03CBCA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1"/>
            <a:ext cx="12204700" cy="5654051"/>
          </a:xfrm>
          <a:prstGeom prst="rect">
            <a:avLst/>
          </a:prstGeom>
        </p:spPr>
      </p:pic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9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042063" cy="4985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der Präsentation auf</a:t>
            </a:r>
          </a:p>
        </p:txBody>
      </p:sp>
      <p:sp>
        <p:nvSpPr>
          <p:cNvPr id="6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>Name: der Referentin / des Referenten</a:t>
            </a:r>
          </a:p>
        </p:txBody>
      </p:sp>
      <p:sp>
        <p:nvSpPr>
          <p:cNvPr id="61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093663" cy="4985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sp>
        <p:nvSpPr>
          <p:cNvPr id="64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5224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4" y="2322513"/>
            <a:ext cx="11485225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2322513"/>
            <a:ext cx="11484000" cy="34210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600000" y="388800"/>
            <a:ext cx="8244000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5751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15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5751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24000" y="1512000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7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24000" y="4896000"/>
            <a:ext cx="4320000" cy="847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5696684" cy="7776001"/>
            <a:chOff x="-1908000" y="-468000"/>
            <a:chExt cx="15696684" cy="7776001"/>
          </a:xfrm>
        </p:grpSpPr>
        <p:grpSp>
          <p:nvGrpSpPr>
            <p:cNvPr id="32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53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54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6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57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39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ußzeile"/>
            <p:cNvSpPr txBox="1"/>
            <p:nvPr userDrawn="1"/>
          </p:nvSpPr>
          <p:spPr>
            <a:xfrm rot="10800000" flipH="1" flipV="1">
              <a:off x="1231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58" name="Titelplatzhalter 1"/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idx="1"/>
          </p:nvPr>
        </p:nvSpPr>
        <p:spPr>
          <a:xfrm>
            <a:off x="360000" y="2322513"/>
            <a:ext cx="11484000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0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0" y="388800"/>
            <a:ext cx="824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i="0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6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6172447"/>
            <a:ext cx="842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2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63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4" name="Linie"/>
          <p:cNvSpPr/>
          <p:nvPr userDrawn="1"/>
        </p:nvSpPr>
        <p:spPr>
          <a:xfrm>
            <a:off x="0" y="6030720"/>
            <a:ext cx="1220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299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b="1" i="0" kern="12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2397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03958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394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de-DE"/>
      </a:defPPr>
      <a:lvl1pPr marL="0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r-project.org/logo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an.r-project.org/web/packages/" TargetMode="External"/><Relationship Id="rId4" Type="http://schemas.openxmlformats.org/officeDocument/2006/relationships/hyperlink" Target="https://land.copernicus.eu/imagery-in-situ/eu-dem/eu-dem-v1.1?tab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3238501"/>
            <a:ext cx="6678454" cy="900000"/>
          </a:xfrm>
        </p:spPr>
        <p:txBody>
          <a:bodyPr/>
          <a:lstStyle/>
          <a:p>
            <a:r>
              <a:rPr lang="de-DE" dirty="0" err="1"/>
              <a:t>Geosofware</a:t>
            </a:r>
            <a:r>
              <a:rPr lang="de-DE" dirty="0"/>
              <a:t> II Dr. Christian Knoth, Daniel </a:t>
            </a:r>
            <a:r>
              <a:rPr lang="de-DE" dirty="0" err="1"/>
              <a:t>Nüst</a:t>
            </a:r>
            <a:r>
              <a:rPr lang="de-DE" dirty="0"/>
              <a:t>, Prof. Dr. </a:t>
            </a:r>
            <a:r>
              <a:rPr lang="de-DE" dirty="0" err="1"/>
              <a:t>Edzer</a:t>
            </a:r>
            <a:r>
              <a:rPr lang="de-DE" dirty="0"/>
              <a:t> </a:t>
            </a:r>
            <a:r>
              <a:rPr lang="de-DE" dirty="0" err="1"/>
              <a:t>Pebesma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/>
              <a:t>von Luca Hesse und Darian Weiß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5AB6B5-2705-F4B2-912A-DD7FA396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47" y="5570734"/>
            <a:ext cx="2672332" cy="9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9CA7BE-1B75-16FC-C063-C8D1FE7F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9" y="1926291"/>
            <a:ext cx="907620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9CA7BE-1B75-16FC-C063-C8D1FE7F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9" y="1926291"/>
            <a:ext cx="9076207" cy="39779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51D136-EEAA-0931-B72A-A82D6AB2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97" y="3957597"/>
            <a:ext cx="6644680" cy="1674551"/>
          </a:xfrm>
          <a:prstGeom prst="rect">
            <a:avLst/>
          </a:prstGeom>
          <a:effectLst>
            <a:innerShdw blurRad="63500" dist="50800" dir="13500000">
              <a:prstClr val="black">
                <a:alpha val="6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92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Live Demonstration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zu Packages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Zu jedem Package detaillierte Dokumentation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Bei CRAN auch als PDF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 den hier genannten Packages </a:t>
            </a:r>
            <a:r>
              <a:rPr lang="de-DE" dirty="0"/>
              <a:t>PDFs im Github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Abb. 1: 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linkClick r:id="rId2"/>
              </a:rPr>
              <a:t>https://www.r-project.org/logo/</a:t>
            </a:r>
            <a:endParaRPr lang="de-DE" b="0" i="0" u="none" strike="noStrike" dirty="0">
              <a:solidFill>
                <a:srgbClr val="0645AD"/>
              </a:solidFill>
              <a:effectLst/>
            </a:endParaRPr>
          </a:p>
          <a:p>
            <a:r>
              <a:rPr lang="de-DE" dirty="0"/>
              <a:t>Abb. 2: 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linkClick r:id="rId3"/>
              </a:rPr>
              <a:t>https://cran.r-project.org/</a:t>
            </a:r>
            <a:endParaRPr lang="de-DE" b="0" i="0" u="none" strike="noStrike" dirty="0">
              <a:solidFill>
                <a:srgbClr val="0645AD"/>
              </a:solidFill>
              <a:effectLst/>
            </a:endParaRPr>
          </a:p>
          <a:p>
            <a:r>
              <a:rPr lang="de-DE" dirty="0"/>
              <a:t>Datensatz für die Live-Demo : </a:t>
            </a:r>
            <a:r>
              <a:rPr lang="de-DE" b="0" i="0" u="none" strike="noStrike" dirty="0">
                <a:effectLst/>
                <a:hlinkClick r:id="rId4" tooltip="https://land.copernicus.eu/imagery-in-situ/eu-dem/eu-dem-v1.1?tab=download"/>
              </a:rPr>
              <a:t>https://land.copernicus.eu/imagery-in-situ/eu-dem/eu-dem-v1.1?tab=download</a:t>
            </a:r>
            <a:endParaRPr lang="de-DE" b="0" i="0" u="none" strike="noStrike" dirty="0">
              <a:effectLst/>
            </a:endParaRPr>
          </a:p>
          <a:p>
            <a:r>
              <a:rPr lang="de-DE" dirty="0"/>
              <a:t>Informationen zu Packages: </a:t>
            </a:r>
            <a:r>
              <a:rPr lang="de-DE" dirty="0">
                <a:hlinkClick r:id="rId5"/>
              </a:rPr>
              <a:t>https://cran.r-project.org/web/packages/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Zugriff jeweils am 10.10.2022</a:t>
            </a:r>
          </a:p>
        </p:txBody>
      </p:sp>
    </p:spTree>
    <p:extLst>
      <p:ext uri="{BB962C8B-B14F-4D97-AF65-F5344CB8AC3E}">
        <p14:creationId xmlns:p14="http://schemas.microsoft.com/office/powerpoint/2010/main" val="30163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Was ist R?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Packages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Anwendungsbeispiele</a:t>
            </a:r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R?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Programmiersprache zur Auswertung und Visualisierung von Daten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Nicht nur statistische Daten, sondern auch Geodaten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R Studio ist gängige IDE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Bereits bekannt aus Modulen wie z.B. Geostatistik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Erweiterung der Funktionalität durch Packages aus der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A13D87-5D9E-B69C-E16E-1A582F8A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00" y="2322513"/>
            <a:ext cx="2857500" cy="2209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3CF7212-C0F2-552C-A8BF-490752AE02FF}"/>
              </a:ext>
            </a:extLst>
          </p:cNvPr>
          <p:cNvSpPr txBox="1"/>
          <p:nvPr/>
        </p:nvSpPr>
        <p:spPr>
          <a:xfrm>
            <a:off x="8626500" y="4653136"/>
            <a:ext cx="285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Abb. 1: R Logo</a:t>
            </a:r>
          </a:p>
        </p:txBody>
      </p:sp>
    </p:spTree>
    <p:extLst>
      <p:ext uri="{BB962C8B-B14F-4D97-AF65-F5344CB8AC3E}">
        <p14:creationId xmlns:p14="http://schemas.microsoft.com/office/powerpoint/2010/main" val="10292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Remote Data </a:t>
            </a:r>
            <a:r>
              <a:rPr lang="de-DE" dirty="0" err="1"/>
              <a:t>Se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nsing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in 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r>
              <a:rPr lang="de-DE" dirty="0"/>
              <a:t> 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4" y="1350962"/>
            <a:ext cx="5751000" cy="565870"/>
          </a:xfrm>
        </p:spPr>
        <p:txBody>
          <a:bodyPr/>
          <a:lstStyle/>
          <a:p>
            <a:r>
              <a:rPr lang="de-DE" dirty="0"/>
              <a:t>Packages: CRAN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Vertikaler Textplatzhalter 7"/>
          <p:cNvSpPr>
            <a:spLocks noGrp="1"/>
          </p:cNvSpPr>
          <p:nvPr>
            <p:ph type="body" orient="vert" idx="1"/>
          </p:nvPr>
        </p:nvSpPr>
        <p:spPr>
          <a:xfrm>
            <a:off x="359999" y="2345704"/>
            <a:ext cx="5751000" cy="2916236"/>
          </a:xfrm>
        </p:spPr>
        <p:txBody>
          <a:bodyPr/>
          <a:lstStyle/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CRAN ist Speicherort für Packages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Weltweit identische und aktuelle Versionen von Code und Dokumentation gespeichert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Aktuell ca. 19000 verfügbare Packages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Täglich aktualisiert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1A7691-4C81-2506-59DE-465203EA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75" y="1512000"/>
            <a:ext cx="5891971" cy="32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EC040E-4059-9ED0-F12F-706AF95457F6}"/>
              </a:ext>
            </a:extLst>
          </p:cNvPr>
          <p:cNvSpPr txBox="1"/>
          <p:nvPr/>
        </p:nvSpPr>
        <p:spPr>
          <a:xfrm>
            <a:off x="6110999" y="4898384"/>
            <a:ext cx="589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Abb. 2: Screenshot der neusten CRAN Packages</a:t>
            </a:r>
          </a:p>
        </p:txBody>
      </p:sp>
    </p:spTree>
    <p:extLst>
      <p:ext uri="{BB962C8B-B14F-4D97-AF65-F5344CB8AC3E}">
        <p14:creationId xmlns:p14="http://schemas.microsoft.com/office/powerpoint/2010/main" val="34317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raster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Zur Verarbeitung von geographischen Rasterdaten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Ermöglicht das Arbeiten mit sehr großen Datensätzen, da diese in Blöcke aufgeteilt und nacheinander bearbeitet werden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Von </a:t>
            </a:r>
            <a:r>
              <a:rPr lang="de-DE" dirty="0" err="1"/>
              <a:t>terra</a:t>
            </a:r>
            <a:r>
              <a:rPr lang="de-DE" dirty="0"/>
              <a:t> abgelöst</a:t>
            </a:r>
          </a:p>
        </p:txBody>
      </p:sp>
    </p:spTree>
    <p:extLst>
      <p:ext uri="{BB962C8B-B14F-4D97-AF65-F5344CB8AC3E}">
        <p14:creationId xmlns:p14="http://schemas.microsoft.com/office/powerpoint/2010/main" val="300341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terra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Zur Verarbeitung von geographischen Raster- und Vektordaten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Ähnliches, vereinfachtes Interface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Schneller als </a:t>
            </a:r>
            <a:r>
              <a:rPr lang="de-DE" dirty="0" err="1"/>
              <a:t>raster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7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ggplot2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Zum einfachen Erstellen von Plots mit 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Programmierorientiertes Interface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Sehr flexibel</a:t>
            </a:r>
          </a:p>
        </p:txBody>
      </p:sp>
    </p:spTree>
    <p:extLst>
      <p:ext uri="{BB962C8B-B14F-4D97-AF65-F5344CB8AC3E}">
        <p14:creationId xmlns:p14="http://schemas.microsoft.com/office/powerpoint/2010/main" val="2299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stars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Autor: </a:t>
            </a:r>
            <a:r>
              <a:rPr lang="de-DE" dirty="0" err="1"/>
              <a:t>Edzer</a:t>
            </a:r>
            <a:r>
              <a:rPr lang="de-DE" dirty="0"/>
              <a:t> </a:t>
            </a:r>
            <a:r>
              <a:rPr lang="de-DE" dirty="0" err="1"/>
              <a:t>Pebesma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Arbeitet mit mehrdimensionalen Arrays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cubes</a:t>
            </a:r>
            <a:r>
              <a:rPr lang="de-DE" dirty="0"/>
              <a:t>“ x und y Koordinaten und zusätzliche Dimension für z.B. Zeit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82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52009E-4099-65E5-4C1F-7B7ADA49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" y="1926291"/>
            <a:ext cx="9129551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5168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16x9_02.potx" id="{FCC11A58-F0FC-4909-AAB8-3C3FE25CFE08}" vid="{DDB0152F-92DE-4514-9D13-2F26A5661E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PPT_WWU_Var1_Meta_16x9_02</Template>
  <TotalTime>0</TotalTime>
  <Words>474</Words>
  <Application>Microsoft Office PowerPoint</Application>
  <PresentationFormat>Benutzerdefiniert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Meta Offc Pro</vt:lpstr>
      <vt:lpstr>WWU Münster PowerPoint Master</vt:lpstr>
      <vt:lpstr>Remote Sensing Data in R</vt:lpstr>
      <vt:lpstr>Inhalt</vt:lpstr>
      <vt:lpstr>Was ist R?</vt:lpstr>
      <vt:lpstr>Packages: CRAN</vt:lpstr>
      <vt:lpstr>Packages: Remote Data Sensing</vt:lpstr>
      <vt:lpstr>Packages: Remote Data Sensing</vt:lpstr>
      <vt:lpstr>Packages: Remote Data Sensing</vt:lpstr>
      <vt:lpstr>Packages: Remote Data Sensing</vt:lpstr>
      <vt:lpstr>Packages: Installation</vt:lpstr>
      <vt:lpstr>Packages: Installation</vt:lpstr>
      <vt:lpstr>Packages: Installation</vt:lpstr>
      <vt:lpstr>Live Demonstration</vt:lpstr>
      <vt:lpstr>Fragen zu Packages</vt:lpstr>
      <vt:lpstr>Quellen</vt:lpstr>
    </vt:vector>
  </TitlesOfParts>
  <Company>Westfälische Wilhelms-Universität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Thieleke, Christine</dc:creator>
  <cp:lastModifiedBy>Darian Elias Weiß</cp:lastModifiedBy>
  <cp:revision>34</cp:revision>
  <dcterms:created xsi:type="dcterms:W3CDTF">2019-09-05T07:16:21Z</dcterms:created>
  <dcterms:modified xsi:type="dcterms:W3CDTF">2022-10-11T14:57:44Z</dcterms:modified>
</cp:coreProperties>
</file>