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73" r:id="rId15"/>
    <p:sldId id="274" r:id="rId16"/>
    <p:sldId id="264" r:id="rId17"/>
    <p:sldId id="265" r:id="rId18"/>
    <p:sldId id="263" r:id="rId19"/>
    <p:sldId id="26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34FE1-4A1B-4B97-82F5-8134DCD0A172}" v="62" dt="2024-10-08T20:41:0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Rotert" userId="f8beccf7c110ff9f" providerId="LiveId" clId="{30834FE1-4A1B-4B97-82F5-8134DCD0A172}"/>
    <pc:docChg chg="undo redo custSel addSld delSld modSld">
      <pc:chgData name="Julia Rotert" userId="f8beccf7c110ff9f" providerId="LiveId" clId="{30834FE1-4A1B-4B97-82F5-8134DCD0A172}" dt="2024-10-08T20:57:05.992" v="2766" actId="20577"/>
      <pc:docMkLst>
        <pc:docMk/>
      </pc:docMkLst>
      <pc:sldChg chg="addSp delSp modSp mod setBg">
        <pc:chgData name="Julia Rotert" userId="f8beccf7c110ff9f" providerId="LiveId" clId="{30834FE1-4A1B-4B97-82F5-8134DCD0A172}" dt="2024-10-08T11:49:30.057" v="495" actId="207"/>
        <pc:sldMkLst>
          <pc:docMk/>
          <pc:sldMk cId="851704710" sldId="257"/>
        </pc:sldMkLst>
        <pc:spChg chg="mod">
          <ac:chgData name="Julia Rotert" userId="f8beccf7c110ff9f" providerId="LiveId" clId="{30834FE1-4A1B-4B97-82F5-8134DCD0A172}" dt="2024-10-08T11:48:31.958" v="479" actId="26606"/>
          <ac:spMkLst>
            <pc:docMk/>
            <pc:sldMk cId="851704710" sldId="257"/>
            <ac:spMk id="2" creationId="{6BD53D31-8880-1F8B-6549-7775E8A28FAA}"/>
          </ac:spMkLst>
        </pc:spChg>
        <pc:spChg chg="mod">
          <ac:chgData name="Julia Rotert" userId="f8beccf7c110ff9f" providerId="LiveId" clId="{30834FE1-4A1B-4B97-82F5-8134DCD0A172}" dt="2024-10-08T11:49:30.057" v="495" actId="207"/>
          <ac:spMkLst>
            <pc:docMk/>
            <pc:sldMk cId="851704710" sldId="257"/>
            <ac:spMk id="6" creationId="{96F00C60-F5AF-31D9-41D5-0E74406F111F}"/>
          </ac:spMkLst>
        </pc:spChg>
        <pc:spChg chg="del">
          <ac:chgData name="Julia Rotert" userId="f8beccf7c110ff9f" providerId="LiveId" clId="{30834FE1-4A1B-4B97-82F5-8134DCD0A172}" dt="2024-10-08T11:47:24.991" v="468" actId="478"/>
          <ac:spMkLst>
            <pc:docMk/>
            <pc:sldMk cId="851704710" sldId="257"/>
            <ac:spMk id="7" creationId="{DC06C418-5586-2F9B-6F21-ADE53325E46B}"/>
          </ac:spMkLst>
        </pc:spChg>
        <pc:spChg chg="add del">
          <ac:chgData name="Julia Rotert" userId="f8beccf7c110ff9f" providerId="LiveId" clId="{30834FE1-4A1B-4B97-82F5-8134DCD0A172}" dt="2024-10-08T11:48:19.228" v="474" actId="26606"/>
          <ac:spMkLst>
            <pc:docMk/>
            <pc:sldMk cId="851704710" sldId="257"/>
            <ac:spMk id="11" creationId="{18873D23-2DCF-4B31-A009-95721C06E8E1}"/>
          </ac:spMkLst>
        </pc:spChg>
        <pc:spChg chg="add del">
          <ac:chgData name="Julia Rotert" userId="f8beccf7c110ff9f" providerId="LiveId" clId="{30834FE1-4A1B-4B97-82F5-8134DCD0A172}" dt="2024-10-08T11:48:19.228" v="474" actId="26606"/>
          <ac:spMkLst>
            <pc:docMk/>
            <pc:sldMk cId="851704710" sldId="257"/>
            <ac:spMk id="13" creationId="{C13EF075-D4EF-4929-ADBC-91B27DA19955}"/>
          </ac:spMkLst>
        </pc:spChg>
        <pc:spChg chg="add del">
          <ac:chgData name="Julia Rotert" userId="f8beccf7c110ff9f" providerId="LiveId" clId="{30834FE1-4A1B-4B97-82F5-8134DCD0A172}" dt="2024-10-08T11:48:25.309" v="476" actId="26606"/>
          <ac:spMkLst>
            <pc:docMk/>
            <pc:sldMk cId="851704710" sldId="257"/>
            <ac:spMk id="26" creationId="{4BC99CB9-DDAD-44A2-8A1C-E3AF4E72DF5C}"/>
          </ac:spMkLst>
        </pc:spChg>
        <pc:spChg chg="add del">
          <ac:chgData name="Julia Rotert" userId="f8beccf7c110ff9f" providerId="LiveId" clId="{30834FE1-4A1B-4B97-82F5-8134DCD0A172}" dt="2024-10-08T11:48:25.309" v="476" actId="26606"/>
          <ac:spMkLst>
            <pc:docMk/>
            <pc:sldMk cId="851704710" sldId="257"/>
            <ac:spMk id="27" creationId="{64053CBF-3932-45FF-8285-EE5146085F3A}"/>
          </ac:spMkLst>
        </pc:spChg>
        <pc:spChg chg="add del">
          <ac:chgData name="Julia Rotert" userId="f8beccf7c110ff9f" providerId="LiveId" clId="{30834FE1-4A1B-4B97-82F5-8134DCD0A172}" dt="2024-10-08T11:48:31.944" v="478" actId="26606"/>
          <ac:spMkLst>
            <pc:docMk/>
            <pc:sldMk cId="851704710" sldId="257"/>
            <ac:spMk id="34" creationId="{5D7F64A8-D625-4F61-A290-B499BB62ACFF}"/>
          </ac:spMkLst>
        </pc:spChg>
        <pc:spChg chg="add">
          <ac:chgData name="Julia Rotert" userId="f8beccf7c110ff9f" providerId="LiveId" clId="{30834FE1-4A1B-4B97-82F5-8134DCD0A172}" dt="2024-10-08T11:48:31.958" v="479" actId="26606"/>
          <ac:spMkLst>
            <pc:docMk/>
            <pc:sldMk cId="851704710" sldId="257"/>
            <ac:spMk id="36" creationId="{18873D23-2DCF-4B31-A009-95721C06E8E1}"/>
          </ac:spMkLst>
        </pc:spChg>
        <pc:spChg chg="add">
          <ac:chgData name="Julia Rotert" userId="f8beccf7c110ff9f" providerId="LiveId" clId="{30834FE1-4A1B-4B97-82F5-8134DCD0A172}" dt="2024-10-08T11:48:31.958" v="479" actId="26606"/>
          <ac:spMkLst>
            <pc:docMk/>
            <pc:sldMk cId="851704710" sldId="257"/>
            <ac:spMk id="37" creationId="{C13EF075-D4EF-4929-ADBC-91B27DA19955}"/>
          </ac:spMkLst>
        </pc:spChg>
        <pc:grpChg chg="add del">
          <ac:chgData name="Julia Rotert" userId="f8beccf7c110ff9f" providerId="LiveId" clId="{30834FE1-4A1B-4B97-82F5-8134DCD0A172}" dt="2024-10-08T11:48:19.228" v="474" actId="26606"/>
          <ac:grpSpMkLst>
            <pc:docMk/>
            <pc:sldMk cId="851704710" sldId="257"/>
            <ac:grpSpMk id="15" creationId="{DAA26DFA-AAB2-4973-9C17-16D587C7B198}"/>
          </ac:grpSpMkLst>
        </pc:grpChg>
        <pc:grpChg chg="add del">
          <ac:chgData name="Julia Rotert" userId="f8beccf7c110ff9f" providerId="LiveId" clId="{30834FE1-4A1B-4B97-82F5-8134DCD0A172}" dt="2024-10-08T11:48:25.309" v="476" actId="26606"/>
          <ac:grpSpMkLst>
            <pc:docMk/>
            <pc:sldMk cId="851704710" sldId="257"/>
            <ac:grpSpMk id="21" creationId="{B63ACBA3-DEFD-4C6D-BBA0-64468FA99C2D}"/>
          </ac:grpSpMkLst>
        </pc:grpChg>
        <pc:grpChg chg="add del">
          <ac:chgData name="Julia Rotert" userId="f8beccf7c110ff9f" providerId="LiveId" clId="{30834FE1-4A1B-4B97-82F5-8134DCD0A172}" dt="2024-10-08T11:48:25.309" v="476" actId="26606"/>
          <ac:grpSpMkLst>
            <pc:docMk/>
            <pc:sldMk cId="851704710" sldId="257"/>
            <ac:grpSpMk id="28" creationId="{2E751C04-BEA6-446B-A678-9C74819EBD4C}"/>
          </ac:grpSpMkLst>
        </pc:grpChg>
        <pc:grpChg chg="add">
          <ac:chgData name="Julia Rotert" userId="f8beccf7c110ff9f" providerId="LiveId" clId="{30834FE1-4A1B-4B97-82F5-8134DCD0A172}" dt="2024-10-08T11:48:31.958" v="479" actId="26606"/>
          <ac:grpSpMkLst>
            <pc:docMk/>
            <pc:sldMk cId="851704710" sldId="257"/>
            <ac:grpSpMk id="38" creationId="{DAA26DFA-AAB2-4973-9C17-16D587C7B198}"/>
          </ac:grpSpMkLst>
        </pc:grpChg>
        <pc:picChg chg="ord">
          <ac:chgData name="Julia Rotert" userId="f8beccf7c110ff9f" providerId="LiveId" clId="{30834FE1-4A1B-4B97-82F5-8134DCD0A172}" dt="2024-10-08T11:48:31.958" v="479" actId="26606"/>
          <ac:picMkLst>
            <pc:docMk/>
            <pc:sldMk cId="851704710" sldId="257"/>
            <ac:picMk id="5" creationId="{EE456D9A-2EC0-2B23-26D9-2634829853DE}"/>
          </ac:picMkLst>
        </pc:picChg>
        <pc:picChg chg="add del">
          <ac:chgData name="Julia Rotert" userId="f8beccf7c110ff9f" providerId="LiveId" clId="{30834FE1-4A1B-4B97-82F5-8134DCD0A172}" dt="2024-10-08T11:48:31.944" v="478" actId="26606"/>
          <ac:picMkLst>
            <pc:docMk/>
            <pc:sldMk cId="851704710" sldId="257"/>
            <ac:picMk id="10" creationId="{885820F5-742C-6BDB-5079-E96D53B58864}"/>
          </ac:picMkLst>
        </pc:picChg>
        <pc:picChg chg="add del">
          <ac:chgData name="Julia Rotert" userId="f8beccf7c110ff9f" providerId="LiveId" clId="{30834FE1-4A1B-4B97-82F5-8134DCD0A172}" dt="2024-10-08T11:48:31.944" v="478" actId="26606"/>
          <ac:picMkLst>
            <pc:docMk/>
            <pc:sldMk cId="851704710" sldId="257"/>
            <ac:picMk id="12" creationId="{B60E8B86-80E2-4EC8-A5E2-18E2AD204833}"/>
          </ac:picMkLst>
        </pc:picChg>
      </pc:sldChg>
      <pc:sldChg chg="modSp mod">
        <pc:chgData name="Julia Rotert" userId="f8beccf7c110ff9f" providerId="LiveId" clId="{30834FE1-4A1B-4B97-82F5-8134DCD0A172}" dt="2024-10-08T11:29:20.972" v="20" actId="20577"/>
        <pc:sldMkLst>
          <pc:docMk/>
          <pc:sldMk cId="1511717211" sldId="258"/>
        </pc:sldMkLst>
        <pc:spChg chg="mod">
          <ac:chgData name="Julia Rotert" userId="f8beccf7c110ff9f" providerId="LiveId" clId="{30834FE1-4A1B-4B97-82F5-8134DCD0A172}" dt="2024-10-08T11:29:20.972" v="20" actId="20577"/>
          <ac:spMkLst>
            <pc:docMk/>
            <pc:sldMk cId="1511717211" sldId="258"/>
            <ac:spMk id="3" creationId="{5D68B00D-8496-FB1E-D122-55CE25ED085A}"/>
          </ac:spMkLst>
        </pc:spChg>
      </pc:sldChg>
      <pc:sldChg chg="addSp delSp modSp add mod">
        <pc:chgData name="Julia Rotert" userId="f8beccf7c110ff9f" providerId="LiveId" clId="{30834FE1-4A1B-4B97-82F5-8134DCD0A172}" dt="2024-10-08T12:01:32.168" v="954" actId="15"/>
        <pc:sldMkLst>
          <pc:docMk/>
          <pc:sldMk cId="807107418" sldId="259"/>
        </pc:sldMkLst>
        <pc:spChg chg="mod">
          <ac:chgData name="Julia Rotert" userId="f8beccf7c110ff9f" providerId="LiveId" clId="{30834FE1-4A1B-4B97-82F5-8134DCD0A172}" dt="2024-10-08T11:30:00.544" v="31" actId="20577"/>
          <ac:spMkLst>
            <pc:docMk/>
            <pc:sldMk cId="807107418" sldId="259"/>
            <ac:spMk id="2" creationId="{4231D192-15DF-263F-7418-2B60F712A8E6}"/>
          </ac:spMkLst>
        </pc:spChg>
        <pc:spChg chg="add del">
          <ac:chgData name="Julia Rotert" userId="f8beccf7c110ff9f" providerId="LiveId" clId="{30834FE1-4A1B-4B97-82F5-8134DCD0A172}" dt="2024-10-08T11:41:52.884" v="247" actId="22"/>
          <ac:spMkLst>
            <pc:docMk/>
            <pc:sldMk cId="807107418" sldId="259"/>
            <ac:spMk id="4" creationId="{B8E693F4-0CB1-041E-ABB8-4B6B007B2A3F}"/>
          </ac:spMkLst>
        </pc:spChg>
        <pc:spChg chg="mod">
          <ac:chgData name="Julia Rotert" userId="f8beccf7c110ff9f" providerId="LiveId" clId="{30834FE1-4A1B-4B97-82F5-8134DCD0A172}" dt="2024-10-08T12:01:32.168" v="954" actId="15"/>
          <ac:spMkLst>
            <pc:docMk/>
            <pc:sldMk cId="807107418" sldId="259"/>
            <ac:spMk id="6" creationId="{82187162-12F3-3036-26E0-25542F533050}"/>
          </ac:spMkLst>
        </pc:spChg>
        <pc:spChg chg="del">
          <ac:chgData name="Julia Rotert" userId="f8beccf7c110ff9f" providerId="LiveId" clId="{30834FE1-4A1B-4B97-82F5-8134DCD0A172}" dt="2024-10-08T11:42:20.297" v="252" actId="478"/>
          <ac:spMkLst>
            <pc:docMk/>
            <pc:sldMk cId="807107418" sldId="259"/>
            <ac:spMk id="7" creationId="{C5566DA1-967A-3B03-EFD4-BF230DE580BB}"/>
          </ac:spMkLst>
        </pc:spChg>
      </pc:sldChg>
      <pc:sldChg chg="addSp delSp modSp add mod">
        <pc:chgData name="Julia Rotert" userId="f8beccf7c110ff9f" providerId="LiveId" clId="{30834FE1-4A1B-4B97-82F5-8134DCD0A172}" dt="2024-10-08T20:46:03.208" v="2480" actId="1076"/>
        <pc:sldMkLst>
          <pc:docMk/>
          <pc:sldMk cId="3457484120" sldId="260"/>
        </pc:sldMkLst>
        <pc:spChg chg="mod">
          <ac:chgData name="Julia Rotert" userId="f8beccf7c110ff9f" providerId="LiveId" clId="{30834FE1-4A1B-4B97-82F5-8134DCD0A172}" dt="2024-10-08T11:30:21.855" v="60" actId="20577"/>
          <ac:spMkLst>
            <pc:docMk/>
            <pc:sldMk cId="3457484120" sldId="260"/>
            <ac:spMk id="2" creationId="{07F558B1-5743-B81A-3DDA-3CCC61905685}"/>
          </ac:spMkLst>
        </pc:spChg>
        <pc:spChg chg="mod">
          <ac:chgData name="Julia Rotert" userId="f8beccf7c110ff9f" providerId="LiveId" clId="{30834FE1-4A1B-4B97-82F5-8134DCD0A172}" dt="2024-10-08T20:44:27.705" v="2477" actId="14100"/>
          <ac:spMkLst>
            <pc:docMk/>
            <pc:sldMk cId="3457484120" sldId="260"/>
            <ac:spMk id="6" creationId="{FE2CA994-6E17-F2E0-F939-F4B484C17C29}"/>
          </ac:spMkLst>
        </pc:spChg>
        <pc:spChg chg="add del mod">
          <ac:chgData name="Julia Rotert" userId="f8beccf7c110ff9f" providerId="LiveId" clId="{30834FE1-4A1B-4B97-82F5-8134DCD0A172}" dt="2024-10-08T11:44:37.362" v="367" actId="20577"/>
          <ac:spMkLst>
            <pc:docMk/>
            <pc:sldMk cId="3457484120" sldId="260"/>
            <ac:spMk id="7" creationId="{72D2EF5E-25F8-CDF1-F7A5-2B90570FE6D5}"/>
          </ac:spMkLst>
        </pc:spChg>
        <pc:picChg chg="add mod">
          <ac:chgData name="Julia Rotert" userId="f8beccf7c110ff9f" providerId="LiveId" clId="{30834FE1-4A1B-4B97-82F5-8134DCD0A172}" dt="2024-10-08T20:46:03.208" v="2480" actId="1076"/>
          <ac:picMkLst>
            <pc:docMk/>
            <pc:sldMk cId="3457484120" sldId="260"/>
            <ac:picMk id="4" creationId="{B8C62BA5-623C-70D1-2EEE-C3C862110065}"/>
          </ac:picMkLst>
        </pc:picChg>
      </pc:sldChg>
      <pc:sldChg chg="addSp modSp add del mod">
        <pc:chgData name="Julia Rotert" userId="f8beccf7c110ff9f" providerId="LiveId" clId="{30834FE1-4A1B-4B97-82F5-8134DCD0A172}" dt="2024-10-08T11:40:42.976" v="231" actId="47"/>
        <pc:sldMkLst>
          <pc:docMk/>
          <pc:sldMk cId="4052588037" sldId="261"/>
        </pc:sldMkLst>
        <pc:spChg chg="mod">
          <ac:chgData name="Julia Rotert" userId="f8beccf7c110ff9f" providerId="LiveId" clId="{30834FE1-4A1B-4B97-82F5-8134DCD0A172}" dt="2024-10-08T11:30:42.983" v="97" actId="20577"/>
          <ac:spMkLst>
            <pc:docMk/>
            <pc:sldMk cId="4052588037" sldId="261"/>
            <ac:spMk id="2" creationId="{180761B9-D8DC-2995-A09D-AF78880D918A}"/>
          </ac:spMkLst>
        </pc:spChg>
        <pc:spChg chg="add">
          <ac:chgData name="Julia Rotert" userId="f8beccf7c110ff9f" providerId="LiveId" clId="{30834FE1-4A1B-4B97-82F5-8134DCD0A172}" dt="2024-10-08T11:32:01.922" v="113"/>
          <ac:spMkLst>
            <pc:docMk/>
            <pc:sldMk cId="4052588037" sldId="261"/>
            <ac:spMk id="3" creationId="{F091517C-0298-E017-6FC4-11AD600AF9E0}"/>
          </ac:spMkLst>
        </pc:spChg>
        <pc:spChg chg="add">
          <ac:chgData name="Julia Rotert" userId="f8beccf7c110ff9f" providerId="LiveId" clId="{30834FE1-4A1B-4B97-82F5-8134DCD0A172}" dt="2024-10-08T11:32:06.532" v="114"/>
          <ac:spMkLst>
            <pc:docMk/>
            <pc:sldMk cId="4052588037" sldId="261"/>
            <ac:spMk id="4" creationId="{D1DFAC28-57E2-86F2-47E6-44669EC08029}"/>
          </ac:spMkLst>
        </pc:spChg>
        <pc:spChg chg="mod">
          <ac:chgData name="Julia Rotert" userId="f8beccf7c110ff9f" providerId="LiveId" clId="{30834FE1-4A1B-4B97-82F5-8134DCD0A172}" dt="2024-10-08T11:32:44.432" v="126" actId="20577"/>
          <ac:spMkLst>
            <pc:docMk/>
            <pc:sldMk cId="4052588037" sldId="261"/>
            <ac:spMk id="6" creationId="{026DE9C8-5035-B2D7-8EFA-AD20E5208408}"/>
          </ac:spMkLst>
        </pc:spChg>
        <pc:spChg chg="mod">
          <ac:chgData name="Julia Rotert" userId="f8beccf7c110ff9f" providerId="LiveId" clId="{30834FE1-4A1B-4B97-82F5-8134DCD0A172}" dt="2024-10-08T11:32:48.213" v="136" actId="20577"/>
          <ac:spMkLst>
            <pc:docMk/>
            <pc:sldMk cId="4052588037" sldId="261"/>
            <ac:spMk id="7" creationId="{B7A30E5B-DCDF-BE74-0F2E-285127967341}"/>
          </ac:spMkLst>
        </pc:spChg>
      </pc:sldChg>
      <pc:sldChg chg="delSp modSp add mod">
        <pc:chgData name="Julia Rotert" userId="f8beccf7c110ff9f" providerId="LiveId" clId="{30834FE1-4A1B-4B97-82F5-8134DCD0A172}" dt="2024-10-08T20:56:28.267" v="2764"/>
        <pc:sldMkLst>
          <pc:docMk/>
          <pc:sldMk cId="1416655161" sldId="262"/>
        </pc:sldMkLst>
        <pc:spChg chg="mod">
          <ac:chgData name="Julia Rotert" userId="f8beccf7c110ff9f" providerId="LiveId" clId="{30834FE1-4A1B-4B97-82F5-8134DCD0A172}" dt="2024-10-08T11:30:58.260" v="105" actId="20577"/>
          <ac:spMkLst>
            <pc:docMk/>
            <pc:sldMk cId="1416655161" sldId="262"/>
            <ac:spMk id="2" creationId="{ACF9D4DD-E1DA-F2B5-905F-F7B45FCB037D}"/>
          </ac:spMkLst>
        </pc:spChg>
        <pc:spChg chg="mod">
          <ac:chgData name="Julia Rotert" userId="f8beccf7c110ff9f" providerId="LiveId" clId="{30834FE1-4A1B-4B97-82F5-8134DCD0A172}" dt="2024-10-08T20:56:28.267" v="2764"/>
          <ac:spMkLst>
            <pc:docMk/>
            <pc:sldMk cId="1416655161" sldId="262"/>
            <ac:spMk id="6" creationId="{12556F4A-3BE1-C584-160E-E42CB43014C0}"/>
          </ac:spMkLst>
        </pc:spChg>
        <pc:spChg chg="del">
          <ac:chgData name="Julia Rotert" userId="f8beccf7c110ff9f" providerId="LiveId" clId="{30834FE1-4A1B-4B97-82F5-8134DCD0A172}" dt="2024-10-08T11:31:03.624" v="106" actId="478"/>
          <ac:spMkLst>
            <pc:docMk/>
            <pc:sldMk cId="1416655161" sldId="262"/>
            <ac:spMk id="7" creationId="{6853C7A3-FF9C-277B-E351-78AC336BB42E}"/>
          </ac:spMkLst>
        </pc:spChg>
      </pc:sldChg>
      <pc:sldChg chg="modSp add mod">
        <pc:chgData name="Julia Rotert" userId="f8beccf7c110ff9f" providerId="LiveId" clId="{30834FE1-4A1B-4B97-82F5-8134DCD0A172}" dt="2024-10-08T11:39:07.853" v="215" actId="2710"/>
        <pc:sldMkLst>
          <pc:docMk/>
          <pc:sldMk cId="2262066688" sldId="263"/>
        </pc:sldMkLst>
        <pc:spChg chg="mod">
          <ac:chgData name="Julia Rotert" userId="f8beccf7c110ff9f" providerId="LiveId" clId="{30834FE1-4A1B-4B97-82F5-8134DCD0A172}" dt="2024-10-08T11:39:07.853" v="215" actId="2710"/>
          <ac:spMkLst>
            <pc:docMk/>
            <pc:sldMk cId="2262066688" sldId="263"/>
            <ac:spMk id="6" creationId="{85C41991-8BE2-457A-D09A-DA2E7D751FED}"/>
          </ac:spMkLst>
        </pc:spChg>
      </pc:sldChg>
      <pc:sldChg chg="modSp add mod">
        <pc:chgData name="Julia Rotert" userId="f8beccf7c110ff9f" providerId="LiveId" clId="{30834FE1-4A1B-4B97-82F5-8134DCD0A172}" dt="2024-10-08T11:41:28.358" v="245" actId="20577"/>
        <pc:sldMkLst>
          <pc:docMk/>
          <pc:sldMk cId="1862118941" sldId="264"/>
        </pc:sldMkLst>
        <pc:spChg chg="mod">
          <ac:chgData name="Julia Rotert" userId="f8beccf7c110ff9f" providerId="LiveId" clId="{30834FE1-4A1B-4B97-82F5-8134DCD0A172}" dt="2024-10-08T11:41:28.358" v="245" actId="20577"/>
          <ac:spMkLst>
            <pc:docMk/>
            <pc:sldMk cId="1862118941" sldId="264"/>
            <ac:spMk id="6" creationId="{F0AF40AF-18E7-F959-4A86-6E26B6C90171}"/>
          </ac:spMkLst>
        </pc:spChg>
        <pc:spChg chg="mod">
          <ac:chgData name="Julia Rotert" userId="f8beccf7c110ff9f" providerId="LiveId" clId="{30834FE1-4A1B-4B97-82F5-8134DCD0A172}" dt="2024-10-08T11:39:39.497" v="218" actId="20577"/>
          <ac:spMkLst>
            <pc:docMk/>
            <pc:sldMk cId="1862118941" sldId="264"/>
            <ac:spMk id="7" creationId="{04D3CD80-2A1B-DFBC-DD1A-00FE8A0F9783}"/>
          </ac:spMkLst>
        </pc:spChg>
      </pc:sldChg>
      <pc:sldChg chg="modSp add mod">
        <pc:chgData name="Julia Rotert" userId="f8beccf7c110ff9f" providerId="LiveId" clId="{30834FE1-4A1B-4B97-82F5-8134DCD0A172}" dt="2024-10-08T11:40:17.484" v="230" actId="20577"/>
        <pc:sldMkLst>
          <pc:docMk/>
          <pc:sldMk cId="1422858723" sldId="265"/>
        </pc:sldMkLst>
        <pc:spChg chg="mod">
          <ac:chgData name="Julia Rotert" userId="f8beccf7c110ff9f" providerId="LiveId" clId="{30834FE1-4A1B-4B97-82F5-8134DCD0A172}" dt="2024-10-08T11:40:17.484" v="230" actId="20577"/>
          <ac:spMkLst>
            <pc:docMk/>
            <pc:sldMk cId="1422858723" sldId="265"/>
            <ac:spMk id="6" creationId="{4F9A7466-3214-5741-F859-D7B1474ABFFE}"/>
          </ac:spMkLst>
        </pc:spChg>
        <pc:spChg chg="mod">
          <ac:chgData name="Julia Rotert" userId="f8beccf7c110ff9f" providerId="LiveId" clId="{30834FE1-4A1B-4B97-82F5-8134DCD0A172}" dt="2024-10-08T11:39:33.674" v="217" actId="20577"/>
          <ac:spMkLst>
            <pc:docMk/>
            <pc:sldMk cId="1422858723" sldId="265"/>
            <ac:spMk id="7" creationId="{30D58EC6-ED65-7BDD-8A19-F19D05CEB9E9}"/>
          </ac:spMkLst>
        </pc:spChg>
      </pc:sldChg>
      <pc:sldChg chg="addSp delSp modSp add mod setBg">
        <pc:chgData name="Julia Rotert" userId="f8beccf7c110ff9f" providerId="LiveId" clId="{30834FE1-4A1B-4B97-82F5-8134DCD0A172}" dt="2024-10-08T20:57:05.992" v="2766" actId="20577"/>
        <pc:sldMkLst>
          <pc:docMk/>
          <pc:sldMk cId="3082303393" sldId="266"/>
        </pc:sldMkLst>
        <pc:spChg chg="mod">
          <ac:chgData name="Julia Rotert" userId="f8beccf7c110ff9f" providerId="LiveId" clId="{30834FE1-4A1B-4B97-82F5-8134DCD0A172}" dt="2024-10-08T12:05:36.342" v="1019" actId="26606"/>
          <ac:spMkLst>
            <pc:docMk/>
            <pc:sldMk cId="3082303393" sldId="266"/>
            <ac:spMk id="2" creationId="{C89A3658-4FF1-5CC8-9B22-2B2EE1ED1A3C}"/>
          </ac:spMkLst>
        </pc:spChg>
        <pc:spChg chg="add mod">
          <ac:chgData name="Julia Rotert" userId="f8beccf7c110ff9f" providerId="LiveId" clId="{30834FE1-4A1B-4B97-82F5-8134DCD0A172}" dt="2024-10-08T20:57:05.992" v="2766" actId="20577"/>
          <ac:spMkLst>
            <pc:docMk/>
            <pc:sldMk cId="3082303393" sldId="266"/>
            <ac:spMk id="3" creationId="{D1617D29-1CCE-A6FC-3294-EEE681226D56}"/>
          </ac:spMkLst>
        </pc:spChg>
        <pc:spChg chg="add del mod">
          <ac:chgData name="Julia Rotert" userId="f8beccf7c110ff9f" providerId="LiveId" clId="{30834FE1-4A1B-4B97-82F5-8134DCD0A172}" dt="2024-10-08T12:03:40.592" v="1009" actId="26606"/>
          <ac:spMkLst>
            <pc:docMk/>
            <pc:sldMk cId="3082303393" sldId="266"/>
            <ac:spMk id="6" creationId="{0FB93BEB-FB86-042C-D088-24095D2E7117}"/>
          </ac:spMkLst>
        </pc:spChg>
        <pc:spChg chg="mod">
          <ac:chgData name="Julia Rotert" userId="f8beccf7c110ff9f" providerId="LiveId" clId="{30834FE1-4A1B-4B97-82F5-8134DCD0A172}" dt="2024-10-08T12:05:36.342" v="1019" actId="26606"/>
          <ac:spMkLst>
            <pc:docMk/>
            <pc:sldMk cId="3082303393" sldId="266"/>
            <ac:spMk id="7" creationId="{C40EA42A-1A74-5202-29D0-45469CE5BF16}"/>
          </ac:spMkLst>
        </pc:spChg>
        <pc:spChg chg="add del">
          <ac:chgData name="Julia Rotert" userId="f8beccf7c110ff9f" providerId="LiveId" clId="{30834FE1-4A1B-4B97-82F5-8134DCD0A172}" dt="2024-10-08T12:05:14.932" v="1012" actId="26606"/>
          <ac:spMkLst>
            <pc:docMk/>
            <pc:sldMk cId="3082303393" sldId="266"/>
            <ac:spMk id="17" creationId="{70DFA0FD-AB28-4B25-B870-4D2BBC35BA1D}"/>
          </ac:spMkLst>
        </pc:spChg>
        <pc:spChg chg="add del">
          <ac:chgData name="Julia Rotert" userId="f8beccf7c110ff9f" providerId="LiveId" clId="{30834FE1-4A1B-4B97-82F5-8134DCD0A172}" dt="2024-10-08T12:05:36.342" v="1019" actId="26606"/>
          <ac:spMkLst>
            <pc:docMk/>
            <pc:sldMk cId="3082303393" sldId="266"/>
            <ac:spMk id="26" creationId="{D93394DA-E684-47C2-9020-13225823F40A}"/>
          </ac:spMkLst>
        </pc:spChg>
        <pc:grpChg chg="add del">
          <ac:chgData name="Julia Rotert" userId="f8beccf7c110ff9f" providerId="LiveId" clId="{30834FE1-4A1B-4B97-82F5-8134DCD0A172}" dt="2024-10-08T12:05:14.932" v="1012" actId="26606"/>
          <ac:grpSpMkLst>
            <pc:docMk/>
            <pc:sldMk cId="3082303393" sldId="266"/>
            <ac:grpSpMk id="19" creationId="{0D628DFB-9CD1-4E2B-8B44-9FDF7E80F6D9}"/>
          </ac:grpSpMkLst>
        </pc:grpChg>
        <pc:graphicFrameChg chg="add del modGraphic">
          <ac:chgData name="Julia Rotert" userId="f8beccf7c110ff9f" providerId="LiveId" clId="{30834FE1-4A1B-4B97-82F5-8134DCD0A172}" dt="2024-10-08T12:11:43.747" v="1072" actId="1032"/>
          <ac:graphicFrameMkLst>
            <pc:docMk/>
            <pc:sldMk cId="3082303393" sldId="266"/>
            <ac:graphicFrameMk id="4" creationId="{C3317111-701F-21D1-BA8D-6D8F13AE66B3}"/>
          </ac:graphicFrameMkLst>
        </pc:graphicFrameChg>
        <pc:graphicFrameChg chg="add del mod modGraphic">
          <ac:chgData name="Julia Rotert" userId="f8beccf7c110ff9f" providerId="LiveId" clId="{30834FE1-4A1B-4B97-82F5-8134DCD0A172}" dt="2024-10-08T12:13:20.059" v="1077" actId="1032"/>
          <ac:graphicFrameMkLst>
            <pc:docMk/>
            <pc:sldMk cId="3082303393" sldId="266"/>
            <ac:graphicFrameMk id="8" creationId="{D54E0BA6-378E-A83F-4A3A-91F1D757010B}"/>
          </ac:graphicFrameMkLst>
        </pc:graphicFrameChg>
        <pc:graphicFrameChg chg="add del">
          <ac:chgData name="Julia Rotert" userId="f8beccf7c110ff9f" providerId="LiveId" clId="{30834FE1-4A1B-4B97-82F5-8134DCD0A172}" dt="2024-10-08T12:02:33.538" v="1002" actId="26606"/>
          <ac:graphicFrameMkLst>
            <pc:docMk/>
            <pc:sldMk cId="3082303393" sldId="266"/>
            <ac:graphicFrameMk id="9" creationId="{82402096-1CF8-294E-A4A9-46F6278FF229}"/>
          </ac:graphicFrameMkLst>
        </pc:graphicFrameChg>
        <pc:graphicFrameChg chg="add del">
          <ac:chgData name="Julia Rotert" userId="f8beccf7c110ff9f" providerId="LiveId" clId="{30834FE1-4A1B-4B97-82F5-8134DCD0A172}" dt="2024-10-08T12:02:40.731" v="1004" actId="26606"/>
          <ac:graphicFrameMkLst>
            <pc:docMk/>
            <pc:sldMk cId="3082303393" sldId="266"/>
            <ac:graphicFrameMk id="10" creationId="{727C1C04-8A2C-C09E-2C55-5E3F3796125E}"/>
          </ac:graphicFrameMkLst>
        </pc:graphicFrameChg>
        <pc:graphicFrameChg chg="add del mod modGraphic">
          <ac:chgData name="Julia Rotert" userId="f8beccf7c110ff9f" providerId="LiveId" clId="{30834FE1-4A1B-4B97-82F5-8134DCD0A172}" dt="2024-10-08T12:08:28.955" v="1032" actId="11529"/>
          <ac:graphicFrameMkLst>
            <pc:docMk/>
            <pc:sldMk cId="3082303393" sldId="266"/>
            <ac:graphicFrameMk id="11" creationId="{5D2C7BF1-8DE1-6D1E-DAB2-8A1A747BA0F7}"/>
          </ac:graphicFrameMkLst>
        </pc:graphicFrameChg>
        <pc:graphicFrameChg chg="add del">
          <ac:chgData name="Julia Rotert" userId="f8beccf7c110ff9f" providerId="LiveId" clId="{30834FE1-4A1B-4B97-82F5-8134DCD0A172}" dt="2024-10-08T12:02:41.816" v="1006" actId="26606"/>
          <ac:graphicFrameMkLst>
            <pc:docMk/>
            <pc:sldMk cId="3082303393" sldId="266"/>
            <ac:graphicFrameMk id="12" creationId="{94B3D6DB-1CA5-03DA-64A0-35EE467CA6BD}"/>
          </ac:graphicFrameMkLst>
        </pc:graphicFrameChg>
        <pc:graphicFrameChg chg="add del">
          <ac:chgData name="Julia Rotert" userId="f8beccf7c110ff9f" providerId="LiveId" clId="{30834FE1-4A1B-4B97-82F5-8134DCD0A172}" dt="2024-10-08T12:02:56.048" v="1008" actId="26606"/>
          <ac:graphicFrameMkLst>
            <pc:docMk/>
            <pc:sldMk cId="3082303393" sldId="266"/>
            <ac:graphicFrameMk id="14" creationId="{5D2C7BF1-8DE1-6D1E-DAB2-8A1A747BA0F7}"/>
          </ac:graphicFrameMkLst>
        </pc:graphicFrameChg>
        <pc:picChg chg="ord">
          <ac:chgData name="Julia Rotert" userId="f8beccf7c110ff9f" providerId="LiveId" clId="{30834FE1-4A1B-4B97-82F5-8134DCD0A172}" dt="2024-10-08T12:05:36.342" v="1019" actId="26606"/>
          <ac:picMkLst>
            <pc:docMk/>
            <pc:sldMk cId="3082303393" sldId="266"/>
            <ac:picMk id="5" creationId="{E2A653D8-B495-4974-DCFC-5E2AB3F79D23}"/>
          </ac:picMkLst>
        </pc:picChg>
        <pc:picChg chg="add del">
          <ac:chgData name="Julia Rotert" userId="f8beccf7c110ff9f" providerId="LiveId" clId="{30834FE1-4A1B-4B97-82F5-8134DCD0A172}" dt="2024-10-08T12:05:14.932" v="1012" actId="26606"/>
          <ac:picMkLst>
            <pc:docMk/>
            <pc:sldMk cId="3082303393" sldId="266"/>
            <ac:picMk id="13" creationId="{E3E06383-6120-93E3-1152-5F6D795A2CAD}"/>
          </ac:picMkLst>
        </pc:picChg>
        <pc:picChg chg="add del mod">
          <ac:chgData name="Julia Rotert" userId="f8beccf7c110ff9f" providerId="LiveId" clId="{30834FE1-4A1B-4B97-82F5-8134DCD0A172}" dt="2024-10-08T12:05:36.342" v="1019" actId="26606"/>
          <ac:picMkLst>
            <pc:docMk/>
            <pc:sldMk cId="3082303393" sldId="266"/>
            <ac:picMk id="27" creationId="{D73EA6BC-DD86-6CDF-211F-D97991651D5A}"/>
          </ac:picMkLst>
        </pc:picChg>
      </pc:sldChg>
      <pc:sldChg chg="modSp add mod">
        <pc:chgData name="Julia Rotert" userId="f8beccf7c110ff9f" providerId="LiveId" clId="{30834FE1-4A1B-4B97-82F5-8134DCD0A172}" dt="2024-10-08T20:21:47.491" v="1462" actId="20577"/>
        <pc:sldMkLst>
          <pc:docMk/>
          <pc:sldMk cId="91171968" sldId="267"/>
        </pc:sldMkLst>
        <pc:spChg chg="mod">
          <ac:chgData name="Julia Rotert" userId="f8beccf7c110ff9f" providerId="LiveId" clId="{30834FE1-4A1B-4B97-82F5-8134DCD0A172}" dt="2024-10-08T20:21:47.491" v="1462" actId="20577"/>
          <ac:spMkLst>
            <pc:docMk/>
            <pc:sldMk cId="91171968" sldId="267"/>
            <ac:spMk id="6" creationId="{CC37755C-044A-C2F7-8996-8E9DDFB8E1CF}"/>
          </ac:spMkLst>
        </pc:spChg>
        <pc:spChg chg="mod">
          <ac:chgData name="Julia Rotert" userId="f8beccf7c110ff9f" providerId="LiveId" clId="{30834FE1-4A1B-4B97-82F5-8134DCD0A172}" dt="2024-10-08T18:50:23.402" v="1319" actId="20577"/>
          <ac:spMkLst>
            <pc:docMk/>
            <pc:sldMk cId="91171968" sldId="267"/>
            <ac:spMk id="7" creationId="{EDFCEBFD-D96B-5FD3-FF71-7841817C5CAA}"/>
          </ac:spMkLst>
        </pc:spChg>
      </pc:sldChg>
      <pc:sldChg chg="addSp modSp add mod">
        <pc:chgData name="Julia Rotert" userId="f8beccf7c110ff9f" providerId="LiveId" clId="{30834FE1-4A1B-4B97-82F5-8134DCD0A172}" dt="2024-10-08T20:29:24.501" v="1787" actId="1076"/>
        <pc:sldMkLst>
          <pc:docMk/>
          <pc:sldMk cId="2184380295" sldId="268"/>
        </pc:sldMkLst>
        <pc:spChg chg="mod">
          <ac:chgData name="Julia Rotert" userId="f8beccf7c110ff9f" providerId="LiveId" clId="{30834FE1-4A1B-4B97-82F5-8134DCD0A172}" dt="2024-10-08T20:23:15.211" v="1566" actId="20577"/>
          <ac:spMkLst>
            <pc:docMk/>
            <pc:sldMk cId="2184380295" sldId="268"/>
            <ac:spMk id="6" creationId="{B12231FC-A258-4FC7-6767-6855F657E709}"/>
          </ac:spMkLst>
        </pc:spChg>
        <pc:spChg chg="mod">
          <ac:chgData name="Julia Rotert" userId="f8beccf7c110ff9f" providerId="LiveId" clId="{30834FE1-4A1B-4B97-82F5-8134DCD0A172}" dt="2024-10-08T11:43:07.495" v="311" actId="20577"/>
          <ac:spMkLst>
            <pc:docMk/>
            <pc:sldMk cId="2184380295" sldId="268"/>
            <ac:spMk id="7" creationId="{A6D35FEB-42DA-9CC5-8E0D-37AB5A95AF5B}"/>
          </ac:spMkLst>
        </pc:spChg>
        <pc:picChg chg="add mod">
          <ac:chgData name="Julia Rotert" userId="f8beccf7c110ff9f" providerId="LiveId" clId="{30834FE1-4A1B-4B97-82F5-8134DCD0A172}" dt="2024-10-08T20:29:24.501" v="1787" actId="1076"/>
          <ac:picMkLst>
            <pc:docMk/>
            <pc:sldMk cId="2184380295" sldId="268"/>
            <ac:picMk id="4" creationId="{8315CAF2-9EB1-6E02-AD3E-C8B4AF4E1A52}"/>
          </ac:picMkLst>
        </pc:picChg>
      </pc:sldChg>
      <pc:sldChg chg="addSp modSp add mod">
        <pc:chgData name="Julia Rotert" userId="f8beccf7c110ff9f" providerId="LiveId" clId="{30834FE1-4A1B-4B97-82F5-8134DCD0A172}" dt="2024-10-08T20:27:40.585" v="1784" actId="167"/>
        <pc:sldMkLst>
          <pc:docMk/>
          <pc:sldMk cId="1051230846" sldId="269"/>
        </pc:sldMkLst>
        <pc:spChg chg="mod">
          <ac:chgData name="Julia Rotert" userId="f8beccf7c110ff9f" providerId="LiveId" clId="{30834FE1-4A1B-4B97-82F5-8134DCD0A172}" dt="2024-10-08T20:26:27.162" v="1778" actId="20577"/>
          <ac:spMkLst>
            <pc:docMk/>
            <pc:sldMk cId="1051230846" sldId="269"/>
            <ac:spMk id="6" creationId="{BE998599-E178-6157-A639-8A744BDBB278}"/>
          </ac:spMkLst>
        </pc:spChg>
        <pc:spChg chg="mod">
          <ac:chgData name="Julia Rotert" userId="f8beccf7c110ff9f" providerId="LiveId" clId="{30834FE1-4A1B-4B97-82F5-8134DCD0A172}" dt="2024-10-08T11:43:47.118" v="332" actId="20577"/>
          <ac:spMkLst>
            <pc:docMk/>
            <pc:sldMk cId="1051230846" sldId="269"/>
            <ac:spMk id="7" creationId="{186B1510-D8C8-DEFB-0F75-48C0B8D322F4}"/>
          </ac:spMkLst>
        </pc:spChg>
        <pc:picChg chg="add mod ord">
          <ac:chgData name="Julia Rotert" userId="f8beccf7c110ff9f" providerId="LiveId" clId="{30834FE1-4A1B-4B97-82F5-8134DCD0A172}" dt="2024-10-08T20:27:40.585" v="1784" actId="167"/>
          <ac:picMkLst>
            <pc:docMk/>
            <pc:sldMk cId="1051230846" sldId="269"/>
            <ac:picMk id="4" creationId="{D0580AC3-2BC7-94C0-4A74-07BB23A0062D}"/>
          </ac:picMkLst>
        </pc:picChg>
      </pc:sldChg>
      <pc:sldChg chg="addSp modSp add mod">
        <pc:chgData name="Julia Rotert" userId="f8beccf7c110ff9f" providerId="LiveId" clId="{30834FE1-4A1B-4B97-82F5-8134DCD0A172}" dt="2024-10-08T20:33:40.693" v="1973" actId="1076"/>
        <pc:sldMkLst>
          <pc:docMk/>
          <pc:sldMk cId="2830506905" sldId="270"/>
        </pc:sldMkLst>
        <pc:spChg chg="mod">
          <ac:chgData name="Julia Rotert" userId="f8beccf7c110ff9f" providerId="LiveId" clId="{30834FE1-4A1B-4B97-82F5-8134DCD0A172}" dt="2024-10-08T20:33:33.387" v="1970" actId="14100"/>
          <ac:spMkLst>
            <pc:docMk/>
            <pc:sldMk cId="2830506905" sldId="270"/>
            <ac:spMk id="6" creationId="{DA5B0A7F-3088-541C-B626-0A1C76891D64}"/>
          </ac:spMkLst>
        </pc:spChg>
        <pc:spChg chg="mod">
          <ac:chgData name="Julia Rotert" userId="f8beccf7c110ff9f" providerId="LiveId" clId="{30834FE1-4A1B-4B97-82F5-8134DCD0A172}" dt="2024-10-08T11:44:03.801" v="342" actId="20577"/>
          <ac:spMkLst>
            <pc:docMk/>
            <pc:sldMk cId="2830506905" sldId="270"/>
            <ac:spMk id="7" creationId="{644BEB0C-E1FA-1D09-2735-ADFAAC6FC6EE}"/>
          </ac:spMkLst>
        </pc:spChg>
        <pc:picChg chg="add mod">
          <ac:chgData name="Julia Rotert" userId="f8beccf7c110ff9f" providerId="LiveId" clId="{30834FE1-4A1B-4B97-82F5-8134DCD0A172}" dt="2024-10-08T20:33:40.693" v="1973" actId="1076"/>
          <ac:picMkLst>
            <pc:docMk/>
            <pc:sldMk cId="2830506905" sldId="270"/>
            <ac:picMk id="4" creationId="{15D07BFD-B5F9-7950-AC0C-7936BC9C16F4}"/>
          </ac:picMkLst>
        </pc:picChg>
      </pc:sldChg>
      <pc:sldChg chg="addSp modSp add mod">
        <pc:chgData name="Julia Rotert" userId="f8beccf7c110ff9f" providerId="LiveId" clId="{30834FE1-4A1B-4B97-82F5-8134DCD0A172}" dt="2024-10-08T20:36:26.077" v="2193" actId="167"/>
        <pc:sldMkLst>
          <pc:docMk/>
          <pc:sldMk cId="784594031" sldId="271"/>
        </pc:sldMkLst>
        <pc:spChg chg="mod">
          <ac:chgData name="Julia Rotert" userId="f8beccf7c110ff9f" providerId="LiveId" clId="{30834FE1-4A1B-4B97-82F5-8134DCD0A172}" dt="2024-10-08T20:36:22.385" v="2192" actId="20577"/>
          <ac:spMkLst>
            <pc:docMk/>
            <pc:sldMk cId="784594031" sldId="271"/>
            <ac:spMk id="6" creationId="{2D2D8A11-9BC5-FC08-1A44-DD8D8616C62A}"/>
          </ac:spMkLst>
        </pc:spChg>
        <pc:spChg chg="mod">
          <ac:chgData name="Julia Rotert" userId="f8beccf7c110ff9f" providerId="LiveId" clId="{30834FE1-4A1B-4B97-82F5-8134DCD0A172}" dt="2024-10-08T11:44:13.807" v="358" actId="20577"/>
          <ac:spMkLst>
            <pc:docMk/>
            <pc:sldMk cId="784594031" sldId="271"/>
            <ac:spMk id="7" creationId="{6EAA652D-D484-A228-E733-E73F9B54BC13}"/>
          </ac:spMkLst>
        </pc:spChg>
        <pc:picChg chg="add mod ord modCrop">
          <ac:chgData name="Julia Rotert" userId="f8beccf7c110ff9f" providerId="LiveId" clId="{30834FE1-4A1B-4B97-82F5-8134DCD0A172}" dt="2024-10-08T20:36:26.077" v="2193" actId="167"/>
          <ac:picMkLst>
            <pc:docMk/>
            <pc:sldMk cId="784594031" sldId="271"/>
            <ac:picMk id="4" creationId="{11AF6FC7-7FBC-5CE6-27CA-9807FD9EC603}"/>
          </ac:picMkLst>
        </pc:picChg>
      </pc:sldChg>
      <pc:sldChg chg="addSp modSp add mod">
        <pc:chgData name="Julia Rotert" userId="f8beccf7c110ff9f" providerId="LiveId" clId="{30834FE1-4A1B-4B97-82F5-8134DCD0A172}" dt="2024-10-08T20:42:15.192" v="2328" actId="1076"/>
        <pc:sldMkLst>
          <pc:docMk/>
          <pc:sldMk cId="2516362299" sldId="272"/>
        </pc:sldMkLst>
        <pc:spChg chg="mod">
          <ac:chgData name="Julia Rotert" userId="f8beccf7c110ff9f" providerId="LiveId" clId="{30834FE1-4A1B-4B97-82F5-8134DCD0A172}" dt="2024-10-08T20:41:58.762" v="2325" actId="14100"/>
          <ac:spMkLst>
            <pc:docMk/>
            <pc:sldMk cId="2516362299" sldId="272"/>
            <ac:spMk id="6" creationId="{C6D61ED7-793E-C9FF-EA8B-443200017178}"/>
          </ac:spMkLst>
        </pc:spChg>
        <pc:spChg chg="mod">
          <ac:chgData name="Julia Rotert" userId="f8beccf7c110ff9f" providerId="LiveId" clId="{30834FE1-4A1B-4B97-82F5-8134DCD0A172}" dt="2024-10-08T11:44:18.558" v="361" actId="20577"/>
          <ac:spMkLst>
            <pc:docMk/>
            <pc:sldMk cId="2516362299" sldId="272"/>
            <ac:spMk id="7" creationId="{7DB970F7-01A1-DA6F-5C72-54A9C56D1635}"/>
          </ac:spMkLst>
        </pc:spChg>
        <pc:picChg chg="add mod ord modCrop">
          <ac:chgData name="Julia Rotert" userId="f8beccf7c110ff9f" providerId="LiveId" clId="{30834FE1-4A1B-4B97-82F5-8134DCD0A172}" dt="2024-10-08T20:42:15.192" v="2328" actId="1076"/>
          <ac:picMkLst>
            <pc:docMk/>
            <pc:sldMk cId="2516362299" sldId="272"/>
            <ac:picMk id="4" creationId="{29E125B8-3D36-BDE3-A18E-4A0193DE29A6}"/>
          </ac:picMkLst>
        </pc:picChg>
      </pc:sldChg>
      <pc:sldChg chg="addSp modSp add mod">
        <pc:chgData name="Julia Rotert" userId="f8beccf7c110ff9f" providerId="LiveId" clId="{30834FE1-4A1B-4B97-82F5-8134DCD0A172}" dt="2024-10-08T20:48:27.862" v="2611" actId="1076"/>
        <pc:sldMkLst>
          <pc:docMk/>
          <pc:sldMk cId="1473976109" sldId="273"/>
        </pc:sldMkLst>
        <pc:spChg chg="mod">
          <ac:chgData name="Julia Rotert" userId="f8beccf7c110ff9f" providerId="LiveId" clId="{30834FE1-4A1B-4B97-82F5-8134DCD0A172}" dt="2024-10-08T20:48:24.748" v="2610" actId="14100"/>
          <ac:spMkLst>
            <pc:docMk/>
            <pc:sldMk cId="1473976109" sldId="273"/>
            <ac:spMk id="6" creationId="{FACE7DA8-0073-15D4-F99E-AD04E0B0DA1D}"/>
          </ac:spMkLst>
        </pc:spChg>
        <pc:spChg chg="mod">
          <ac:chgData name="Julia Rotert" userId="f8beccf7c110ff9f" providerId="LiveId" clId="{30834FE1-4A1B-4B97-82F5-8134DCD0A172}" dt="2024-10-08T11:46:45.472" v="467" actId="27636"/>
          <ac:spMkLst>
            <pc:docMk/>
            <pc:sldMk cId="1473976109" sldId="273"/>
            <ac:spMk id="7" creationId="{447876D4-AB2E-12DF-2DA8-D2A28E8D8658}"/>
          </ac:spMkLst>
        </pc:spChg>
        <pc:picChg chg="add mod">
          <ac:chgData name="Julia Rotert" userId="f8beccf7c110ff9f" providerId="LiveId" clId="{30834FE1-4A1B-4B97-82F5-8134DCD0A172}" dt="2024-10-08T20:48:27.862" v="2611" actId="1076"/>
          <ac:picMkLst>
            <pc:docMk/>
            <pc:sldMk cId="1473976109" sldId="273"/>
            <ac:picMk id="4" creationId="{FFCCD558-C518-3427-5D65-36859261C47C}"/>
          </ac:picMkLst>
        </pc:picChg>
      </pc:sldChg>
      <pc:sldChg chg="addSp modSp add mod">
        <pc:chgData name="Julia Rotert" userId="f8beccf7c110ff9f" providerId="LiveId" clId="{30834FE1-4A1B-4B97-82F5-8134DCD0A172}" dt="2024-10-08T20:52:06.400" v="2756" actId="1076"/>
        <pc:sldMkLst>
          <pc:docMk/>
          <pc:sldMk cId="2359546511" sldId="274"/>
        </pc:sldMkLst>
        <pc:spChg chg="mod">
          <ac:chgData name="Julia Rotert" userId="f8beccf7c110ff9f" providerId="LiveId" clId="{30834FE1-4A1B-4B97-82F5-8134DCD0A172}" dt="2024-10-08T20:51:59.990" v="2753" actId="27636"/>
          <ac:spMkLst>
            <pc:docMk/>
            <pc:sldMk cId="2359546511" sldId="274"/>
            <ac:spMk id="6" creationId="{07A2653E-5E82-5C4B-206C-B3693EF7F2DA}"/>
          </ac:spMkLst>
        </pc:spChg>
        <pc:spChg chg="mod">
          <ac:chgData name="Julia Rotert" userId="f8beccf7c110ff9f" providerId="LiveId" clId="{30834FE1-4A1B-4B97-82F5-8134DCD0A172}" dt="2024-10-08T11:46:40.715" v="465" actId="27636"/>
          <ac:spMkLst>
            <pc:docMk/>
            <pc:sldMk cId="2359546511" sldId="274"/>
            <ac:spMk id="7" creationId="{E8A4E057-4CCA-C42B-43DE-F0F60FDB23FD}"/>
          </ac:spMkLst>
        </pc:spChg>
        <pc:picChg chg="add mod">
          <ac:chgData name="Julia Rotert" userId="f8beccf7c110ff9f" providerId="LiveId" clId="{30834FE1-4A1B-4B97-82F5-8134DCD0A172}" dt="2024-10-08T20:52:06.400" v="2756" actId="1076"/>
          <ac:picMkLst>
            <pc:docMk/>
            <pc:sldMk cId="2359546511" sldId="274"/>
            <ac:picMk id="4" creationId="{89479208-580F-4877-947B-EF23622DDC80}"/>
          </ac:picMkLst>
        </pc:picChg>
      </pc:sldChg>
      <pc:sldChg chg="addSp modSp add mod">
        <pc:chgData name="Julia Rotert" userId="f8beccf7c110ff9f" providerId="LiveId" clId="{30834FE1-4A1B-4B97-82F5-8134DCD0A172}" dt="2024-10-08T11:54:02.544" v="712" actId="1076"/>
        <pc:sldMkLst>
          <pc:docMk/>
          <pc:sldMk cId="579714285" sldId="275"/>
        </pc:sldMkLst>
        <pc:spChg chg="mod">
          <ac:chgData name="Julia Rotert" userId="f8beccf7c110ff9f" providerId="LiveId" clId="{30834FE1-4A1B-4B97-82F5-8134DCD0A172}" dt="2024-10-08T11:53:59.082" v="711" actId="14100"/>
          <ac:spMkLst>
            <pc:docMk/>
            <pc:sldMk cId="579714285" sldId="275"/>
            <ac:spMk id="6" creationId="{164B7786-46F4-7139-9190-2BE57F904F31}"/>
          </ac:spMkLst>
        </pc:spChg>
        <pc:cxnChg chg="add mod">
          <ac:chgData name="Julia Rotert" userId="f8beccf7c110ff9f" providerId="LiveId" clId="{30834FE1-4A1B-4B97-82F5-8134DCD0A172}" dt="2024-10-08T11:54:02.544" v="712" actId="1076"/>
          <ac:cxnSpMkLst>
            <pc:docMk/>
            <pc:sldMk cId="579714285" sldId="275"/>
            <ac:cxnSpMk id="4" creationId="{91F7442A-F067-A62D-6E43-0D72E2CCEC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8A91B-045E-802A-FC57-1BAE3DE4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5DBEE3-580E-8894-DEBF-E29EF25B1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B939D-08A0-A705-6C5D-1ED78CC8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3AF37-34DE-8A7D-601B-6731B09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CB3C7-E140-41EB-932D-5E735D7E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A9507-B7F7-9A1D-2DFE-9088B436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A53CD9-F92A-FAA4-9D11-CCB1789F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C3037-DA51-DB98-5E10-AF68D527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BDC36-6CA6-B27B-695E-02BB9FD4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D0566-B5E0-E0FB-32F8-B2738434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E92D64-21ED-30FD-ACB1-CB504E03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F92625-DDF2-D4CB-09D6-A3A588BB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D700-0CFC-9DE7-2FF4-BDC2FFBB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3D35A-0C31-CCF1-D383-C47CBB2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12C78-1D24-6B40-1CCF-C457BEDE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3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4E971-05A0-33D3-9DA1-0F0CE51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8EE3A-11F2-B9BE-0D8A-9E2B9A63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2E232-7A94-8024-55CA-BFA336E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AEA8-2688-FBD8-B24E-3037BEA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A9882-B369-71D8-1455-B68CB219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8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669F4-3F8B-2CE2-B9F5-5FA584AF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DFB27-7B3D-AEC2-3682-09AFCC43C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7A484-37B6-D1C5-460B-4853F311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4CB33-BDDF-8FF0-86EE-AB16333B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B95A0-C866-DAD5-FDF3-BD453E8A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0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E4400-E19C-1816-AEA8-D5A7760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64EBC-C4D5-E6D6-976A-F450AA341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51AF3-94C0-91A3-E9E3-6E74804C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C1F6C-13E4-0F0A-6417-49B8F773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95DEF-9436-90C0-2A23-1583731C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334F3-4A9B-2F17-FFF8-E8D3FC2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738D-B311-C114-7A58-F4316B66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9AA54-5B3C-A340-6917-7D758422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2027F-4ACF-2281-8AFC-642162F2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5AD85A-F521-6436-1CD9-15DF99035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E0BC6-B727-C77A-D9F3-1A7029ED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BCBD53-C153-1802-8A77-AEFDEE6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A92788-9577-980C-E66B-041FD5B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74076C-4A98-A4C1-2431-BFCED10E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2C79F-5BBE-402C-E19D-C7E91101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4F9D1E-C9C1-1EE8-BB8D-56E7490B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921F6E-4294-D5B4-874D-CAA77DD9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901EC5-67D4-E7D4-B7E5-1EE57230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6B6A1-83B2-CDFB-1629-60BEEC02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DD7EBD-C202-559B-27A8-783EDA90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42600-16DD-B2BF-D802-44613611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6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4D11C-B04C-24F7-12E7-9B1B12D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8351A-95F3-BF8A-98A2-155F008F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E29964-2250-E8C4-F0B2-5F75645A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E4494-0950-348B-FEB0-5E6DD6CD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6E57C6-2015-BEEE-C2F0-79DD8E40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891105-AFC8-7237-A635-0860E487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7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9ACDB-03CD-0273-9E9D-F637EF3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DB12AE-B6D1-5399-942F-A599B7162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BFADF-29C5-8625-2075-3F1C0543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34DF3-7B27-84BA-9F28-288C868B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9FE9C2-1E59-3D14-0A74-4974C937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355EA-A43D-1E26-691D-250C2A5F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2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D16E99-921D-0B4E-4FC7-9BFB3DFC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83BB4-3CB9-6B82-8A2C-9D42201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DA1218-D055-349E-8EEA-1D7F5ACA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B1F88-ABE2-427B-8A37-6EE77CEB83BF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B41FB-3A90-A756-CC5C-2D0C94419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5B19B-070B-2336-DF01-7549E22D6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EE931-BAF6-4445-B15E-740BFB7DF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diantearth/stac-spec/" TargetMode="External"/><Relationship Id="rId13" Type="http://schemas.openxmlformats.org/officeDocument/2006/relationships/hyperlink" Target="https://github.com/radiantearth/stac-spec/blob/master/overview.md" TargetMode="External"/><Relationship Id="rId18" Type="http://schemas.openxmlformats.org/officeDocument/2006/relationships/hyperlink" Target="https://learn.microsoft.com/de-de/azure/orbital/organize-stac-data" TargetMode="External"/><Relationship Id="rId3" Type="http://schemas.openxmlformats.org/officeDocument/2006/relationships/hyperlink" Target="https://stacspec.org/en/" TargetMode="External"/><Relationship Id="rId7" Type="http://schemas.openxmlformats.org/officeDocument/2006/relationships/hyperlink" Target="https://stac-extensions.github.io/" TargetMode="External"/><Relationship Id="rId12" Type="http://schemas.openxmlformats.org/officeDocument/2006/relationships/hyperlink" Target="https://github.com/stac-extensions/eo/blob/main/examples/item.json" TargetMode="External"/><Relationship Id="rId17" Type="http://schemas.openxmlformats.org/officeDocument/2006/relationships/hyperlink" Target="https://gogeomatics.ca/spatiotemporal-asset-catalogs-enabling-online-search-and-discovery-of-geospatial-assets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stac-extensions/mlm/blob/main/examples/item_eo_bands.json" TargetMode="External"/><Relationship Id="rId20" Type="http://schemas.openxmlformats.org/officeDocument/2006/relationships/hyperlink" Target="https://www.earthdata.nasa.gov/esdis/esco/standards-and-practices/st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spec.org/en/tutorials/intro-to-stac/" TargetMode="External"/><Relationship Id="rId11" Type="http://schemas.openxmlformats.org/officeDocument/2006/relationships/hyperlink" Target="https://github.com/stac-extensions/eo" TargetMode="External"/><Relationship Id="rId5" Type="http://schemas.openxmlformats.org/officeDocument/2006/relationships/hyperlink" Target="https://stacspec.org/en/about/stac-spec/" TargetMode="External"/><Relationship Id="rId15" Type="http://schemas.openxmlformats.org/officeDocument/2006/relationships/hyperlink" Target="https://github.com/stac-extensions/mlm" TargetMode="External"/><Relationship Id="rId10" Type="http://schemas.openxmlformats.org/officeDocument/2006/relationships/hyperlink" Target="https://github.com/radiantearth/stac-spec/tree/master/extensions" TargetMode="External"/><Relationship Id="rId19" Type="http://schemas.openxmlformats.org/officeDocument/2006/relationships/hyperlink" Target="https://developers.satellogic.com/archive-service/introduction.html" TargetMode="External"/><Relationship Id="rId4" Type="http://schemas.openxmlformats.org/officeDocument/2006/relationships/hyperlink" Target="https://stacspec.org/en/about/" TargetMode="External"/><Relationship Id="rId9" Type="http://schemas.openxmlformats.org/officeDocument/2006/relationships/hyperlink" Target="https://github.com/radiantearth/stac-api-spec/" TargetMode="External"/><Relationship Id="rId14" Type="http://schemas.openxmlformats.org/officeDocument/2006/relationships/hyperlink" Target="https://github.com/radiantearth/stac-spec/tree/v0.8.1/extensions/e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spec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CA575CC-9988-BFDC-6DF8-547EBDA9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7051"/>
            <a:ext cx="9144000" cy="2817551"/>
          </a:xfrm>
        </p:spPr>
        <p:txBody>
          <a:bodyPr>
            <a:norm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SpatioTemporal</a:t>
            </a:r>
            <a:r>
              <a:rPr lang="de-DE" sz="3600" dirty="0"/>
              <a:t> Asset Catalog</a:t>
            </a:r>
          </a:p>
          <a:p>
            <a:endParaRPr lang="de-DE" sz="3200" dirty="0"/>
          </a:p>
          <a:p>
            <a:r>
              <a:rPr lang="de-DE" sz="3200" dirty="0"/>
              <a:t>Geosoftware II</a:t>
            </a:r>
          </a:p>
          <a:p>
            <a:endParaRPr lang="de-DE" sz="3200" dirty="0"/>
          </a:p>
          <a:p>
            <a:r>
              <a:rPr lang="de-DE" sz="2000" dirty="0"/>
              <a:t>Julia Rotert</a:t>
            </a:r>
          </a:p>
        </p:txBody>
      </p:sp>
      <p:pic>
        <p:nvPicPr>
          <p:cNvPr id="5" name="Grafik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F25B4826-CFD3-6B24-9A26-AA66AEF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46" y="330955"/>
            <a:ext cx="3281820" cy="2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0C7B-15ED-00E0-C57D-88DCB240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D9984-8B61-C25A-5730-6356F5A6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D8A7D6A7-447D-6A0A-0A7D-2D10153AE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A5B0A7F-3088-541C-B626-0A1C76891D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01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Links </a:t>
            </a:r>
            <a:r>
              <a:rPr lang="de-DE" dirty="0" err="1"/>
              <a:t>various</a:t>
            </a:r>
            <a:r>
              <a:rPr lang="de-DE" dirty="0"/>
              <a:t> STAC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STAC </a:t>
            </a:r>
            <a:r>
              <a:rPr lang="de-DE" dirty="0" err="1"/>
              <a:t>items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Child STAC </a:t>
            </a:r>
            <a:r>
              <a:rPr lang="de-DE" dirty="0" err="1"/>
              <a:t>catalogs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with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collections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catalogs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4BEB0C-E1FA-1D09-2735-ADFAAC6FC6EE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Core Components: Catalog</a:t>
            </a:r>
            <a:endParaRPr lang="de-DE" sz="3600" dirty="0"/>
          </a:p>
        </p:txBody>
      </p:sp>
      <p:pic>
        <p:nvPicPr>
          <p:cNvPr id="4" name="Grafik 3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15D07BFD-B5F9-7950-AC0C-7936BC9C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06" y="1825624"/>
            <a:ext cx="3835999" cy="36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380D-0557-2904-164E-72EC0585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1AF6FC7-7FBC-5CE6-27CA-9807FD9E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6"/>
          <a:stretch/>
        </p:blipFill>
        <p:spPr>
          <a:xfrm>
            <a:off x="6696828" y="1992439"/>
            <a:ext cx="5328519" cy="35498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7ED952-CC01-9753-4B4B-1B28ECF4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C3D31078-238D-78BE-0599-1D98AFA64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D2D8A11-9BC5-FC08-1A44-DD8D8616C6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23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Common additional </a:t>
            </a:r>
            <a:r>
              <a:rPr lang="de-DE" dirty="0" err="1"/>
              <a:t>information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Same </a:t>
            </a:r>
            <a:r>
              <a:rPr lang="de-DE" dirty="0" err="1"/>
              <a:t>properties</a:t>
            </a:r>
            <a:r>
              <a:rPr lang="de-DE" dirty="0"/>
              <a:t> on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Additional </a:t>
            </a:r>
            <a:r>
              <a:rPr lang="de-DE" dirty="0" err="1"/>
              <a:t>fields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standalone</a:t>
            </a:r>
            <a:r>
              <a:rPr lang="de-DE" dirty="0"/>
              <a:t>: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holdings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EAA652D-D484-A228-E733-E73F9B54BC13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Core Components: Collection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8459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EDD0F-A52C-3D0C-3397-CE1204AB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29E125B8-3D36-BDE3-A18E-4A0193DE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r="21254"/>
          <a:stretch/>
        </p:blipFill>
        <p:spPr>
          <a:xfrm>
            <a:off x="5012755" y="2122457"/>
            <a:ext cx="6868732" cy="35963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2AEB85-C9DC-1534-2D24-E710A4BE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7587843C-83DA-A164-8B87-FFEF54E3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6D61ED7-793E-C9FF-EA8B-443200017178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67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Service interface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Dynamic </a:t>
            </a:r>
            <a:r>
              <a:rPr lang="de-DE" dirty="0" err="1"/>
              <a:t>system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STAC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Delivers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DB970F7-01A1-DA6F-5C72-54A9C56D1635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Core Components: API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1636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A705-7C8E-D3A3-98A3-827A5980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558B1-5743-B81A-3DDA-3CCC6190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/>
              <a:t>STAC </a:t>
            </a:r>
            <a:r>
              <a:rPr lang="de-DE" sz="3100" b="1" dirty="0" err="1"/>
              <a:t>Extensions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2A3B62C1-B0F9-BDB4-4155-1CBDDAF5D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E2CA994-6E17-F2E0-F939-F4B484C17C29}"/>
              </a:ext>
            </a:extLst>
          </p:cNvPr>
          <p:cNvSpPr txBox="1">
            <a:spLocks/>
          </p:cNvSpPr>
          <p:nvPr/>
        </p:nvSpPr>
        <p:spPr>
          <a:xfrm>
            <a:off x="838200" y="1291720"/>
            <a:ext cx="5963883" cy="488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Add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Use </a:t>
            </a:r>
            <a:r>
              <a:rPr lang="de-DE" dirty="0" err="1"/>
              <a:t>cases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More </a:t>
            </a:r>
            <a:r>
              <a:rPr lang="de-DE" dirty="0" err="1"/>
              <a:t>detail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on GitHub</a:t>
            </a:r>
          </a:p>
          <a:p>
            <a:pPr>
              <a:lnSpc>
                <a:spcPct val="150000"/>
              </a:lnSpc>
            </a:pPr>
            <a:r>
              <a:rPr lang="de-DE" dirty="0"/>
              <a:t>Base: JSON </a:t>
            </a:r>
            <a:r>
              <a:rPr lang="de-DE" dirty="0" err="1"/>
              <a:t>shema</a:t>
            </a:r>
            <a:r>
              <a:rPr lang="de-DE" dirty="0"/>
              <a:t> with </a:t>
            </a:r>
            <a:r>
              <a:rPr lang="de-DE" dirty="0" err="1"/>
              <a:t>properties</a:t>
            </a:r>
            <a:r>
              <a:rPr lang="de-DE" dirty="0"/>
              <a:t> and </a:t>
            </a:r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2D2EF5E-25F8-CDF1-F7A5-2B90570FE6D5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C62BA5-623C-70D1-2EEE-C3C86211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43" y="1993958"/>
            <a:ext cx="4944625" cy="18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4828-62DC-D673-A1E3-22BBE5CBD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D89F-8DC9-FDC3-E8E9-2369DC26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/>
              <a:t>STAC </a:t>
            </a:r>
            <a:r>
              <a:rPr lang="de-DE" sz="3100" b="1" dirty="0" err="1"/>
              <a:t>Extensions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36BF0413-C806-20BB-BE4A-949798B7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CE7DA8-0073-15D4-F99E-AD04E0B0DA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53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For</a:t>
            </a:r>
            <a:r>
              <a:rPr lang="de-DE" dirty="0"/>
              <a:t> EO </a:t>
            </a:r>
            <a:r>
              <a:rPr lang="de-DE" dirty="0" err="1"/>
              <a:t>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Specified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electro-optical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, bands</a:t>
            </a:r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47876D4-AB2E-12DF-2DA8-D2A28E8D8658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eo</a:t>
            </a:r>
            <a:r>
              <a:rPr lang="de-DE" sz="2800" dirty="0"/>
              <a:t>: Electro-</a:t>
            </a:r>
            <a:r>
              <a:rPr lang="de-DE" sz="2800" dirty="0" err="1"/>
              <a:t>optical</a:t>
            </a:r>
            <a:r>
              <a:rPr lang="de-DE" sz="2800" dirty="0"/>
              <a:t> Extension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CCD558-C518-3427-5D65-36859261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462" y="1510272"/>
            <a:ext cx="3689275" cy="4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3278E-EA6C-2055-EFA8-9E093F4A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8905-E660-51AA-D4F4-7C9227DF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/>
              <a:t>STAC </a:t>
            </a:r>
            <a:r>
              <a:rPr lang="de-DE" sz="3100" b="1" dirty="0" err="1"/>
              <a:t>Extensions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284C19F6-A9E4-A869-6764-F9DF59ECE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A2653E-5E82-5C4B-206C-B3693EF7F2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995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: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ML </a:t>
            </a:r>
            <a:r>
              <a:rPr lang="de-DE" dirty="0" err="1"/>
              <a:t>models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Training </a:t>
            </a:r>
            <a:r>
              <a:rPr lang="de-DE" dirty="0" err="1"/>
              <a:t>details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Inference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with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A4E057-4CCA-C42B-43DE-F0F60FDB23FD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7608488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mlm</a:t>
            </a:r>
            <a:r>
              <a:rPr lang="de-DE" sz="2800" dirty="0"/>
              <a:t>: </a:t>
            </a:r>
            <a:r>
              <a:rPr lang="de-DE" sz="2800" dirty="0" err="1"/>
              <a:t>Machine</a:t>
            </a:r>
            <a:r>
              <a:rPr lang="de-DE" sz="2800" dirty="0"/>
              <a:t> Learning Model Extension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479208-580F-4877-947B-EF23622D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45" y="2036296"/>
            <a:ext cx="5648804" cy="27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9CFC-6B0E-F8FF-41CB-F6996046E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01BC-31A3-B866-D8E1-0068353C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Conclusion</a:t>
            </a:r>
            <a:r>
              <a:rPr lang="de-DE" sz="3100" b="1" dirty="0"/>
              <a:t> and </a:t>
            </a:r>
            <a:r>
              <a:rPr lang="de-DE" sz="3100" b="1" dirty="0" err="1"/>
              <a:t>discussion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D1EAC642-FFAB-D6DC-9633-3B8DF9C0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0AF40AF-18E7-F959-4A86-6E26B6C901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Improves providing, developing and using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increased accessibility and interoperability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examples and use cases are already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Core is simple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Concept is flexible and customizable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4D3CD80-2A1B-DFBC-DD1A-00FE8A0F9783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Advantages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6211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FBE7-B3F3-17B7-9FEE-7242B2A2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CB98B-0DCA-657F-60F5-03DC5786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Conclusion</a:t>
            </a:r>
            <a:r>
              <a:rPr lang="de-DE" sz="3100" b="1" dirty="0"/>
              <a:t> and </a:t>
            </a:r>
            <a:r>
              <a:rPr lang="de-DE" sz="3100" b="1" dirty="0" err="1"/>
              <a:t>discussion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BECF71F9-BE7B-FF88-69A7-4FD918771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F9A7466-3214-5741-F859-D7B1474ABF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Much work to make all data STAC compliant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Spatiotemporal data is only one special type of data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by available libraries and tools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D58EC6-ED65-7BDD-8A19-F19D05CEB9E9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Disadvantages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2285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E982-4FF1-A0A3-2473-B8F8116E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547F-4181-3D7F-AA64-527330D2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Conclusion</a:t>
            </a:r>
            <a:r>
              <a:rPr lang="de-DE" sz="3100" b="1" dirty="0"/>
              <a:t> and </a:t>
            </a:r>
            <a:r>
              <a:rPr lang="de-DE" sz="3100" b="1" dirty="0" err="1"/>
              <a:t>discussion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679BA88C-3B6F-A1C8-37DA-3DC23EF4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5C41991-8BE2-457A-D09A-DA2E7D751F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How to get the community bigger, how far can it grow with voluntary work and the OS base?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expand to more disciplines? Is it even compatible?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generalize or automatize to get faster steps forward for more availabilities?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6C0810A-449E-A694-DF07-8D4717DF74C6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Discussion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6206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8540-2EF0-0F4A-C111-80D210E0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9D4DD-E1DA-F2B5-905F-F7B45FCB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/>
              <a:t>Sources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3FFB05BE-F682-E740-38D7-502456280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2556F4A-3BE1-C584-160E-E42CB43014C0}"/>
              </a:ext>
            </a:extLst>
          </p:cNvPr>
          <p:cNvSpPr txBox="1">
            <a:spLocks/>
          </p:cNvSpPr>
          <p:nvPr/>
        </p:nvSpPr>
        <p:spPr>
          <a:xfrm>
            <a:off x="838200" y="1105174"/>
            <a:ext cx="10515600" cy="5387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2900" dirty="0" err="1"/>
              <a:t>stacspec</a:t>
            </a:r>
            <a:r>
              <a:rPr lang="de-DE" sz="29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3"/>
              </a:rPr>
              <a:t>https://stacspec.org/en/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4"/>
              </a:rPr>
              <a:t>https://stacspec.org/en/about/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5"/>
              </a:rPr>
              <a:t>https://stacspec.org/en/about/stac-spec/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6"/>
              </a:rPr>
              <a:t>https://stacspec.org/en/tutorials/intro-to-stac/</a:t>
            </a:r>
            <a:endParaRPr lang="de-DE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900" dirty="0"/>
              <a:t>GitHub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7"/>
              </a:rPr>
              <a:t>https://stac-extensions.github.io/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8"/>
              </a:rPr>
              <a:t>https://github.com/radiantearth/stac-spec/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9"/>
              </a:rPr>
              <a:t>https://github.com/radiantearth/stac-api-spec/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0"/>
              </a:rPr>
              <a:t>https://github.com/radiantearth/stac-spec/tree/master/extensions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1"/>
              </a:rPr>
              <a:t>https://github.com/stac-extensions/eo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2"/>
              </a:rPr>
              <a:t>https://github.com/stac-extensions/eo/blob/main/examples/item.json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3"/>
              </a:rPr>
              <a:t>https://github.com/radiantearth/stac-spec/blob/master/overview.md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4"/>
              </a:rPr>
              <a:t>https://github.com/radiantearth/stac-spec/tree/v0.8.1/extensions/eo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5"/>
              </a:rPr>
              <a:t>https://github.com/stac-extensions/mlm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6"/>
              </a:rPr>
              <a:t>https://github.com/stac-extensions/mlm/blob/main/examples/item_eo_bands.json</a:t>
            </a:r>
            <a:endParaRPr lang="de-DE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900" dirty="0" err="1"/>
              <a:t>Others</a:t>
            </a:r>
            <a:r>
              <a:rPr lang="de-DE" sz="29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7"/>
              </a:rPr>
              <a:t>https://gogeomatics.ca/spatiotemporal-asset-catalogs-enabling-online-search-and-discovery-of-geospatial-assets/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8"/>
              </a:rPr>
              <a:t>https://learn.microsoft.com/de-de/azure/orbital/organize-stac-data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19"/>
              </a:rPr>
              <a:t>https://developers.satellogic.com/archive-service/introduction.html</a:t>
            </a:r>
            <a:endParaRPr lang="de-DE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500" dirty="0">
                <a:hlinkClick r:id="rId20"/>
              </a:rPr>
              <a:t>https://www.earthdata.nasa.gov/esdis/esco/standards-and-practices/stac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6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40AE8-85EF-248D-5D65-A14E26D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8B00D-8496-FB1E-D122-55CE25ED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What</a:t>
            </a:r>
            <a:endParaRPr lang="de-DE" dirty="0"/>
          </a:p>
          <a:p>
            <a:pPr lvl="1"/>
            <a:r>
              <a:rPr lang="de-DE" dirty="0" err="1"/>
              <a:t>Why</a:t>
            </a:r>
            <a:endParaRPr lang="de-DE" dirty="0"/>
          </a:p>
          <a:p>
            <a:pPr lvl="1"/>
            <a:r>
              <a:rPr lang="de-DE" dirty="0" err="1"/>
              <a:t>How</a:t>
            </a:r>
            <a:endParaRPr lang="de-DE" dirty="0"/>
          </a:p>
          <a:p>
            <a:pPr lvl="1"/>
            <a:r>
              <a:rPr lang="de-DE" dirty="0"/>
              <a:t>Core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STAC </a:t>
            </a:r>
            <a:r>
              <a:rPr lang="de-DE" dirty="0" err="1"/>
              <a:t>Extensions</a:t>
            </a:r>
            <a:endParaRPr lang="de-DE" dirty="0"/>
          </a:p>
          <a:p>
            <a:pPr lvl="1"/>
            <a:r>
              <a:rPr lang="de-DE" dirty="0" err="1"/>
              <a:t>eo</a:t>
            </a:r>
            <a:endParaRPr lang="de-DE" dirty="0"/>
          </a:p>
          <a:p>
            <a:pPr lvl="1"/>
            <a:r>
              <a:rPr lang="de-DE" dirty="0" err="1"/>
              <a:t>mlm</a:t>
            </a:r>
            <a:endParaRPr lang="de-DE" dirty="0"/>
          </a:p>
          <a:p>
            <a:r>
              <a:rPr lang="de-DE" dirty="0" err="1"/>
              <a:t>Conclusion</a:t>
            </a:r>
            <a:r>
              <a:rPr lang="de-DE" dirty="0"/>
              <a:t> and </a:t>
            </a:r>
            <a:r>
              <a:rPr lang="de-DE" dirty="0" err="1"/>
              <a:t>discussion</a:t>
            </a:r>
            <a:endParaRPr lang="de-DE" dirty="0"/>
          </a:p>
          <a:p>
            <a:r>
              <a:rPr lang="de-DE" dirty="0"/>
              <a:t>Sources</a:t>
            </a:r>
          </a:p>
        </p:txBody>
      </p:sp>
      <p:pic>
        <p:nvPicPr>
          <p:cNvPr id="6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6107DD2A-5F35-2C6A-4B8B-949E88E9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77" y="2147771"/>
            <a:ext cx="2999350" cy="21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D53D31-8880-1F8B-6549-7775E8A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6F00C60-F5AF-31D9-41D5-0E74406F111F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</a:rPr>
              <a:t>"The STAC Specification is a common language to describe geospatial information, so it can more easily be worked with, indexed, and discovered.“</a:t>
            </a:r>
          </a:p>
          <a:p>
            <a:pPr marL="0" indent="0" algn="ctr">
              <a:buNone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https://stacspec.org/en/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EE456D9A-2EC0-2B23-26D9-26348298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</p:spTree>
    <p:extLst>
      <p:ext uri="{BB962C8B-B14F-4D97-AF65-F5344CB8AC3E}">
        <p14:creationId xmlns:p14="http://schemas.microsoft.com/office/powerpoint/2010/main" val="8517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E9150-71EC-1C70-B1E7-F0FDB7ED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4B2D9-637B-816C-9CDC-2EA83D84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Introduction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8F11CCF3-FEA3-92AF-93F6-1F2F7A01C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64B7786-46F4-7139-9190-2BE57F904F31}"/>
              </a:ext>
            </a:extLst>
          </p:cNvPr>
          <p:cNvSpPr txBox="1">
            <a:spLocks/>
          </p:cNvSpPr>
          <p:nvPr/>
        </p:nvSpPr>
        <p:spPr>
          <a:xfrm>
            <a:off x="838200" y="1526193"/>
            <a:ext cx="10515600" cy="465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STAC </a:t>
            </a: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STAC </a:t>
            </a:r>
            <a:r>
              <a:rPr lang="de-DE" dirty="0" err="1"/>
              <a:t>Specification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SpatioTemporal</a:t>
            </a:r>
            <a:r>
              <a:rPr lang="de-DE" dirty="0"/>
              <a:t> Assets + </a:t>
            </a:r>
            <a:r>
              <a:rPr lang="de-DE" dirty="0" err="1"/>
              <a:t>Catalogs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Base: JSON </a:t>
            </a:r>
            <a:r>
              <a:rPr lang="de-DE" dirty="0" err="1"/>
              <a:t>files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Origin: </a:t>
            </a: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imagery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Presence: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spatiotemporal</a:t>
            </a:r>
            <a:r>
              <a:rPr lang="de-DE" dirty="0"/>
              <a:t> </a:t>
            </a:r>
            <a:r>
              <a:rPr lang="de-DE" dirty="0" err="1"/>
              <a:t>uses</a:t>
            </a:r>
            <a:endParaRPr lang="de-DE" dirty="0"/>
          </a:p>
          <a:p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F7442A-F067-A62D-6E43-0D72E2CCECD7}"/>
              </a:ext>
            </a:extLst>
          </p:cNvPr>
          <p:cNvCxnSpPr>
            <a:cxnSpLocks/>
          </p:cNvCxnSpPr>
          <p:nvPr/>
        </p:nvCxnSpPr>
        <p:spPr>
          <a:xfrm>
            <a:off x="2144564" y="1927476"/>
            <a:ext cx="361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79DB4-4316-B330-59C4-6B8A6E72C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1D192-15DF-263F-7418-2B60F712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37C923DE-B1E3-2783-9371-E5023715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187162-12F3-3036-26E0-25542F533050}"/>
              </a:ext>
            </a:extLst>
          </p:cNvPr>
          <p:cNvSpPr txBox="1">
            <a:spLocks/>
          </p:cNvSpPr>
          <p:nvPr/>
        </p:nvSpPr>
        <p:spPr>
          <a:xfrm>
            <a:off x="838200" y="1291720"/>
            <a:ext cx="10515600" cy="488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Common </a:t>
            </a:r>
            <a:r>
              <a:rPr lang="de-DE" dirty="0" err="1"/>
              <a:t>metadata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, </a:t>
            </a:r>
            <a:r>
              <a:rPr lang="de-DE" dirty="0" err="1"/>
              <a:t>developers</a:t>
            </a:r>
            <a:r>
              <a:rPr lang="de-DE" dirty="0"/>
              <a:t> and </a:t>
            </a:r>
            <a:r>
              <a:rPr lang="de-DE" dirty="0" err="1"/>
              <a:t>users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Item, Catalog, Collection, (API)</a:t>
            </a:r>
          </a:p>
          <a:p>
            <a:pPr>
              <a:lnSpc>
                <a:spcPct val="150000"/>
              </a:lnSpc>
            </a:pPr>
            <a:r>
              <a:rPr lang="de-DE" dirty="0"/>
              <a:t>Data </a:t>
            </a:r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Imagery</a:t>
            </a:r>
            <a:r>
              <a:rPr lang="de-DE" dirty="0"/>
              <a:t>, SAR. LiDAR,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cubes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10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2B6F-385A-2236-6AC4-F1D56F309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A3658-4FF1-5CC8-9B22-2B2EE1ED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E2A653D8-B495-4974-DCFC-5E2AB3F79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C40EA42A-1A74-5202-29D0-45469CE5BF16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STAC?</a:t>
            </a:r>
            <a:endParaRPr lang="de-DE" sz="3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617D29-1CCE-A6FC-3294-EEE681226D56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numCol="2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standard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structure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describing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cataloging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queryable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accessable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interoperable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customizable</a:t>
            </a:r>
            <a:endParaRPr lang="de-DE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flexible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extensible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persistent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30823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0BEC5-9A62-FF89-66D0-85D9108C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B7136-AEF6-6448-22F9-8377018D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F35E812E-073C-127C-B761-2D5027034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C37755C-044A-C2F7-8996-8E9DDFB8E1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queryable</a:t>
            </a:r>
            <a:r>
              <a:rPr lang="de-DE" dirty="0"/>
              <a:t> and </a:t>
            </a:r>
            <a:r>
              <a:rPr lang="de-DE" dirty="0" err="1"/>
              <a:t>searchable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More </a:t>
            </a:r>
            <a:r>
              <a:rPr lang="de-DE" dirty="0" err="1"/>
              <a:t>reuse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code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Easy </a:t>
            </a:r>
            <a:r>
              <a:rPr lang="de-DE" dirty="0" err="1"/>
              <a:t>implementable</a:t>
            </a:r>
            <a:r>
              <a:rPr lang="de-DE" dirty="0"/>
              <a:t> and </a:t>
            </a:r>
            <a:r>
              <a:rPr lang="de-DE" dirty="0" err="1"/>
              <a:t>customizable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, </a:t>
            </a:r>
            <a:r>
              <a:rPr lang="de-DE" dirty="0" err="1"/>
              <a:t>developers</a:t>
            </a:r>
            <a:r>
              <a:rPr lang="de-DE" dirty="0"/>
              <a:t> and </a:t>
            </a:r>
            <a:r>
              <a:rPr lang="de-DE" dirty="0" err="1"/>
              <a:t>users</a:t>
            </a:r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DFCEBFD-D96B-5FD3-FF71-7841817C5CAA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Why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STAC relevant?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9117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0630A-B744-9EB9-2245-82FFC371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9C101-6C74-DAE4-F7A8-15F55E52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051778D6-DC6E-DE4B-9900-A045FC60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2231FC-A258-4FC7-6767-6855F657E7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Metadata</a:t>
            </a:r>
            <a:r>
              <a:rPr lang="de-DE" dirty="0"/>
              <a:t> in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Network </a:t>
            </a:r>
            <a:r>
              <a:rPr lang="de-DE" dirty="0" err="1"/>
              <a:t>of</a:t>
            </a:r>
            <a:r>
              <a:rPr lang="de-DE" dirty="0"/>
              <a:t> JSON </a:t>
            </a:r>
            <a:r>
              <a:rPr lang="de-DE" dirty="0" err="1"/>
              <a:t>files</a:t>
            </a:r>
            <a:r>
              <a:rPr lang="de-DE" dirty="0"/>
              <a:t> (links)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specifications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6D35FEB-42DA-9CC5-8E0D-37AB5A95AF5B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does</a:t>
            </a:r>
            <a:r>
              <a:rPr lang="de-DE" sz="2800" dirty="0"/>
              <a:t> STAC </a:t>
            </a:r>
            <a:r>
              <a:rPr lang="de-DE" sz="2800" dirty="0" err="1"/>
              <a:t>work</a:t>
            </a:r>
            <a:r>
              <a:rPr lang="de-DE" sz="2800" dirty="0"/>
              <a:t>?</a:t>
            </a:r>
            <a:endParaRPr lang="de-DE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5CAF2-9EB1-6E02-AD3E-C8B4AF4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93" y="3763905"/>
            <a:ext cx="2978672" cy="18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4B07-863A-0FA4-2695-6E942DAA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0580AC3-2BC7-94C0-4A74-07BB23A00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35" y="1230164"/>
            <a:ext cx="5050128" cy="329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E3FD7-03B1-C87D-2EFB-221C94E5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8"/>
            <a:ext cx="6753593" cy="467856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Overview</a:t>
            </a:r>
            <a:endParaRPr lang="de-DE" b="1" dirty="0"/>
          </a:p>
        </p:txBody>
      </p:sp>
      <p:pic>
        <p:nvPicPr>
          <p:cNvPr id="5" name="Inhaltsplatzhalter 4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C52B641E-0ADA-360D-A8A6-463ED79A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7" y="62959"/>
            <a:ext cx="1720265" cy="122876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998599-E178-6157-A639-8A744BDBB2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Fundamental,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atomic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GeoJSON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spetiotemporal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(s)</a:t>
            </a:r>
          </a:p>
          <a:p>
            <a:pPr>
              <a:lnSpc>
                <a:spcPct val="150000"/>
              </a:lnSpc>
            </a:pPr>
            <a:r>
              <a:rPr lang="de-DE" dirty="0"/>
              <a:t>Fields: 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GeoJSON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type, </a:t>
            </a:r>
            <a:r>
              <a:rPr lang="de-DE" dirty="0" err="1"/>
              <a:t>geometry</a:t>
            </a:r>
            <a:r>
              <a:rPr lang="de-DE" dirty="0"/>
              <a:t>, </a:t>
            </a:r>
            <a:r>
              <a:rPr lang="de-DE" dirty="0" err="1"/>
              <a:t>bbox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STAC item </a:t>
            </a:r>
            <a:r>
              <a:rPr lang="de-DE" dirty="0" err="1"/>
              <a:t>fields</a:t>
            </a:r>
            <a:r>
              <a:rPr lang="de-DE" dirty="0"/>
              <a:t>: </a:t>
            </a:r>
            <a:r>
              <a:rPr lang="de-DE" dirty="0" err="1"/>
              <a:t>stac_version</a:t>
            </a:r>
            <a:r>
              <a:rPr lang="de-DE" dirty="0"/>
              <a:t>, links, </a:t>
            </a:r>
            <a:r>
              <a:rPr lang="de-DE" dirty="0" err="1"/>
              <a:t>assets</a:t>
            </a:r>
            <a:r>
              <a:rPr lang="de-DE" dirty="0"/>
              <a:t>, </a:t>
            </a:r>
            <a:r>
              <a:rPr lang="de-DE" dirty="0" err="1"/>
              <a:t>collections</a:t>
            </a:r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86B1510-D8C8-DEFB-0F75-48C0B8D322F4}"/>
              </a:ext>
            </a:extLst>
          </p:cNvPr>
          <p:cNvSpPr txBox="1">
            <a:spLocks/>
          </p:cNvSpPr>
          <p:nvPr/>
        </p:nvSpPr>
        <p:spPr>
          <a:xfrm>
            <a:off x="838200" y="1139216"/>
            <a:ext cx="6753593" cy="46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Core Components: Item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5123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</vt:lpstr>
      <vt:lpstr>PowerPoint-Präsentation</vt:lpstr>
      <vt:lpstr>Outline</vt:lpstr>
      <vt:lpstr>Introduction</vt:lpstr>
      <vt:lpstr>Introduction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STAC Extensions</vt:lpstr>
      <vt:lpstr>STAC Extensions</vt:lpstr>
      <vt:lpstr>STAC Extensions</vt:lpstr>
      <vt:lpstr>Conclusion and discussion</vt:lpstr>
      <vt:lpstr>Conclusion and discussion</vt:lpstr>
      <vt:lpstr>Conclusion and discussion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Rotert, Julia</dc:creator>
  <cp:lastModifiedBy>Julia Rotert</cp:lastModifiedBy>
  <cp:revision>1</cp:revision>
  <dcterms:created xsi:type="dcterms:W3CDTF">2024-10-08T11:09:45Z</dcterms:created>
  <dcterms:modified xsi:type="dcterms:W3CDTF">2024-10-08T20:57:13Z</dcterms:modified>
</cp:coreProperties>
</file>