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cumjr.github.io/2016/11/28/pwning-coworkers-thanks-to-latex/" TargetMode="External"/><Relationship Id="rId2" Type="http://schemas.openxmlformats.org/officeDocument/2006/relationships/hyperlink" Target="https://0day.work/hacking-with-latex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9A8BF-AF9C-4A40-BEA6-8D2A79126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injections latex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F8B56B-E03A-8B49-824F-4E8708C42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Les plus beaux shells de votre vie</a:t>
            </a:r>
          </a:p>
        </p:txBody>
      </p:sp>
    </p:spTree>
    <p:extLst>
      <p:ext uri="{BB962C8B-B14F-4D97-AF65-F5344CB8AC3E}">
        <p14:creationId xmlns:p14="http://schemas.microsoft.com/office/powerpoint/2010/main" val="15212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EA24E-6635-5440-BD14-9B04EB10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700" y="2522194"/>
            <a:ext cx="2705100" cy="1371600"/>
          </a:xfrm>
        </p:spPr>
        <p:txBody>
          <a:bodyPr/>
          <a:lstStyle/>
          <a:p>
            <a:r>
              <a:rPr lang="fr-FR" dirty="0"/>
              <a:t>LaTeX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AF9D4-2ACD-4A48-A90A-BE71DFB3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700" y="3893794"/>
            <a:ext cx="5628640" cy="1965960"/>
          </a:xfrm>
        </p:spPr>
        <p:txBody>
          <a:bodyPr/>
          <a:lstStyle/>
          <a:p>
            <a:r>
              <a:rPr lang="fr-FR" dirty="0"/>
              <a:t>Système de macro pour TeX</a:t>
            </a:r>
          </a:p>
          <a:p>
            <a:r>
              <a:rPr lang="fr-FR" dirty="0"/>
              <a:t>Donald Knuth</a:t>
            </a:r>
          </a:p>
          <a:p>
            <a:r>
              <a:rPr lang="fr-FR" dirty="0"/>
              <a:t>Véritable langage de programmation</a:t>
            </a:r>
          </a:p>
          <a:p>
            <a:r>
              <a:rPr lang="fr-FR" dirty="0"/>
              <a:t>Production de documents scientifiques…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F927E6-8364-804C-8BEE-54A112C0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" y="1447800"/>
            <a:ext cx="27051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34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2867B-3941-A240-8D39-F4F41629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89D754-9EF3-2545-81A2-CC345F76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55" y="2494323"/>
            <a:ext cx="8036290" cy="1869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1002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433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412C4-271B-4443-BCC6-D1889DB0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La compilation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4C561-B484-1744-80CF-70D012533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moteur : 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pdfTeX</a:t>
            </a: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latex</a:t>
            </a:r>
            <a:r>
              <a:rPr lang="fr-FR" dirty="0"/>
              <a:t> versus 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pdflatex</a:t>
            </a:r>
          </a:p>
          <a:p>
            <a:r>
              <a:rPr lang="fr-FR" dirty="0"/>
              <a:t>C’est à ce moment qu’on fait du sale</a:t>
            </a:r>
          </a:p>
          <a:p>
            <a:endParaRPr lang="fr-FR" dirty="0">
              <a:solidFill>
                <a:srgbClr val="C00000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0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D5627-C5F1-9B4E-A4FE-6102DC7D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E41FD-2365-3548-8E03-8077847AF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\input{/mon/fichier}</a:t>
            </a:r>
          </a:p>
          <a:p>
            <a:r>
              <a:rPr lang="fr-FR" dirty="0"/>
              <a:t>Si le fichier termine par 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.tex</a:t>
            </a:r>
            <a:r>
              <a:rPr lang="fr-FR" dirty="0"/>
              <a:t> : 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include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{/mon/fichier(.tex)}</a:t>
            </a:r>
          </a:p>
          <a:p>
            <a:r>
              <a:rPr lang="fr-FR" dirty="0"/>
              <a:t>Ou encore 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9FA40F6-3A99-824B-B7BD-D3ED8C1E1AD8}"/>
              </a:ext>
            </a:extLst>
          </p:cNvPr>
          <p:cNvSpPr txBox="1"/>
          <p:nvPr/>
        </p:nvSpPr>
        <p:spPr>
          <a:xfrm>
            <a:off x="1857984" y="3497094"/>
            <a:ext cx="62548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newread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\file</a:t>
            </a: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openin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\file/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usr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share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/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texmf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/web2c/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texmf.cnf</a:t>
            </a:r>
            <a:endParaRPr lang="fr-FR" dirty="0">
              <a:solidFill>
                <a:srgbClr val="C00000"/>
              </a:solidFill>
              <a:latin typeface="Andale Mono" panose="020B0509000000000004" pitchFamily="49" charset="0"/>
            </a:endParaRP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loop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unless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ifeof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\file</a:t>
            </a: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	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read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\file to\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fileline</a:t>
            </a:r>
            <a:endParaRPr lang="fr-FR" dirty="0">
              <a:solidFill>
                <a:srgbClr val="C00000"/>
              </a:solidFill>
              <a:latin typeface="Andale Mono" panose="020B0509000000000004" pitchFamily="49" charset="0"/>
            </a:endParaRP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	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text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{\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fileline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}</a:t>
            </a: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repeat</a:t>
            </a:r>
            <a:endParaRPr lang="fr-FR" dirty="0">
              <a:solidFill>
                <a:srgbClr val="C00000"/>
              </a:solidFill>
              <a:latin typeface="Andale Mono" panose="020B0509000000000004" pitchFamily="49" charset="0"/>
            </a:endParaRP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closein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\file </a:t>
            </a:r>
          </a:p>
        </p:txBody>
      </p:sp>
    </p:spTree>
    <p:extLst>
      <p:ext uri="{BB962C8B-B14F-4D97-AF65-F5344CB8AC3E}">
        <p14:creationId xmlns:p14="http://schemas.microsoft.com/office/powerpoint/2010/main" val="13170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C4F0C-D9FF-8E42-95BE-EA62FCD9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A0EF0-4D7D-0342-81EC-26CAA52D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Ecraser un fichier sensible (logs ?)</a:t>
            </a:r>
          </a:p>
          <a:p>
            <a:r>
              <a:rPr lang="fr-FR" dirty="0"/>
              <a:t>Gagner un autre point d’entrée (SSH ?)</a:t>
            </a:r>
          </a:p>
          <a:p>
            <a:r>
              <a:rPr lang="fr-FR" dirty="0"/>
              <a:t>Préparer une exécution de commande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DDF1F3-40E1-C544-966D-0CD49C2A5BC3}"/>
              </a:ext>
            </a:extLst>
          </p:cNvPr>
          <p:cNvSpPr txBox="1"/>
          <p:nvPr/>
        </p:nvSpPr>
        <p:spPr>
          <a:xfrm>
            <a:off x="1566154" y="3550596"/>
            <a:ext cx="339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newwrite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outfile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 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openout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outfile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=ZBEUB</a:t>
            </a: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write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outfile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{3P1T3CH} 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closeout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\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outfile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558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3E13BA-56D7-084F-9F01-D25DE2F9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9A34F-B9C0-8E4D-81F4-1624F53A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niveaux de difficulté</a:t>
            </a:r>
          </a:p>
          <a:p>
            <a:endParaRPr lang="fr-FR" dirty="0"/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-no-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shell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-escape</a:t>
            </a: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-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shell-restricted</a:t>
            </a:r>
            <a:endParaRPr lang="fr-FR" dirty="0">
              <a:solidFill>
                <a:srgbClr val="C00000"/>
              </a:solidFill>
              <a:latin typeface="Andale Mono" panose="020B0509000000000004" pitchFamily="49" charset="0"/>
            </a:endParaRPr>
          </a:p>
          <a:p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-</a:t>
            </a:r>
            <a:r>
              <a:rPr lang="fr-FR" dirty="0" err="1">
                <a:solidFill>
                  <a:srgbClr val="C00000"/>
                </a:solidFill>
                <a:latin typeface="Andale Mono" panose="020B0509000000000004" pitchFamily="49" charset="0"/>
              </a:rPr>
              <a:t>shell</a:t>
            </a:r>
            <a:r>
              <a:rPr lang="fr-FR" dirty="0">
                <a:solidFill>
                  <a:srgbClr val="C00000"/>
                </a:solidFill>
                <a:latin typeface="Andale Mono" panose="020B0509000000000004" pitchFamily="49" charset="0"/>
              </a:rPr>
              <a:t>-escape</a:t>
            </a:r>
          </a:p>
          <a:p>
            <a:endParaRPr lang="fr-FR" dirty="0">
              <a:solidFill>
                <a:srgbClr val="C00000"/>
              </a:solidFill>
              <a:latin typeface="Andale Mono" panose="020B05090000000000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Andale Mono" panose="020B0509000000000004" pitchFamily="49" charset="0"/>
                <a:hlinkClick r:id="rId2"/>
              </a:rPr>
              <a:t>https://0day.work/hacking-with-latex/</a:t>
            </a:r>
            <a:endParaRPr lang="fr-FR" dirty="0">
              <a:solidFill>
                <a:srgbClr val="0070C0"/>
              </a:solidFill>
              <a:latin typeface="Andale Mono" panose="020B0509000000000004" pitchFamily="49" charset="0"/>
            </a:endParaRPr>
          </a:p>
          <a:p>
            <a:r>
              <a:rPr lang="fr-FR" dirty="0">
                <a:solidFill>
                  <a:srgbClr val="0070C0"/>
                </a:solidFill>
                <a:latin typeface="Andale Mono" panose="020B0509000000000004" pitchFamily="49" charset="0"/>
                <a:hlinkClick r:id="rId3"/>
              </a:rPr>
              <a:t>http://scumjr.github.io/2016/11/28/pwning-coworkers-thanks-to-latex/</a:t>
            </a:r>
            <a:endParaRPr lang="fr-FR" dirty="0">
              <a:solidFill>
                <a:srgbClr val="0070C0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3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88F4E-5E82-0C49-90DD-5B7EA98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 coup…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04AA-2BAF-B846-84FC-B9B822A3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sainte trinité : RWX</a:t>
            </a:r>
          </a:p>
          <a:p>
            <a:r>
              <a:rPr lang="fr-FR" dirty="0"/>
              <a:t>Sécurité par filtre ?</a:t>
            </a:r>
          </a:p>
          <a:p>
            <a:r>
              <a:rPr lang="fr-FR" b="1" dirty="0">
                <a:solidFill>
                  <a:srgbClr val="C00000"/>
                </a:solidFill>
              </a:rPr>
              <a:t>Conteneuriser</a:t>
            </a:r>
          </a:p>
          <a:p>
            <a:endParaRPr lang="fr-FR" dirty="0"/>
          </a:p>
          <a:p>
            <a:r>
              <a:rPr lang="fr-FR" dirty="0"/>
              <a:t>LuaTeX</a:t>
            </a:r>
          </a:p>
        </p:txBody>
      </p:sp>
    </p:spTree>
    <p:extLst>
      <p:ext uri="{BB962C8B-B14F-4D97-AF65-F5344CB8AC3E}">
        <p14:creationId xmlns:p14="http://schemas.microsoft.com/office/powerpoint/2010/main" val="303310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168C2-7DC3-2D48-88C6-63378456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questions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FAEF7A-45EF-4245-85BD-BD3C37127041}"/>
              </a:ext>
            </a:extLst>
          </p:cNvPr>
          <p:cNvSpPr txBox="1"/>
          <p:nvPr/>
        </p:nvSpPr>
        <p:spPr>
          <a:xfrm>
            <a:off x="10502630" y="5846074"/>
            <a:ext cx="6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@+</a:t>
            </a:r>
          </a:p>
        </p:txBody>
      </p:sp>
    </p:spTree>
    <p:extLst>
      <p:ext uri="{BB962C8B-B14F-4D97-AF65-F5344CB8AC3E}">
        <p14:creationId xmlns:p14="http://schemas.microsoft.com/office/powerpoint/2010/main" val="2129658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75</TotalTime>
  <Words>192</Words>
  <Application>Microsoft Macintosh PowerPoint</Application>
  <PresentationFormat>Grand écran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Andale Mono</vt:lpstr>
      <vt:lpstr>Century Gothic</vt:lpstr>
      <vt:lpstr>Garamond</vt:lpstr>
      <vt:lpstr>Savon</vt:lpstr>
      <vt:lpstr>injections latex</vt:lpstr>
      <vt:lpstr>LaTeX ?</vt:lpstr>
      <vt:lpstr>Exemple</vt:lpstr>
      <vt:lpstr>La compilation</vt:lpstr>
      <vt:lpstr>Lecture</vt:lpstr>
      <vt:lpstr>Ecriture</vt:lpstr>
      <vt:lpstr>Exécution</vt:lpstr>
      <vt:lpstr>Du coup…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injections latex</dc:title>
  <dc:creator>lucas santoni</dc:creator>
  <cp:lastModifiedBy>lucas santoni</cp:lastModifiedBy>
  <cp:revision>6</cp:revision>
  <dcterms:created xsi:type="dcterms:W3CDTF">2018-10-23T06:42:29Z</dcterms:created>
  <dcterms:modified xsi:type="dcterms:W3CDTF">2018-10-23T07:58:25Z</dcterms:modified>
</cp:coreProperties>
</file>