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E60F-305B-A584-FCB3-058261B63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EADF4-AD27-2262-BF9E-2DE4E1A16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F32C0-A4F1-51E8-D116-21ACDD88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6894-34AA-E2AB-20CE-B9D23D45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D6758-7EF9-A159-E4C8-E01DA35E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5953-B18E-4A45-B2F1-904CE54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572E-DF80-2AEF-C257-78ED62D86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23D7-9AF6-04EA-D666-3B2A2CAD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EBFD-589B-1EC9-A775-7B1E447D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DB6B-1BA3-7C4A-5B11-F8AEE420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CA784-B99A-0A19-8D68-6F7C70A2C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F4B1-7295-E4B2-0B8F-76440624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8BF0-68B2-0B1E-9922-8C17ABFC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5436-AF60-555F-3C2A-47EE4C1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F163-56D0-50E0-8EBB-DD9E4103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334B-7E72-0232-BC9B-DA8FA50B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6304-DF12-3E07-1FD6-C7FE881BC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CC3BA-C79F-57D3-4AC4-E0D49C36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A6535-345A-D0DA-98ED-C3817D72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68F0-2CDE-E1B8-602D-3442247F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C2F2-0D4F-9827-4B5F-8EBB48BF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CAB6-1DA1-B03D-4A11-DB8A1636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F4011-8E96-98C4-EC7E-3DFB92ED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60B2-305E-0C8D-98C2-A05B40E3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AC57-938D-BEF2-7B69-C0B7CB7B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FBD4-9672-B368-2B41-C920A1F8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8F1F-7E13-8344-A36B-15162BA3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62318-87B4-F749-CD68-F8AB18C9D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1EFE-D853-1186-E9ED-C5E0FFDC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D5EE-191E-D9C2-6B72-DDB41CB9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B8030-817F-D60C-C499-494B6C51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A235-78FD-C680-7FBF-9BD5BB64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16DC3-6733-EC34-D7D4-BADC90E8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3E942-C0C2-F1F2-B810-F8AD9AA9F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AC814-D691-FE9A-680F-F33AAE930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A622-1B05-BDF8-F9C5-230E6D157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A368E-6D6E-5481-6CA2-60BF732A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CEC32-A157-FE52-7E01-CB679552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872E8-86E0-55B4-4EEF-24AF9EC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3CBB-6094-EE02-C0BF-352E5A20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0E7C3-EAD5-388C-7D06-8930C204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D0E7C-F200-B939-0A77-DC7D7E27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B549B-A792-B937-EEE1-C0370BEA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03787-9DC1-C917-EDDC-0893EEA7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29AF5-D121-2AD0-1B95-75A514AC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683BE-0265-CF9E-E065-172E99BC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8DBC-7711-A92B-4442-BFE0AA84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4C3D-C76F-5AE1-277E-1ECFAD62C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D0C3B-2EC9-5FB0-A712-F37730D9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0E9AC-DE3B-B624-0778-1FBE6393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FE718-ECB5-35B7-2268-BE7FDA4B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63C0A-0FAC-BAC6-5813-A1A7F6A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26B3-3A7E-336C-5343-A7C1F12B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0EFF1-1DAF-FEC0-7490-E6379C519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CDFF1-6251-106F-57E0-977A96CA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7A98C-9CAF-B733-5151-C6F0A9ED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F6F1E-9235-011D-8167-E88DCFB6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17EA-7BE4-5C18-D4DB-D1A7E338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5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A915D-2999-5732-10A4-11351A49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6C7D-FAA5-5A35-2E01-713F946A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1E1A-ED12-F774-E73E-7EB4D929D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0D405-2372-4002-A7CB-339A0A827D8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07D3-D12B-3308-98C3-E36AC63E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E955-8BEB-CBBA-93A7-E4F95977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DFDF9-FCF0-43EA-B7C7-6ECC38EC8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3B00-83B1-6E28-EF35-88283269E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Modeling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C4FD2-CC67-A182-8C1C-60F96443D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8785-18D5-5252-7E38-A4368F58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best models (2)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6B7CF-7F57-1CCA-4975-482F962B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359AD-9AEF-02B5-E1BE-A22A0927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804988"/>
            <a:ext cx="11001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9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8785-18D5-5252-7E38-A4368F58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best models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E65F9-A301-FF66-EAC9-46877ACA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8048C-C784-8687-DFA9-B75F18FDD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276350"/>
            <a:ext cx="11077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8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DBEF-441C-EDEC-9C33-7DD824CD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418C-54B6-215A-AD9B-029095A0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A7187-5340-2722-9C92-6AC214BC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80" y="1825625"/>
            <a:ext cx="11068050" cy="422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B7A0E-28E8-F727-A8E0-32867216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190" y="1825625"/>
            <a:ext cx="1377340" cy="14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4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6634-D45A-B0B1-AC54-00933EF9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Effort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D0FC-5D2D-FE3B-1398-0C5708B1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5B53-D267-90AC-D5C4-F228F659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selection within grid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47AA-FC6B-9CBB-5F9B-EA719FF4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3444B-9325-1F80-BB99-90CC260F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87" y="1825625"/>
            <a:ext cx="5867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4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5B53-D267-90AC-D5C4-F228F659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 around the nearest 72 grids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47AA-FC6B-9CBB-5F9B-EA719FF4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3444B-9325-1F80-BB99-90CC260F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87" y="1825625"/>
            <a:ext cx="5867400" cy="300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640809-6A9B-C980-FAD7-A878378A40F1}"/>
              </a:ext>
            </a:extLst>
          </p:cNvPr>
          <p:cNvSpPr/>
          <p:nvPr/>
        </p:nvSpPr>
        <p:spPr>
          <a:xfrm>
            <a:off x="3319806" y="3226880"/>
            <a:ext cx="102124" cy="2021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DE4C7-D051-EC26-19D9-E469BE492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324" y="1825625"/>
            <a:ext cx="29146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5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5B53-D267-90AC-D5C4-F228F659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 around the nearest 72 grids </a:t>
            </a:r>
            <a:br>
              <a:rPr lang="en-US" dirty="0"/>
            </a:br>
            <a:r>
              <a:rPr lang="en-US" dirty="0"/>
              <a:t>~10,000 sq miles or 12% of the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47AA-FC6B-9CBB-5F9B-EA719FF4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640809-6A9B-C980-FAD7-A878378A40F1}"/>
              </a:ext>
            </a:extLst>
          </p:cNvPr>
          <p:cNvSpPr/>
          <p:nvPr/>
        </p:nvSpPr>
        <p:spPr>
          <a:xfrm>
            <a:off x="3319806" y="3226880"/>
            <a:ext cx="102124" cy="2021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CD4F0-C7AD-D567-3DB1-7E916B503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27" y="1949449"/>
            <a:ext cx="6248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1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5B53-D267-90AC-D5C4-F228F659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selection within grid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47AA-FC6B-9CBB-5F9B-EA719FF4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5E9B3-CB1D-1F3A-87D5-2699869E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8" y="1515996"/>
            <a:ext cx="110299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8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18C0-8AC6-6198-A0CE-56A9F468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preforming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D916-9E3A-E89B-885D-5E8B319E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2980-C763-7971-514F-F554B6CE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76" y="1577909"/>
            <a:ext cx="11115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2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18C0-8AC6-6198-A0CE-56A9F468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preforming models (5)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D916-9E3A-E89B-885D-5E8B319E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3F4CE-933A-3A39-ED27-F61F20AB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23975"/>
            <a:ext cx="110871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4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8785-18D5-5252-7E38-A4368F58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best models (4)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E6F15-A7EC-6336-F8D5-B135FE12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7360"/>
            <a:ext cx="10515600" cy="3947867"/>
          </a:xfrm>
        </p:spPr>
      </p:pic>
    </p:spTree>
    <p:extLst>
      <p:ext uri="{BB962C8B-B14F-4D97-AF65-F5344CB8AC3E}">
        <p14:creationId xmlns:p14="http://schemas.microsoft.com/office/powerpoint/2010/main" val="321765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8785-18D5-5252-7E38-A4368F58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best models (3)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70971-66E6-C70D-092E-501462AE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BA74F-869B-C2ED-AD21-7D0B5883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767681"/>
            <a:ext cx="111442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Overview of Modeling Method</vt:lpstr>
      <vt:lpstr>Random selection within grid </vt:lpstr>
      <vt:lpstr>Gather around the nearest 72 grids  </vt:lpstr>
      <vt:lpstr>Gather around the nearest 72 grids  ~10,000 sq miles or 12% of the state</vt:lpstr>
      <vt:lpstr>Random selection within grid </vt:lpstr>
      <vt:lpstr>Best preforming models </vt:lpstr>
      <vt:lpstr>Best preforming models (5)  </vt:lpstr>
      <vt:lpstr>Next best models (4) </vt:lpstr>
      <vt:lpstr>Next best models (3) </vt:lpstr>
      <vt:lpstr>Next best models (2) </vt:lpstr>
      <vt:lpstr>Next best models (1) </vt:lpstr>
      <vt:lpstr>Result</vt:lpstr>
      <vt:lpstr>Validation Effort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Modeling Method</dc:title>
  <dc:creator>Carver,Dan</dc:creator>
  <cp:lastModifiedBy>Carver,Dan</cp:lastModifiedBy>
  <cp:revision>3</cp:revision>
  <dcterms:created xsi:type="dcterms:W3CDTF">2024-06-07T15:19:23Z</dcterms:created>
  <dcterms:modified xsi:type="dcterms:W3CDTF">2024-06-07T22:02:38Z</dcterms:modified>
</cp:coreProperties>
</file>