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D83C-0DF2-43C5-A7B3-72812AF5B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349B5-BE62-47E9-8797-77F45686B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75BCF-FA9C-4560-BB07-2580C60A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70DF-FD8C-41BD-91D4-2BB3B1CE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3DDC8-21CF-4968-BBDF-77740561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39C2-939A-46F5-957F-CC337D55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CC333-1464-4737-9311-BCE9C7C2C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3A6A-C525-4445-AAFA-9B6D9EAC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BBFB-E99F-4A1D-88F3-3316D58C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21171-6B1E-4306-A150-7588BEC9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63285-6499-430C-B1F5-7C569FDFA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6BFB4-C59E-4B71-B6C1-0CB3B16CB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EDD1-C557-439A-89F2-837ED4C7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6D5BA-1A1A-4875-87E2-836FB065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0F74-4A51-4A10-A035-21507A69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BC7E-27CD-483C-9789-B8FE2BE9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F027-88A0-419B-8471-18C86808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0E5E-B9FF-43A4-B434-9055F979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C423-54E3-4404-A1C1-AEA363D6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FB11-3702-4783-B8C6-F3E21BC1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54BB-F026-4725-8CF8-CBA8E2BE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B443F-EB0C-40D6-A394-98236B3A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8065E-0B82-4DAE-A122-53720DAA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8FF6-4287-44EC-B035-762A3AD3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036D-EAE4-4890-962C-E38FC54C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28F-AEA9-40D8-8A40-D6CB997C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AF64-E306-4F01-AD18-13605BC69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AD196-23E2-433E-841C-F5C96F7CA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9C50-8FF5-429F-998A-EA8E5BDE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B3909-CA60-4754-8D95-48F3561A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C7A4C-F0AC-4C44-A912-7977FCEF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0E4D-8A17-4A81-AF8B-9CA56A4E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F6DD-A98A-4BEA-B00E-DE087B3A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C0782-E0C1-44E1-8BD8-F22903338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A36E8-BB0E-49B8-8469-BCCB63D10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9F42B-C741-4891-B9A1-2DBB49FC0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200E9-F0D9-4564-BA49-E7EDC4DE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1B7DC-3FAA-418C-A2DA-B06B74BD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77FBE-3F44-46B2-9AB1-7D0A94F3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2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27B2-07FE-4004-9A6C-71C4E231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C6415-113F-4E1C-B29B-5B3E7DA0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0BB38-5111-4C03-B395-99513EF6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9A2C1-3D84-47DD-B7DE-65D5AA84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AAA0C-C21C-463B-87AF-D920EF59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51BD5-DEA7-445A-B659-C22CF5CE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2B14-C66A-4E24-8931-5A5E1C61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A6D2-27F1-4F4B-AB4A-25319706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6CC2-0CDC-4678-8406-D2607850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16C7F-DE34-4955-9EBA-8F62FA508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0F942-64AA-4896-974A-028399A4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EB022-DA9E-437D-9DE8-B00D98D0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A9840-398E-4419-A28D-CC784949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BDA5-7C8E-495A-B409-9AEE1467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DD533-E660-49EC-ADD7-4166702D0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EA5FC-4C54-4290-A6B7-E25F814F9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F8C1F-30C7-4867-9907-A20D284D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E20D7-E167-45DA-AA5A-E2B61ACF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9E187-0320-4E6B-9678-50E6EEC5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3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1FEAA-56A6-4E47-9818-254AAE8F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118A3-8293-4FC7-8536-29957118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C1FD-FB83-45A5-ADB4-AC216852E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F9AC-E7E5-4A51-B0C1-9A57C66C2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BA1E2-2D04-456A-958C-CB5360A36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3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558555-7164-40D0-997E-4C47DE621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8" b="-1"/>
          <a:stretch/>
        </p:blipFill>
        <p:spPr>
          <a:xfrm>
            <a:off x="1836773" y="794327"/>
            <a:ext cx="8518454" cy="5316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9D3580-F7E6-4428-8A75-1580E1B80FF4}"/>
              </a:ext>
            </a:extLst>
          </p:cNvPr>
          <p:cNvSpPr txBox="1"/>
          <p:nvPr/>
        </p:nvSpPr>
        <p:spPr>
          <a:xfrm>
            <a:off x="411405" y="898983"/>
            <a:ext cx="12376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Map Zoom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61E87-1F81-4722-B2CA-404FEBE6323B}"/>
              </a:ext>
            </a:extLst>
          </p:cNvPr>
          <p:cNvSpPr txBox="1"/>
          <p:nvPr/>
        </p:nvSpPr>
        <p:spPr>
          <a:xfrm>
            <a:off x="2575421" y="1777214"/>
            <a:ext cx="10821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Reset Map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D6ADA-9B27-4718-95AB-31167788B7CA}"/>
              </a:ext>
            </a:extLst>
          </p:cNvPr>
          <p:cNvSpPr txBox="1"/>
          <p:nvPr/>
        </p:nvSpPr>
        <p:spPr>
          <a:xfrm>
            <a:off x="2770910" y="1354269"/>
            <a:ext cx="17528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Address Search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4A0A0-CAAB-415E-82EE-6B1F4AACE230}"/>
              </a:ext>
            </a:extLst>
          </p:cNvPr>
          <p:cNvSpPr txBox="1"/>
          <p:nvPr/>
        </p:nvSpPr>
        <p:spPr>
          <a:xfrm>
            <a:off x="643028" y="1823380"/>
            <a:ext cx="1176409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Add or Remove Map Layers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CB839-49C7-4A33-82DD-C534FDAA9B3F}"/>
              </a:ext>
            </a:extLst>
          </p:cNvPr>
          <p:cNvSpPr txBox="1"/>
          <p:nvPr/>
        </p:nvSpPr>
        <p:spPr>
          <a:xfrm>
            <a:off x="7632143" y="1043740"/>
            <a:ext cx="8944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Legend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7E53B2-969D-4DAB-94B6-43500B58132A}"/>
              </a:ext>
            </a:extLst>
          </p:cNvPr>
          <p:cNvCxnSpPr>
            <a:cxnSpLocks/>
          </p:cNvCxnSpPr>
          <p:nvPr/>
        </p:nvCxnSpPr>
        <p:spPr>
          <a:xfrm flipH="1">
            <a:off x="1528014" y="1152870"/>
            <a:ext cx="376287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069083-00AF-4686-8567-2D2B3EF40D8E}"/>
              </a:ext>
            </a:extLst>
          </p:cNvPr>
          <p:cNvCxnSpPr>
            <a:cxnSpLocks/>
          </p:cNvCxnSpPr>
          <p:nvPr/>
        </p:nvCxnSpPr>
        <p:spPr>
          <a:xfrm>
            <a:off x="2269168" y="1595812"/>
            <a:ext cx="491157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EBD92-F9DC-4DCE-8CB0-519086FDEE98}"/>
              </a:ext>
            </a:extLst>
          </p:cNvPr>
          <p:cNvCxnSpPr>
            <a:cxnSpLocks/>
          </p:cNvCxnSpPr>
          <p:nvPr/>
        </p:nvCxnSpPr>
        <p:spPr>
          <a:xfrm flipH="1">
            <a:off x="1528014" y="2285701"/>
            <a:ext cx="376287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E05BA4-E981-429B-9CC8-B67E615D707C}"/>
              </a:ext>
            </a:extLst>
          </p:cNvPr>
          <p:cNvCxnSpPr>
            <a:cxnSpLocks/>
          </p:cNvCxnSpPr>
          <p:nvPr/>
        </p:nvCxnSpPr>
        <p:spPr>
          <a:xfrm>
            <a:off x="2269168" y="1903761"/>
            <a:ext cx="381753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22088D-905A-4115-9736-6940592B5B6C}"/>
              </a:ext>
            </a:extLst>
          </p:cNvPr>
          <p:cNvCxnSpPr>
            <a:cxnSpLocks/>
          </p:cNvCxnSpPr>
          <p:nvPr/>
        </p:nvCxnSpPr>
        <p:spPr>
          <a:xfrm flipH="1">
            <a:off x="8500663" y="1218499"/>
            <a:ext cx="376287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E702D5-58D7-4CF0-88DD-4810D898D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30" y="1443885"/>
            <a:ext cx="8796740" cy="4144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5C807-B8B8-4591-A7AF-C8250964B2C5}"/>
              </a:ext>
            </a:extLst>
          </p:cNvPr>
          <p:cNvSpPr txBox="1"/>
          <p:nvPr/>
        </p:nvSpPr>
        <p:spPr>
          <a:xfrm>
            <a:off x="386238" y="884690"/>
            <a:ext cx="1389686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Update Map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1E4CE6-DA76-4331-B44F-725FA109273E}"/>
              </a:ext>
            </a:extLst>
          </p:cNvPr>
          <p:cNvCxnSpPr>
            <a:cxnSpLocks/>
          </p:cNvCxnSpPr>
          <p:nvPr/>
        </p:nvCxnSpPr>
        <p:spPr>
          <a:xfrm flipH="1" flipV="1">
            <a:off x="1697630" y="1110925"/>
            <a:ext cx="257005" cy="550095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09187B-05F0-4438-B8B8-88A6B7330FCF}"/>
              </a:ext>
            </a:extLst>
          </p:cNvPr>
          <p:cNvSpPr txBox="1"/>
          <p:nvPr/>
        </p:nvSpPr>
        <p:spPr>
          <a:xfrm>
            <a:off x="2169686" y="715413"/>
            <a:ext cx="343416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Select Geography Displayed on Map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EDF39A-DFA2-49E1-96B6-BECCF4D896CA}"/>
              </a:ext>
            </a:extLst>
          </p:cNvPr>
          <p:cNvCxnSpPr>
            <a:cxnSpLocks/>
          </p:cNvCxnSpPr>
          <p:nvPr/>
        </p:nvCxnSpPr>
        <p:spPr>
          <a:xfrm flipH="1" flipV="1">
            <a:off x="3578164" y="1095545"/>
            <a:ext cx="257005" cy="550095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3B22EE-FE42-4AFA-8AE1-5BDF2D4B34D4}"/>
              </a:ext>
            </a:extLst>
          </p:cNvPr>
          <p:cNvSpPr txBox="1"/>
          <p:nvPr/>
        </p:nvSpPr>
        <p:spPr>
          <a:xfrm>
            <a:off x="4696171" y="1095545"/>
            <a:ext cx="2325414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Select Layer to Display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9BC777-88CB-49B9-8FD0-9CC8B5C7F5B6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5989739" y="1443885"/>
            <a:ext cx="106261" cy="284247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E5A375-D859-469E-8AAD-41EF8AB4AB71}"/>
              </a:ext>
            </a:extLst>
          </p:cNvPr>
          <p:cNvSpPr txBox="1"/>
          <p:nvPr/>
        </p:nvSpPr>
        <p:spPr>
          <a:xfrm>
            <a:off x="7096820" y="633881"/>
            <a:ext cx="232541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Choose Measure or Percentile Values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B8730-D8B2-4DEC-8716-19C815846A7F}"/>
              </a:ext>
            </a:extLst>
          </p:cNvPr>
          <p:cNvCxnSpPr>
            <a:cxnSpLocks/>
          </p:cNvCxnSpPr>
          <p:nvPr/>
        </p:nvCxnSpPr>
        <p:spPr>
          <a:xfrm flipV="1">
            <a:off x="8356833" y="1264822"/>
            <a:ext cx="0" cy="39619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2A0CA7-AF9B-4725-9197-3E0BAF74B6ED}"/>
              </a:ext>
            </a:extLst>
          </p:cNvPr>
          <p:cNvSpPr txBox="1"/>
          <p:nvPr/>
        </p:nvSpPr>
        <p:spPr>
          <a:xfrm>
            <a:off x="9694543" y="2417991"/>
            <a:ext cx="2325414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Remove Highlight Features that were added from the table below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32BBD8-A445-4B21-881E-2C8C9AE50809}"/>
              </a:ext>
            </a:extLst>
          </p:cNvPr>
          <p:cNvCxnSpPr>
            <a:cxnSpLocks/>
          </p:cNvCxnSpPr>
          <p:nvPr/>
        </p:nvCxnSpPr>
        <p:spPr>
          <a:xfrm>
            <a:off x="10136358" y="1878103"/>
            <a:ext cx="417654" cy="43934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BFB60B-A5B9-46BE-9017-B78F295D45C2}"/>
              </a:ext>
            </a:extLst>
          </p:cNvPr>
          <p:cNvSpPr txBox="1"/>
          <p:nvPr/>
        </p:nvSpPr>
        <p:spPr>
          <a:xfrm>
            <a:off x="830228" y="2317444"/>
            <a:ext cx="1116609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Map Zoom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7EB28E-D8BA-4AD2-9FDD-F8802AEA205D}"/>
              </a:ext>
            </a:extLst>
          </p:cNvPr>
          <p:cNvSpPr txBox="1"/>
          <p:nvPr/>
        </p:nvSpPr>
        <p:spPr>
          <a:xfrm>
            <a:off x="2969703" y="2980158"/>
            <a:ext cx="108218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Reset Map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400E0D-A3E2-429C-A296-5A1959200DF5}"/>
              </a:ext>
            </a:extLst>
          </p:cNvPr>
          <p:cNvSpPr txBox="1"/>
          <p:nvPr/>
        </p:nvSpPr>
        <p:spPr>
          <a:xfrm>
            <a:off x="3081303" y="2515002"/>
            <a:ext cx="1752831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Address Search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CD0BEF-D4EE-4D35-B128-4DABA9C0B07E}"/>
              </a:ext>
            </a:extLst>
          </p:cNvPr>
          <p:cNvSpPr txBox="1"/>
          <p:nvPr/>
        </p:nvSpPr>
        <p:spPr>
          <a:xfrm>
            <a:off x="669120" y="3104886"/>
            <a:ext cx="946982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Add or Remove Map Layers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8C7526-E413-4B46-8571-008CFF0AEF02}"/>
              </a:ext>
            </a:extLst>
          </p:cNvPr>
          <p:cNvCxnSpPr>
            <a:cxnSpLocks/>
          </p:cNvCxnSpPr>
          <p:nvPr/>
        </p:nvCxnSpPr>
        <p:spPr>
          <a:xfrm flipH="1">
            <a:off x="1969568" y="2486721"/>
            <a:ext cx="376287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40B52E-9908-4D5C-A92E-E31E820130E2}"/>
              </a:ext>
            </a:extLst>
          </p:cNvPr>
          <p:cNvCxnSpPr>
            <a:cxnSpLocks/>
          </p:cNvCxnSpPr>
          <p:nvPr/>
        </p:nvCxnSpPr>
        <p:spPr>
          <a:xfrm>
            <a:off x="2579561" y="2756545"/>
            <a:ext cx="491157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1D727F-A776-414D-8FE9-0E4F0144F068}"/>
              </a:ext>
            </a:extLst>
          </p:cNvPr>
          <p:cNvCxnSpPr>
            <a:cxnSpLocks/>
          </p:cNvCxnSpPr>
          <p:nvPr/>
        </p:nvCxnSpPr>
        <p:spPr>
          <a:xfrm flipH="1">
            <a:off x="1637988" y="3272545"/>
            <a:ext cx="707867" cy="151963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D66472-017D-4C66-8410-0B5991D83A7E}"/>
              </a:ext>
            </a:extLst>
          </p:cNvPr>
          <p:cNvCxnSpPr>
            <a:cxnSpLocks/>
          </p:cNvCxnSpPr>
          <p:nvPr/>
        </p:nvCxnSpPr>
        <p:spPr>
          <a:xfrm>
            <a:off x="2579561" y="2977187"/>
            <a:ext cx="308614" cy="127699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4E6668-D04E-47FE-93FD-976938B62CC4}"/>
              </a:ext>
            </a:extLst>
          </p:cNvPr>
          <p:cNvSpPr txBox="1"/>
          <p:nvPr/>
        </p:nvSpPr>
        <p:spPr>
          <a:xfrm>
            <a:off x="5397029" y="2417991"/>
            <a:ext cx="89441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Legend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1F093B-FB01-4706-BF21-2D7CA22D4376}"/>
              </a:ext>
            </a:extLst>
          </p:cNvPr>
          <p:cNvCxnSpPr>
            <a:cxnSpLocks/>
          </p:cNvCxnSpPr>
          <p:nvPr/>
        </p:nvCxnSpPr>
        <p:spPr>
          <a:xfrm flipH="1">
            <a:off x="6337026" y="2655998"/>
            <a:ext cx="376287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2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Carver, Daniel - ARS</dc:creator>
  <cp:lastModifiedBy>Carver, Daniel - ARS</cp:lastModifiedBy>
  <cp:revision>2</cp:revision>
  <dcterms:created xsi:type="dcterms:W3CDTF">2022-04-15T15:24:02Z</dcterms:created>
  <dcterms:modified xsi:type="dcterms:W3CDTF">2022-04-15T21:55:13Z</dcterms:modified>
</cp:coreProperties>
</file>