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7A58-1051-8C7E-98BD-A765E8C43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41A62-581F-28DB-569D-CAD1F3B0E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4FE9B-73D8-C24E-8B32-B881DC6B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671A1-B7E1-B868-FBC4-5DAC9762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0E20A-F5C9-9800-FB45-2809ED7E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9665-2F22-D54E-5382-108B6CFF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60E36-BEE8-5562-1788-DF93C4096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6173B-1C4B-FCE7-D99A-309C6520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F2183-B596-2991-C82A-E234A8AC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0EC1-E5FD-6BCC-9143-A3240DEF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6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0DBFF-DB02-1E56-7C2B-45F3AB7D2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9E67D-1505-4D3C-3603-DA44E2EA8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3A67-BC93-5A5A-FF87-676951A4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540B-F1AB-A700-1CBF-A4C8FD8C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E77E-3306-3126-2CC4-3068A20D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7455-D6D3-297E-EFDD-FFFDE58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86EE-E4FA-B60F-F3D7-C8B97D54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F53A5-722E-D7EC-3690-0C5867C7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EA4A-6792-A41B-3B00-0F6C7AEA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D7071-4B1D-E9BF-B68E-E78220FC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717B-790B-789C-060C-E1770442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611B8-6BEE-4ED5-6835-B619EDE56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D8BA-269C-81E6-9F33-9AAAFEC5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80E4-EB73-4F3F-C3DD-E2BF0A79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0407D-BA46-F04B-7D94-165C0DB4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1A5-C7F9-09B8-73D4-08255003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4910-C4FA-E7C7-ED47-513783886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BC13A-DBFB-936E-B646-5C2FA112A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E872F-C5F3-F2EA-83B5-82E5ED6F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B45DA-AA50-36CD-2707-CFAFCCE6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DA203-4877-9360-4CB4-AFC64A97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6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613-8FC3-5AE6-75B2-1968C106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0C8F3-5D6B-B704-FDA7-B11823E51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5C131-2182-8C56-9474-2F993710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2BBAE-92F8-3EC4-9F84-7F416A579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BF172-3D7C-16AE-4F0E-12543242A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43FFC-3725-AD50-B1F8-096CEE87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07002-8961-3520-9DC5-0760EE16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4A058-E158-EEB6-F245-DA468AEB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7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F237-2446-DA53-5D71-54DB13BC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D3C0C-215E-D355-1E6D-D452FDE1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FA931-1668-B7A1-F71E-AE2FAB54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12D24-A9D5-88E8-C561-3468C21A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EC65D-BC17-9212-4B37-98838CBC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63FC1-C1B7-4BCE-EBC4-683255C8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96300-CD1B-BF5E-9938-DE40533B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0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C32-ED26-B336-DA05-D152F1EE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C51B-0E2F-C876-813D-CDF860699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81629-6A56-FAAB-12F9-613E00512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2E0C6-B067-069F-448B-1AE0C0B8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1F6FC-E30D-3D3A-F44C-C09F5DC0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D5248-40CC-8535-8083-B6F7615F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2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577F-2B93-EF2E-3B78-1E6D8046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803BF-6B03-15BC-7613-6A204C75F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41C8D-99AC-28CC-34E1-F7FC61B37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7B6D3-D0EB-AF2A-F971-BA32C904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9C832-3E08-98FB-8A2F-D2DA3A27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C624-3890-88B1-49AC-670445B4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F4A48-39EC-50A8-7555-277C4D77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342AC-75B2-2F3D-56BE-CD6201335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EACF-12AF-CA2C-42E5-034DEBBBF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E0299-C2EB-4534-B52C-7E37CFA382B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AC6AF-951F-BE17-6EA5-1B8429AF7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0675-3BB9-C026-A5FD-646D8BB53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3A4AE2-4793-7E7F-E038-75871D7F8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070"/>
          <a:stretch/>
        </p:blipFill>
        <p:spPr>
          <a:xfrm>
            <a:off x="1311491" y="1295102"/>
            <a:ext cx="538264" cy="21338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CF2AB2A-C5CA-6C6C-66F3-878D652D94AF}"/>
              </a:ext>
            </a:extLst>
          </p:cNvPr>
          <p:cNvSpPr/>
          <p:nvPr/>
        </p:nvSpPr>
        <p:spPr>
          <a:xfrm>
            <a:off x="4563291" y="722811"/>
            <a:ext cx="1132115" cy="3277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C6616-33A2-2151-511B-6F1DB9C3F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70"/>
          <a:stretch/>
        </p:blipFill>
        <p:spPr>
          <a:xfrm rot="10800000">
            <a:off x="4621257" y="1122363"/>
            <a:ext cx="538264" cy="213389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ACC3C96-59B9-3BBF-0B3E-CC4A9CBCA151}"/>
              </a:ext>
            </a:extLst>
          </p:cNvPr>
          <p:cNvGrpSpPr/>
          <p:nvPr/>
        </p:nvGrpSpPr>
        <p:grpSpPr>
          <a:xfrm>
            <a:off x="5090381" y="1164863"/>
            <a:ext cx="1499641" cy="2133899"/>
            <a:chOff x="5125215" y="1122363"/>
            <a:chExt cx="1499641" cy="21338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7A08FC-B9F3-FE1B-09DF-5BCE86991ED5}"/>
                </a:ext>
              </a:extLst>
            </p:cNvPr>
            <p:cNvSpPr txBox="1"/>
            <p:nvPr/>
          </p:nvSpPr>
          <p:spPr>
            <a:xfrm>
              <a:off x="5125215" y="1122363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1.00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6E655A-90C7-8004-96D2-391A887A816C}"/>
                </a:ext>
              </a:extLst>
            </p:cNvPr>
            <p:cNvSpPr txBox="1"/>
            <p:nvPr/>
          </p:nvSpPr>
          <p:spPr>
            <a:xfrm>
              <a:off x="5125215" y="1563505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0.80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080F77-51FC-EFA0-15FD-357E3B40A33F}"/>
                </a:ext>
              </a:extLst>
            </p:cNvPr>
            <p:cNvSpPr txBox="1"/>
            <p:nvPr/>
          </p:nvSpPr>
          <p:spPr>
            <a:xfrm>
              <a:off x="5125215" y="2004647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0.65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DC3A0D-232D-66C5-2267-3D5BFC8FDD5B}"/>
                </a:ext>
              </a:extLst>
            </p:cNvPr>
            <p:cNvSpPr txBox="1"/>
            <p:nvPr/>
          </p:nvSpPr>
          <p:spPr>
            <a:xfrm>
              <a:off x="5125215" y="2445789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0.50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A703A6-5B10-B967-F7E1-F711548BEC7E}"/>
                </a:ext>
              </a:extLst>
            </p:cNvPr>
            <p:cNvSpPr txBox="1"/>
            <p:nvPr/>
          </p:nvSpPr>
          <p:spPr>
            <a:xfrm>
              <a:off x="5125215" y="2886930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0.35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4E9660-A182-B11E-7068-61E792B4398A}"/>
              </a:ext>
            </a:extLst>
          </p:cNvPr>
          <p:cNvSpPr txBox="1"/>
          <p:nvPr/>
        </p:nvSpPr>
        <p:spPr>
          <a:xfrm>
            <a:off x="4596359" y="731781"/>
            <a:ext cx="149964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NDVI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8A93B-0F19-E7DA-355E-F192C8D8249D}"/>
              </a:ext>
            </a:extLst>
          </p:cNvPr>
          <p:cNvSpPr txBox="1"/>
          <p:nvPr/>
        </p:nvSpPr>
        <p:spPr>
          <a:xfrm>
            <a:off x="2177143" y="44745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#a79100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A3293-7B1A-C7AA-8BDF-3F75493EFDF4}"/>
              </a:ext>
            </a:extLst>
          </p:cNvPr>
          <p:cNvSpPr/>
          <p:nvPr/>
        </p:nvSpPr>
        <p:spPr>
          <a:xfrm>
            <a:off x="4694225" y="3541153"/>
            <a:ext cx="387752" cy="369332"/>
          </a:xfrm>
          <a:prstGeom prst="rect">
            <a:avLst/>
          </a:prstGeom>
          <a:solidFill>
            <a:srgbClr val="A791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0236C-F4DB-F492-6E38-038DAB098C00}"/>
              </a:ext>
            </a:extLst>
          </p:cNvPr>
          <p:cNvSpPr txBox="1"/>
          <p:nvPr/>
        </p:nvSpPr>
        <p:spPr>
          <a:xfrm>
            <a:off x="4585577" y="3189907"/>
            <a:ext cx="149964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Shadows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377098-B555-BC60-929E-A30296618BAB}"/>
              </a:ext>
            </a:extLst>
          </p:cNvPr>
          <p:cNvSpPr/>
          <p:nvPr/>
        </p:nvSpPr>
        <p:spPr>
          <a:xfrm>
            <a:off x="7141028" y="849504"/>
            <a:ext cx="1132115" cy="3277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DEE994-B855-6104-392C-1B6CEA35F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70"/>
          <a:stretch/>
        </p:blipFill>
        <p:spPr>
          <a:xfrm rot="10800000">
            <a:off x="7198994" y="1249056"/>
            <a:ext cx="538264" cy="21338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48D414-9CDC-0D2C-0681-47DFA185CA83}"/>
              </a:ext>
            </a:extLst>
          </p:cNvPr>
          <p:cNvSpPr/>
          <p:nvPr/>
        </p:nvSpPr>
        <p:spPr>
          <a:xfrm>
            <a:off x="7271962" y="3667846"/>
            <a:ext cx="387752" cy="369332"/>
          </a:xfrm>
          <a:prstGeom prst="rect">
            <a:avLst/>
          </a:prstGeom>
          <a:solidFill>
            <a:srgbClr val="A791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B82D9E-CA0C-3187-5ACC-F63CF55D86CA}"/>
              </a:ext>
            </a:extLst>
          </p:cNvPr>
          <p:cNvGrpSpPr/>
          <p:nvPr/>
        </p:nvGrpSpPr>
        <p:grpSpPr>
          <a:xfrm>
            <a:off x="7659714" y="1294002"/>
            <a:ext cx="1499641" cy="2133899"/>
            <a:chOff x="5125215" y="1122363"/>
            <a:chExt cx="1499641" cy="21338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052958-41DD-3D6D-FEB0-D459C6E69519}"/>
                </a:ext>
              </a:extLst>
            </p:cNvPr>
            <p:cNvSpPr txBox="1"/>
            <p:nvPr/>
          </p:nvSpPr>
          <p:spPr>
            <a:xfrm>
              <a:off x="5125215" y="1122363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0.95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EE2C36-D04E-1E03-5340-69CDA5BA3BDF}"/>
                </a:ext>
              </a:extLst>
            </p:cNvPr>
            <p:cNvSpPr txBox="1"/>
            <p:nvPr/>
          </p:nvSpPr>
          <p:spPr>
            <a:xfrm>
              <a:off x="5125215" y="1563505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0.80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647C47-393F-68E1-EF9F-1EDDAAA00961}"/>
                </a:ext>
              </a:extLst>
            </p:cNvPr>
            <p:cNvSpPr txBox="1"/>
            <p:nvPr/>
          </p:nvSpPr>
          <p:spPr>
            <a:xfrm>
              <a:off x="5125215" y="2004647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0.65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542FA6-5C75-742D-D1E6-501C20F4F26F}"/>
                </a:ext>
              </a:extLst>
            </p:cNvPr>
            <p:cNvSpPr txBox="1"/>
            <p:nvPr/>
          </p:nvSpPr>
          <p:spPr>
            <a:xfrm>
              <a:off x="5125215" y="2445789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0.50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CE30B1-3FAB-B6D6-F351-F1B89A4CF58C}"/>
                </a:ext>
              </a:extLst>
            </p:cNvPr>
            <p:cNvSpPr txBox="1"/>
            <p:nvPr/>
          </p:nvSpPr>
          <p:spPr>
            <a:xfrm>
              <a:off x="5125215" y="2886930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0.45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BC604A3-4EE3-95C0-55CE-3D94F5F210AD}"/>
              </a:ext>
            </a:extLst>
          </p:cNvPr>
          <p:cNvSpPr txBox="1"/>
          <p:nvPr/>
        </p:nvSpPr>
        <p:spPr>
          <a:xfrm>
            <a:off x="7165692" y="870651"/>
            <a:ext cx="149964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NDVI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F2BE08-8933-B1A8-1335-00EF5125CF76}"/>
              </a:ext>
            </a:extLst>
          </p:cNvPr>
          <p:cNvSpPr txBox="1"/>
          <p:nvPr/>
        </p:nvSpPr>
        <p:spPr>
          <a:xfrm>
            <a:off x="7154910" y="3328777"/>
            <a:ext cx="149964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Shadows </a:t>
            </a:r>
          </a:p>
        </p:txBody>
      </p:sp>
    </p:spTree>
    <p:extLst>
      <p:ext uri="{BB962C8B-B14F-4D97-AF65-F5344CB8AC3E}">
        <p14:creationId xmlns:p14="http://schemas.microsoft.com/office/powerpoint/2010/main" val="52215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Carver,Dan</dc:creator>
  <cp:lastModifiedBy>Carver,Dan</cp:lastModifiedBy>
  <cp:revision>3</cp:revision>
  <dcterms:created xsi:type="dcterms:W3CDTF">2023-09-05T19:31:34Z</dcterms:created>
  <dcterms:modified xsi:type="dcterms:W3CDTF">2023-09-08T17:47:17Z</dcterms:modified>
</cp:coreProperties>
</file>