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3" r:id="rId1"/>
  </p:sldMasterIdLst>
  <p:notesMasterIdLst>
    <p:notesMasterId r:id="rId10"/>
  </p:notesMasterIdLst>
  <p:handoutMasterIdLst>
    <p:handoutMasterId r:id="rId11"/>
  </p:handoutMasterIdLst>
  <p:sldIdLst>
    <p:sldId id="287" r:id="rId2"/>
    <p:sldId id="288" r:id="rId3"/>
    <p:sldId id="289" r:id="rId4"/>
    <p:sldId id="290" r:id="rId5"/>
    <p:sldId id="291" r:id="rId6"/>
    <p:sldId id="292" r:id="rId7"/>
    <p:sldId id="293" r:id="rId8"/>
    <p:sldId id="29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B0C3"/>
    <a:srgbClr val="80B67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6439" autoAdjust="0"/>
  </p:normalViewPr>
  <p:slideViewPr>
    <p:cSldViewPr snapToGrid="0" snapToObjects="1" showGuides="1">
      <p:cViewPr varScale="1">
        <p:scale>
          <a:sx n="132" d="100"/>
          <a:sy n="132" d="100"/>
        </p:scale>
        <p:origin x="418" y="79"/>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171" d="100"/>
          <a:sy n="171" d="100"/>
        </p:scale>
        <p:origin x="6552"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uk Wai" userId="56c76c47-7c28-43d0-b03a-fb2ffa3b4cd4" providerId="ADAL" clId="{5393B60A-804B-434E-8550-FC42B2CD6132}"/>
    <pc:docChg chg="undo custSel modSld">
      <pc:chgData name="Cheuk Wai" userId="56c76c47-7c28-43d0-b03a-fb2ffa3b4cd4" providerId="ADAL" clId="{5393B60A-804B-434E-8550-FC42B2CD6132}" dt="2024-03-04T03:37:27.035" v="130" actId="1076"/>
      <pc:docMkLst>
        <pc:docMk/>
      </pc:docMkLst>
      <pc:sldChg chg="modSp mod">
        <pc:chgData name="Cheuk Wai" userId="56c76c47-7c28-43d0-b03a-fb2ffa3b4cd4" providerId="ADAL" clId="{5393B60A-804B-434E-8550-FC42B2CD6132}" dt="2024-03-04T03:32:53.126" v="45" actId="1035"/>
        <pc:sldMkLst>
          <pc:docMk/>
          <pc:sldMk cId="2196287287" sldId="287"/>
        </pc:sldMkLst>
        <pc:spChg chg="mod">
          <ac:chgData name="Cheuk Wai" userId="56c76c47-7c28-43d0-b03a-fb2ffa3b4cd4" providerId="ADAL" clId="{5393B60A-804B-434E-8550-FC42B2CD6132}" dt="2024-03-04T03:32:43.212" v="21" actId="1076"/>
          <ac:spMkLst>
            <pc:docMk/>
            <pc:sldMk cId="2196287287" sldId="287"/>
            <ac:spMk id="19" creationId="{FF07BAD4-137A-EF2E-A181-759EA3B9E365}"/>
          </ac:spMkLst>
        </pc:spChg>
        <pc:spChg chg="mod ord">
          <ac:chgData name="Cheuk Wai" userId="56c76c47-7c28-43d0-b03a-fb2ffa3b4cd4" providerId="ADAL" clId="{5393B60A-804B-434E-8550-FC42B2CD6132}" dt="2024-03-04T03:32:53.126" v="45" actId="1035"/>
          <ac:spMkLst>
            <pc:docMk/>
            <pc:sldMk cId="2196287287" sldId="287"/>
            <ac:spMk id="26" creationId="{C09427CA-6591-C0BD-C976-B9E202DC5D02}"/>
          </ac:spMkLst>
        </pc:spChg>
        <pc:spChg chg="mod ord">
          <ac:chgData name="Cheuk Wai" userId="56c76c47-7c28-43d0-b03a-fb2ffa3b4cd4" providerId="ADAL" clId="{5393B60A-804B-434E-8550-FC42B2CD6132}" dt="2024-03-04T03:32:53.126" v="45" actId="1035"/>
          <ac:spMkLst>
            <pc:docMk/>
            <pc:sldMk cId="2196287287" sldId="287"/>
            <ac:spMk id="28" creationId="{606EDB7D-96B0-8805-EA16-4F395EB11A7D}"/>
          </ac:spMkLst>
        </pc:spChg>
        <pc:picChg chg="mod ord">
          <ac:chgData name="Cheuk Wai" userId="56c76c47-7c28-43d0-b03a-fb2ffa3b4cd4" providerId="ADAL" clId="{5393B60A-804B-434E-8550-FC42B2CD6132}" dt="2024-03-04T03:29:14.419" v="7" actId="1076"/>
          <ac:picMkLst>
            <pc:docMk/>
            <pc:sldMk cId="2196287287" sldId="287"/>
            <ac:picMk id="23" creationId="{38B15B56-BB94-F65E-D035-511168DD584C}"/>
          </ac:picMkLst>
        </pc:picChg>
        <pc:picChg chg="mod ord">
          <ac:chgData name="Cheuk Wai" userId="56c76c47-7c28-43d0-b03a-fb2ffa3b4cd4" providerId="ADAL" clId="{5393B60A-804B-434E-8550-FC42B2CD6132}" dt="2024-03-04T03:29:14.419" v="7" actId="1076"/>
          <ac:picMkLst>
            <pc:docMk/>
            <pc:sldMk cId="2196287287" sldId="287"/>
            <ac:picMk id="25" creationId="{30615A7D-0D97-6EC2-5997-509DDA19A33F}"/>
          </ac:picMkLst>
        </pc:picChg>
        <pc:cxnChg chg="mod ord">
          <ac:chgData name="Cheuk Wai" userId="56c76c47-7c28-43d0-b03a-fb2ffa3b4cd4" providerId="ADAL" clId="{5393B60A-804B-434E-8550-FC42B2CD6132}" dt="2024-03-04T03:32:53.126" v="45" actId="1035"/>
          <ac:cxnSpMkLst>
            <pc:docMk/>
            <pc:sldMk cId="2196287287" sldId="287"/>
            <ac:cxnSpMk id="20" creationId="{BDFEEB88-E6B2-5A02-3F49-091975B73914}"/>
          </ac:cxnSpMkLst>
        </pc:cxnChg>
      </pc:sldChg>
      <pc:sldChg chg="modSp mod">
        <pc:chgData name="Cheuk Wai" userId="56c76c47-7c28-43d0-b03a-fb2ffa3b4cd4" providerId="ADAL" clId="{5393B60A-804B-434E-8550-FC42B2CD6132}" dt="2024-03-04T03:34:10.411" v="64" actId="1076"/>
        <pc:sldMkLst>
          <pc:docMk/>
          <pc:sldMk cId="3642924550" sldId="288"/>
        </pc:sldMkLst>
        <pc:spChg chg="ord">
          <ac:chgData name="Cheuk Wai" userId="56c76c47-7c28-43d0-b03a-fb2ffa3b4cd4" providerId="ADAL" clId="{5393B60A-804B-434E-8550-FC42B2CD6132}" dt="2024-03-04T03:33:23.470" v="55" actId="166"/>
          <ac:spMkLst>
            <pc:docMk/>
            <pc:sldMk cId="3642924550" sldId="288"/>
            <ac:spMk id="20" creationId="{E812EA07-F957-F45C-E647-B184223E30D6}"/>
          </ac:spMkLst>
        </pc:spChg>
        <pc:spChg chg="mod ord">
          <ac:chgData name="Cheuk Wai" userId="56c76c47-7c28-43d0-b03a-fb2ffa3b4cd4" providerId="ADAL" clId="{5393B60A-804B-434E-8550-FC42B2CD6132}" dt="2024-03-04T03:33:40.244" v="59" actId="14100"/>
          <ac:spMkLst>
            <pc:docMk/>
            <pc:sldMk cId="3642924550" sldId="288"/>
            <ac:spMk id="23" creationId="{94C5AF77-3C3C-76B1-C7FF-D27ECF782FD0}"/>
          </ac:spMkLst>
        </pc:spChg>
        <pc:picChg chg="mod ord">
          <ac:chgData name="Cheuk Wai" userId="56c76c47-7c28-43d0-b03a-fb2ffa3b4cd4" providerId="ADAL" clId="{5393B60A-804B-434E-8550-FC42B2CD6132}" dt="2024-03-04T03:34:10.411" v="64" actId="1076"/>
          <ac:picMkLst>
            <pc:docMk/>
            <pc:sldMk cId="3642924550" sldId="288"/>
            <ac:picMk id="22" creationId="{F20840C9-FF14-B10D-F41B-111C81A328BE}"/>
          </ac:picMkLst>
        </pc:picChg>
      </pc:sldChg>
      <pc:sldChg chg="addSp delSp modSp mod">
        <pc:chgData name="Cheuk Wai" userId="56c76c47-7c28-43d0-b03a-fb2ffa3b4cd4" providerId="ADAL" clId="{5393B60A-804B-434E-8550-FC42B2CD6132}" dt="2024-03-04T03:35:14.659" v="85" actId="1076"/>
        <pc:sldMkLst>
          <pc:docMk/>
          <pc:sldMk cId="873530646" sldId="289"/>
        </pc:sldMkLst>
        <pc:spChg chg="add del mod">
          <ac:chgData name="Cheuk Wai" userId="56c76c47-7c28-43d0-b03a-fb2ffa3b4cd4" providerId="ADAL" clId="{5393B60A-804B-434E-8550-FC42B2CD6132}" dt="2024-03-04T03:34:45.222" v="76"/>
          <ac:spMkLst>
            <pc:docMk/>
            <pc:sldMk cId="873530646" sldId="289"/>
            <ac:spMk id="18" creationId="{1781805B-4DCF-4119-AB73-CA4AFA20DCB0}"/>
          </ac:spMkLst>
        </pc:spChg>
        <pc:spChg chg="add mod ord">
          <ac:chgData name="Cheuk Wai" userId="56c76c47-7c28-43d0-b03a-fb2ffa3b4cd4" providerId="ADAL" clId="{5393B60A-804B-434E-8550-FC42B2CD6132}" dt="2024-03-04T03:34:55.003" v="81" actId="171"/>
          <ac:spMkLst>
            <pc:docMk/>
            <pc:sldMk cId="873530646" sldId="289"/>
            <ac:spMk id="19" creationId="{C579DE0D-312D-4C96-AB9A-0F7ED10E914B}"/>
          </ac:spMkLst>
        </pc:spChg>
        <pc:spChg chg="mod">
          <ac:chgData name="Cheuk Wai" userId="56c76c47-7c28-43d0-b03a-fb2ffa3b4cd4" providerId="ADAL" clId="{5393B60A-804B-434E-8550-FC42B2CD6132}" dt="2024-03-04T03:34:40.744" v="74" actId="1076"/>
          <ac:spMkLst>
            <pc:docMk/>
            <pc:sldMk cId="873530646" sldId="289"/>
            <ac:spMk id="23" creationId="{C28A2CF9-2CD6-B95C-0263-05F52F086466}"/>
          </ac:spMkLst>
        </pc:spChg>
        <pc:grpChg chg="add mod ord">
          <ac:chgData name="Cheuk Wai" userId="56c76c47-7c28-43d0-b03a-fb2ffa3b4cd4" providerId="ADAL" clId="{5393B60A-804B-434E-8550-FC42B2CD6132}" dt="2024-03-04T03:34:34.949" v="72" actId="164"/>
          <ac:grpSpMkLst>
            <pc:docMk/>
            <pc:sldMk cId="873530646" sldId="289"/>
            <ac:grpSpMk id="2" creationId="{5EEA1799-0DD9-4248-B3CE-BC28DD480921}"/>
          </ac:grpSpMkLst>
        </pc:grpChg>
        <pc:picChg chg="mod ord">
          <ac:chgData name="Cheuk Wai" userId="56c76c47-7c28-43d0-b03a-fb2ffa3b4cd4" providerId="ADAL" clId="{5393B60A-804B-434E-8550-FC42B2CD6132}" dt="2024-03-04T03:35:14.659" v="85" actId="1076"/>
          <ac:picMkLst>
            <pc:docMk/>
            <pc:sldMk cId="873530646" sldId="289"/>
            <ac:picMk id="22" creationId="{DCDEFA7B-2B7C-B3A3-83C4-7ADE7360E63A}"/>
          </ac:picMkLst>
        </pc:picChg>
      </pc:sldChg>
      <pc:sldChg chg="modSp mod">
        <pc:chgData name="Cheuk Wai" userId="56c76c47-7c28-43d0-b03a-fb2ffa3b4cd4" providerId="ADAL" clId="{5393B60A-804B-434E-8550-FC42B2CD6132}" dt="2024-03-04T03:35:57.308" v="95" actId="1076"/>
        <pc:sldMkLst>
          <pc:docMk/>
          <pc:sldMk cId="1023959162" sldId="290"/>
        </pc:sldMkLst>
        <pc:spChg chg="mod ord">
          <ac:chgData name="Cheuk Wai" userId="56c76c47-7c28-43d0-b03a-fb2ffa3b4cd4" providerId="ADAL" clId="{5393B60A-804B-434E-8550-FC42B2CD6132}" dt="2024-03-04T03:35:36.346" v="92" actId="14100"/>
          <ac:spMkLst>
            <pc:docMk/>
            <pc:sldMk cId="1023959162" sldId="290"/>
            <ac:spMk id="23" creationId="{BD4DFD64-8F32-79DA-A63F-D9457180BA30}"/>
          </ac:spMkLst>
        </pc:spChg>
        <pc:picChg chg="mod ord">
          <ac:chgData name="Cheuk Wai" userId="56c76c47-7c28-43d0-b03a-fb2ffa3b4cd4" providerId="ADAL" clId="{5393B60A-804B-434E-8550-FC42B2CD6132}" dt="2024-03-04T03:35:57.308" v="95" actId="1076"/>
          <ac:picMkLst>
            <pc:docMk/>
            <pc:sldMk cId="1023959162" sldId="290"/>
            <ac:picMk id="21" creationId="{2ABF9D73-AA3A-7508-F333-81112C79C00C}"/>
          </ac:picMkLst>
        </pc:picChg>
      </pc:sldChg>
      <pc:sldChg chg="addSp delSp modSp mod">
        <pc:chgData name="Cheuk Wai" userId="56c76c47-7c28-43d0-b03a-fb2ffa3b4cd4" providerId="ADAL" clId="{5393B60A-804B-434E-8550-FC42B2CD6132}" dt="2024-03-04T03:36:32.730" v="106"/>
        <pc:sldMkLst>
          <pc:docMk/>
          <pc:sldMk cId="2582243512" sldId="291"/>
        </pc:sldMkLst>
        <pc:spChg chg="add del mod">
          <ac:chgData name="Cheuk Wai" userId="56c76c47-7c28-43d0-b03a-fb2ffa3b4cd4" providerId="ADAL" clId="{5393B60A-804B-434E-8550-FC42B2CD6132}" dt="2024-03-04T03:36:08.237" v="97"/>
          <ac:spMkLst>
            <pc:docMk/>
            <pc:sldMk cId="2582243512" sldId="291"/>
            <ac:spMk id="17" creationId="{0F8F3C19-FB70-48BC-950B-9AFA83AC5642}"/>
          </ac:spMkLst>
        </pc:spChg>
        <pc:spChg chg="add mod ord">
          <ac:chgData name="Cheuk Wai" userId="56c76c47-7c28-43d0-b03a-fb2ffa3b4cd4" providerId="ADAL" clId="{5393B60A-804B-434E-8550-FC42B2CD6132}" dt="2024-03-04T03:36:16.939" v="101" actId="171"/>
          <ac:spMkLst>
            <pc:docMk/>
            <pc:sldMk cId="2582243512" sldId="291"/>
            <ac:spMk id="18" creationId="{282B37C1-A172-4016-A313-2DFE87E7E60F}"/>
          </ac:spMkLst>
        </pc:spChg>
        <pc:spChg chg="add del mod">
          <ac:chgData name="Cheuk Wai" userId="56c76c47-7c28-43d0-b03a-fb2ffa3b4cd4" providerId="ADAL" clId="{5393B60A-804B-434E-8550-FC42B2CD6132}" dt="2024-03-04T03:36:32.730" v="106"/>
          <ac:spMkLst>
            <pc:docMk/>
            <pc:sldMk cId="2582243512" sldId="291"/>
            <ac:spMk id="19" creationId="{84F69F16-0979-41A5-B26B-6A6A84FF8F12}"/>
          </ac:spMkLst>
        </pc:spChg>
        <pc:picChg chg="mod ord">
          <ac:chgData name="Cheuk Wai" userId="56c76c47-7c28-43d0-b03a-fb2ffa3b4cd4" providerId="ADAL" clId="{5393B60A-804B-434E-8550-FC42B2CD6132}" dt="2024-03-04T03:36:27.402" v="104" actId="1076"/>
          <ac:picMkLst>
            <pc:docMk/>
            <pc:sldMk cId="2582243512" sldId="291"/>
            <ac:picMk id="22" creationId="{5979FCB0-CCCD-2D4A-37A0-CF2891111AC4}"/>
          </ac:picMkLst>
        </pc:picChg>
      </pc:sldChg>
      <pc:sldChg chg="addSp modSp mod">
        <pc:chgData name="Cheuk Wai" userId="56c76c47-7c28-43d0-b03a-fb2ffa3b4cd4" providerId="ADAL" clId="{5393B60A-804B-434E-8550-FC42B2CD6132}" dt="2024-03-04T03:36:51.635" v="113" actId="1076"/>
        <pc:sldMkLst>
          <pc:docMk/>
          <pc:sldMk cId="1866398733" sldId="292"/>
        </pc:sldMkLst>
        <pc:spChg chg="add mod ord">
          <ac:chgData name="Cheuk Wai" userId="56c76c47-7c28-43d0-b03a-fb2ffa3b4cd4" providerId="ADAL" clId="{5393B60A-804B-434E-8550-FC42B2CD6132}" dt="2024-03-04T03:36:40.192" v="110" actId="171"/>
          <ac:spMkLst>
            <pc:docMk/>
            <pc:sldMk cId="1866398733" sldId="292"/>
            <ac:spMk id="17" creationId="{18DA5D6A-BEE2-482B-ACF1-5126F63FC8F8}"/>
          </ac:spMkLst>
        </pc:spChg>
        <pc:picChg chg="mod ord">
          <ac:chgData name="Cheuk Wai" userId="56c76c47-7c28-43d0-b03a-fb2ffa3b4cd4" providerId="ADAL" clId="{5393B60A-804B-434E-8550-FC42B2CD6132}" dt="2024-03-04T03:36:51.635" v="113" actId="1076"/>
          <ac:picMkLst>
            <pc:docMk/>
            <pc:sldMk cId="1866398733" sldId="292"/>
            <ac:picMk id="21" creationId="{2CA9A402-B367-BA04-0FFE-791898AE33C9}"/>
          </ac:picMkLst>
        </pc:picChg>
      </pc:sldChg>
      <pc:sldChg chg="addSp modSp mod">
        <pc:chgData name="Cheuk Wai" userId="56c76c47-7c28-43d0-b03a-fb2ffa3b4cd4" providerId="ADAL" clId="{5393B60A-804B-434E-8550-FC42B2CD6132}" dt="2024-03-04T03:37:06.842" v="120" actId="1076"/>
        <pc:sldMkLst>
          <pc:docMk/>
          <pc:sldMk cId="2189020522" sldId="293"/>
        </pc:sldMkLst>
        <pc:spChg chg="add mod ord">
          <ac:chgData name="Cheuk Wai" userId="56c76c47-7c28-43d0-b03a-fb2ffa3b4cd4" providerId="ADAL" clId="{5393B60A-804B-434E-8550-FC42B2CD6132}" dt="2024-03-04T03:37:01.142" v="117" actId="171"/>
          <ac:spMkLst>
            <pc:docMk/>
            <pc:sldMk cId="2189020522" sldId="293"/>
            <ac:spMk id="17" creationId="{7E4E591F-71E0-4A6E-B10F-3F8A93C374FA}"/>
          </ac:spMkLst>
        </pc:spChg>
        <pc:picChg chg="mod ord">
          <ac:chgData name="Cheuk Wai" userId="56c76c47-7c28-43d0-b03a-fb2ffa3b4cd4" providerId="ADAL" clId="{5393B60A-804B-434E-8550-FC42B2CD6132}" dt="2024-03-04T03:37:06.842" v="120" actId="1076"/>
          <ac:picMkLst>
            <pc:docMk/>
            <pc:sldMk cId="2189020522" sldId="293"/>
            <ac:picMk id="22" creationId="{85E9F272-6E95-706A-74D5-D4A39403E4E7}"/>
          </ac:picMkLst>
        </pc:picChg>
      </pc:sldChg>
      <pc:sldChg chg="addSp modSp mod">
        <pc:chgData name="Cheuk Wai" userId="56c76c47-7c28-43d0-b03a-fb2ffa3b4cd4" providerId="ADAL" clId="{5393B60A-804B-434E-8550-FC42B2CD6132}" dt="2024-03-04T03:37:27.035" v="130" actId="1076"/>
        <pc:sldMkLst>
          <pc:docMk/>
          <pc:sldMk cId="125456484" sldId="294"/>
        </pc:sldMkLst>
        <pc:spChg chg="add mod ord">
          <ac:chgData name="Cheuk Wai" userId="56c76c47-7c28-43d0-b03a-fb2ffa3b4cd4" providerId="ADAL" clId="{5393B60A-804B-434E-8550-FC42B2CD6132}" dt="2024-03-04T03:37:14.671" v="124" actId="171"/>
          <ac:spMkLst>
            <pc:docMk/>
            <pc:sldMk cId="125456484" sldId="294"/>
            <ac:spMk id="17" creationId="{980319C8-57CA-47D9-B322-D8B5E8F819E4}"/>
          </ac:spMkLst>
        </pc:spChg>
        <pc:picChg chg="mod ord">
          <ac:chgData name="Cheuk Wai" userId="56c76c47-7c28-43d0-b03a-fb2ffa3b4cd4" providerId="ADAL" clId="{5393B60A-804B-434E-8550-FC42B2CD6132}" dt="2024-03-04T03:37:27.035" v="130" actId="1076"/>
          <ac:picMkLst>
            <pc:docMk/>
            <pc:sldMk cId="125456484" sldId="294"/>
            <ac:picMk id="21" creationId="{CE561030-4B35-FD30-0C56-CA43C531D1E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A09DDA-0787-4B42-881F-6B3C2393185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431845B-8C18-C246-A0D1-61FFD19631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0301B5-88AD-1849-891D-EA2905EB5A88}" type="datetimeFigureOut">
              <a:rPr lang="en-US" smtClean="0"/>
              <a:t>3/4/2024</a:t>
            </a:fld>
            <a:endParaRPr lang="en-US" dirty="0"/>
          </a:p>
        </p:txBody>
      </p:sp>
      <p:sp>
        <p:nvSpPr>
          <p:cNvPr id="4" name="Footer Placeholder 3">
            <a:extLst>
              <a:ext uri="{FF2B5EF4-FFF2-40B4-BE49-F238E27FC236}">
                <a16:creationId xmlns:a16="http://schemas.microsoft.com/office/drawing/2014/main" id="{EC75FE6D-CCE1-E44E-89A4-77460EF6CCB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AD6315B-F8F9-5649-8DCB-C363E729D5E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A602F4-4C0C-5F4F-8771-7E15167AE556}" type="slidenum">
              <a:rPr lang="en-US" smtClean="0"/>
              <a:t>‹#›</a:t>
            </a:fld>
            <a:endParaRPr lang="en-US" dirty="0"/>
          </a:p>
        </p:txBody>
      </p:sp>
    </p:spTree>
    <p:extLst>
      <p:ext uri="{BB962C8B-B14F-4D97-AF65-F5344CB8AC3E}">
        <p14:creationId xmlns:p14="http://schemas.microsoft.com/office/powerpoint/2010/main" val="1957455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50AB23-24A6-494C-BA00-B87242B78CB4}" type="datetimeFigureOut">
              <a:rPr lang="en-US" smtClean="0"/>
              <a:t>3/4/2024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CA530D-631F-4981-98F0-E6C07C67E1A3}" type="slidenum">
              <a:rPr lang="en-US" smtClean="0"/>
              <a:t>‹#›</a:t>
            </a:fld>
            <a:endParaRPr lang="en-US" dirty="0"/>
          </a:p>
        </p:txBody>
      </p:sp>
    </p:spTree>
    <p:extLst>
      <p:ext uri="{BB962C8B-B14F-4D97-AF65-F5344CB8AC3E}">
        <p14:creationId xmlns:p14="http://schemas.microsoft.com/office/powerpoint/2010/main" val="3129541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CA530D-631F-4981-98F0-E6C07C67E1A3}" type="slidenum">
              <a:rPr lang="en-US" smtClean="0"/>
              <a:t>1</a:t>
            </a:fld>
            <a:endParaRPr lang="en-US" dirty="0"/>
          </a:p>
        </p:txBody>
      </p:sp>
    </p:spTree>
    <p:extLst>
      <p:ext uri="{BB962C8B-B14F-4D97-AF65-F5344CB8AC3E}">
        <p14:creationId xmlns:p14="http://schemas.microsoft.com/office/powerpoint/2010/main" val="3057546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CA530D-631F-4981-98F0-E6C07C67E1A3}" type="slidenum">
              <a:rPr lang="en-US" smtClean="0"/>
              <a:t>2</a:t>
            </a:fld>
            <a:endParaRPr lang="en-US" dirty="0"/>
          </a:p>
        </p:txBody>
      </p:sp>
    </p:spTree>
    <p:extLst>
      <p:ext uri="{BB962C8B-B14F-4D97-AF65-F5344CB8AC3E}">
        <p14:creationId xmlns:p14="http://schemas.microsoft.com/office/powerpoint/2010/main" val="3991976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CA530D-631F-4981-98F0-E6C07C67E1A3}" type="slidenum">
              <a:rPr lang="en-US" smtClean="0"/>
              <a:t>3</a:t>
            </a:fld>
            <a:endParaRPr lang="en-US" dirty="0"/>
          </a:p>
        </p:txBody>
      </p:sp>
    </p:spTree>
    <p:extLst>
      <p:ext uri="{BB962C8B-B14F-4D97-AF65-F5344CB8AC3E}">
        <p14:creationId xmlns:p14="http://schemas.microsoft.com/office/powerpoint/2010/main" val="1674167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CA530D-631F-4981-98F0-E6C07C67E1A3}" type="slidenum">
              <a:rPr lang="en-US" smtClean="0"/>
              <a:t>4</a:t>
            </a:fld>
            <a:endParaRPr lang="en-US" dirty="0"/>
          </a:p>
        </p:txBody>
      </p:sp>
    </p:spTree>
    <p:extLst>
      <p:ext uri="{BB962C8B-B14F-4D97-AF65-F5344CB8AC3E}">
        <p14:creationId xmlns:p14="http://schemas.microsoft.com/office/powerpoint/2010/main" val="1164027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CA530D-631F-4981-98F0-E6C07C67E1A3}" type="slidenum">
              <a:rPr lang="en-US" smtClean="0"/>
              <a:t>5</a:t>
            </a:fld>
            <a:endParaRPr lang="en-US" dirty="0"/>
          </a:p>
        </p:txBody>
      </p:sp>
    </p:spTree>
    <p:extLst>
      <p:ext uri="{BB962C8B-B14F-4D97-AF65-F5344CB8AC3E}">
        <p14:creationId xmlns:p14="http://schemas.microsoft.com/office/powerpoint/2010/main" val="1347833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CA530D-631F-4981-98F0-E6C07C67E1A3}" type="slidenum">
              <a:rPr lang="en-US" smtClean="0"/>
              <a:t>6</a:t>
            </a:fld>
            <a:endParaRPr lang="en-US" dirty="0"/>
          </a:p>
        </p:txBody>
      </p:sp>
    </p:spTree>
    <p:extLst>
      <p:ext uri="{BB962C8B-B14F-4D97-AF65-F5344CB8AC3E}">
        <p14:creationId xmlns:p14="http://schemas.microsoft.com/office/powerpoint/2010/main" val="3957329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CA530D-631F-4981-98F0-E6C07C67E1A3}" type="slidenum">
              <a:rPr lang="en-US" smtClean="0"/>
              <a:t>7</a:t>
            </a:fld>
            <a:endParaRPr lang="en-US" dirty="0"/>
          </a:p>
        </p:txBody>
      </p:sp>
    </p:spTree>
    <p:extLst>
      <p:ext uri="{BB962C8B-B14F-4D97-AF65-F5344CB8AC3E}">
        <p14:creationId xmlns:p14="http://schemas.microsoft.com/office/powerpoint/2010/main" val="1226619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CA530D-631F-4981-98F0-E6C07C67E1A3}" type="slidenum">
              <a:rPr lang="en-US" smtClean="0"/>
              <a:t>8</a:t>
            </a:fld>
            <a:endParaRPr lang="en-US" dirty="0"/>
          </a:p>
        </p:txBody>
      </p:sp>
    </p:spTree>
    <p:extLst>
      <p:ext uri="{BB962C8B-B14F-4D97-AF65-F5344CB8AC3E}">
        <p14:creationId xmlns:p14="http://schemas.microsoft.com/office/powerpoint/2010/main" val="16609580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9" name="Rectangle 8"/>
          <p:cNvSpPr/>
          <p:nvPr/>
        </p:nvSpPr>
        <p:spPr bwMode="hidden">
          <a:xfrm>
            <a:off x="0" y="0"/>
            <a:ext cx="8096250" cy="3429000"/>
          </a:xfrm>
          <a:prstGeom prst="rect">
            <a:avLst/>
          </a:prstGeom>
          <a:solidFill>
            <a:srgbClr val="464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bwMode="hidden">
          <a:xfrm>
            <a:off x="0" y="3429000"/>
            <a:ext cx="8096250" cy="1143000"/>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bwMode="hidden">
          <a:xfrm>
            <a:off x="8096250" y="0"/>
            <a:ext cx="4095750" cy="3429000"/>
          </a:xfrm>
          <a:prstGeom prst="rect">
            <a:avLst/>
          </a:prstGeom>
          <a:solidFill>
            <a:srgbClr val="EB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442912" y="428625"/>
            <a:ext cx="7418388" cy="2428874"/>
          </a:xfrm>
        </p:spPr>
        <p:txBody>
          <a:bodyPr anchor="b" anchorCtr="0"/>
          <a:lstStyle>
            <a:lvl1pPr algn="l">
              <a:lnSpc>
                <a:spcPct val="85000"/>
              </a:lnSpc>
              <a:defRPr sz="6000">
                <a:solidFill>
                  <a:schemeClr val="bg1"/>
                </a:solidFill>
              </a:defRPr>
            </a:lvl1pPr>
          </a:lstStyle>
          <a:p>
            <a:r>
              <a:rPr lang="en-US"/>
              <a:t>[Presentation title]</a:t>
            </a:r>
            <a:endParaRPr lang="en-US" dirty="0"/>
          </a:p>
        </p:txBody>
      </p:sp>
      <p:sp>
        <p:nvSpPr>
          <p:cNvPr id="3" name="Subtitle 2"/>
          <p:cNvSpPr>
            <a:spLocks noGrp="1"/>
          </p:cNvSpPr>
          <p:nvPr>
            <p:ph type="subTitle" idx="1" hasCustomPrompt="1"/>
          </p:nvPr>
        </p:nvSpPr>
        <p:spPr>
          <a:xfrm>
            <a:off x="442914" y="3749040"/>
            <a:ext cx="5473700" cy="594360"/>
          </a:xfrm>
        </p:spPr>
        <p:txBody>
          <a:bodyPr/>
          <a:lstStyle>
            <a:lvl1pPr marL="0" indent="0" algn="l">
              <a:lnSpc>
                <a:spcPct val="100000"/>
              </a:lnSpc>
              <a:spcBef>
                <a:spcPts val="0"/>
              </a:spcBef>
              <a:spcAft>
                <a:spcPts val="0"/>
              </a:spcAft>
              <a:buNone/>
              <a:defRPr sz="1600" b="0">
                <a:solidFill>
                  <a:schemeClr val="bg1"/>
                </a:solidFill>
              </a:defRPr>
            </a:lvl1pPr>
            <a:lvl2pPr marL="0" indent="0" algn="l">
              <a:lnSpc>
                <a:spcPct val="100000"/>
              </a:lnSpc>
              <a:spcBef>
                <a:spcPts val="0"/>
              </a:spcBef>
              <a:spcAft>
                <a:spcPts val="0"/>
              </a:spcAft>
              <a:buNone/>
              <a:defRPr sz="1600">
                <a:solidFill>
                  <a:schemeClr val="bg1"/>
                </a:solidFill>
              </a:defRPr>
            </a:lvl2pPr>
            <a:lvl3pPr marL="0" indent="0" algn="l">
              <a:lnSpc>
                <a:spcPct val="100000"/>
              </a:lnSpc>
              <a:spcBef>
                <a:spcPts val="0"/>
              </a:spcBef>
              <a:spcAft>
                <a:spcPts val="0"/>
              </a:spcAft>
              <a:buNone/>
              <a:defRPr sz="1600">
                <a:solidFill>
                  <a:schemeClr val="bg1"/>
                </a:solidFill>
              </a:defRPr>
            </a:lvl3pPr>
            <a:lvl4pPr marL="0" indent="0" algn="l">
              <a:lnSpc>
                <a:spcPct val="100000"/>
              </a:lnSpc>
              <a:spcBef>
                <a:spcPts val="0"/>
              </a:spcBef>
              <a:spcAft>
                <a:spcPts val="0"/>
              </a:spcAft>
              <a:buNone/>
              <a:defRPr sz="1600">
                <a:solidFill>
                  <a:schemeClr val="bg1"/>
                </a:solidFill>
              </a:defRPr>
            </a:lvl4pPr>
            <a:lvl5pPr marL="0" indent="0" algn="l">
              <a:lnSpc>
                <a:spcPct val="100000"/>
              </a:lnSpc>
              <a:spcBef>
                <a:spcPts val="0"/>
              </a:spcBef>
              <a:spcAft>
                <a:spcPts val="0"/>
              </a:spcAft>
              <a:buNone/>
              <a:defRPr sz="1600">
                <a:solidFill>
                  <a:schemeClr val="bg1"/>
                </a:solidFill>
              </a:defRPr>
            </a:lvl5pPr>
            <a:lvl6pPr marL="0" indent="0" algn="l">
              <a:lnSpc>
                <a:spcPct val="100000"/>
              </a:lnSpc>
              <a:spcBef>
                <a:spcPts val="0"/>
              </a:spcBef>
              <a:spcAft>
                <a:spcPts val="0"/>
              </a:spcAft>
              <a:buNone/>
              <a:defRPr sz="1600">
                <a:solidFill>
                  <a:schemeClr val="bg1"/>
                </a:solidFill>
              </a:defRPr>
            </a:lvl6pPr>
            <a:lvl7pPr marL="0" indent="0" algn="l">
              <a:lnSpc>
                <a:spcPct val="100000"/>
              </a:lnSpc>
              <a:spcBef>
                <a:spcPts val="0"/>
              </a:spcBef>
              <a:spcAft>
                <a:spcPts val="0"/>
              </a:spcAft>
              <a:buNone/>
              <a:defRPr sz="1600">
                <a:solidFill>
                  <a:schemeClr val="bg1"/>
                </a:solidFill>
              </a:defRPr>
            </a:lvl7pPr>
            <a:lvl8pPr marL="0" indent="0" algn="l">
              <a:lnSpc>
                <a:spcPct val="100000"/>
              </a:lnSpc>
              <a:spcBef>
                <a:spcPts val="0"/>
              </a:spcBef>
              <a:spcAft>
                <a:spcPts val="0"/>
              </a:spcAft>
              <a:buNone/>
              <a:defRPr sz="1600">
                <a:solidFill>
                  <a:schemeClr val="bg1"/>
                </a:solidFill>
              </a:defRPr>
            </a:lvl8pPr>
            <a:lvl9pPr marL="0" indent="0" algn="l">
              <a:lnSpc>
                <a:spcPct val="100000"/>
              </a:lnSpc>
              <a:spcBef>
                <a:spcPts val="0"/>
              </a:spcBef>
              <a:spcAft>
                <a:spcPts val="0"/>
              </a:spcAft>
              <a:buNone/>
              <a:defRPr sz="1600">
                <a:solidFill>
                  <a:schemeClr val="bg1"/>
                </a:solidFill>
              </a:defRPr>
            </a:lvl9pPr>
          </a:lstStyle>
          <a:p>
            <a:r>
              <a:rPr lang="en-US"/>
              <a:t>[Presentation subtitle]</a:t>
            </a:r>
            <a:endParaRPr lang="en-US" dirty="0"/>
          </a:p>
        </p:txBody>
      </p:sp>
      <p:pic>
        <p:nvPicPr>
          <p:cNvPr id="8" name="Picture 7">
            <a:extLst>
              <a:ext uri="{FF2B5EF4-FFF2-40B4-BE49-F238E27FC236}">
                <a16:creationId xmlns:a16="http://schemas.microsoft.com/office/drawing/2014/main" id="{9C024489-97EC-1D48-A1FA-019C1228618C}"/>
              </a:ext>
            </a:extLst>
          </p:cNvPr>
          <p:cNvPicPr>
            <a:picLocks noChangeAspect="1"/>
          </p:cNvPicPr>
          <p:nvPr userDrawn="1"/>
        </p:nvPicPr>
        <p:blipFill>
          <a:blip r:embed="rId2"/>
          <a:stretch>
            <a:fillRect/>
          </a:stretch>
        </p:blipFill>
        <p:spPr bwMode="gray">
          <a:xfrm>
            <a:off x="185139" y="5330952"/>
            <a:ext cx="1636776" cy="1351185"/>
          </a:xfrm>
          <a:prstGeom prst="rect">
            <a:avLst/>
          </a:prstGeom>
        </p:spPr>
      </p:pic>
    </p:spTree>
    <p:extLst>
      <p:ext uri="{BB962C8B-B14F-4D97-AF65-F5344CB8AC3E}">
        <p14:creationId xmlns:p14="http://schemas.microsoft.com/office/powerpoint/2010/main" val="2542230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5317807" cy="1387275"/>
          </a:xfrm>
        </p:spPr>
        <p:txBody>
          <a:bodyPr/>
          <a:lstStyle>
            <a:lvl1pPr>
              <a:defRPr/>
            </a:lvl1pPr>
          </a:lstStyle>
          <a:p>
            <a:r>
              <a:rPr lang="en-US"/>
              <a:t>[Slide title]</a:t>
            </a:r>
            <a:endParaRPr lang="en-US" dirty="0"/>
          </a:p>
        </p:txBody>
      </p:sp>
      <p:sp>
        <p:nvSpPr>
          <p:cNvPr id="3" name="Content Placeholder 2"/>
          <p:cNvSpPr>
            <a:spLocks noGrp="1"/>
          </p:cNvSpPr>
          <p:nvPr>
            <p:ph sz="half" idx="1"/>
          </p:nvPr>
        </p:nvSpPr>
        <p:spPr>
          <a:xfrm>
            <a:off x="442913" y="2103438"/>
            <a:ext cx="5317807" cy="4068761"/>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8" name="Picture Placeholder 2">
            <a:extLst>
              <a:ext uri="{FF2B5EF4-FFF2-40B4-BE49-F238E27FC236}">
                <a16:creationId xmlns:a16="http://schemas.microsoft.com/office/drawing/2014/main" id="{2BED7AA0-17C2-48FB-ABC4-C692036AAF8C}"/>
              </a:ext>
            </a:extLst>
          </p:cNvPr>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en-US" dirty="0"/>
              <a:t>Click icon to </a:t>
            </a:r>
            <a:r>
              <a:rPr lang="en-US"/>
              <a:t>add picture</a:t>
            </a:r>
            <a:endParaRPr lang="en-US" dirty="0"/>
          </a:p>
        </p:txBody>
      </p:sp>
      <p:sp>
        <p:nvSpPr>
          <p:cNvPr id="10" name="Presentation Footer">
            <a:extLst>
              <a:ext uri="{FF2B5EF4-FFF2-40B4-BE49-F238E27FC236}">
                <a16:creationId xmlns:a16="http://schemas.microsoft.com/office/drawing/2014/main" id="{13CA01EC-74E7-46D6-B9C3-3BF3818DA279}"/>
              </a:ext>
            </a:extLst>
          </p:cNvPr>
          <p:cNvSpPr>
            <a:spLocks noGrp="1"/>
          </p:cNvSpPr>
          <p:nvPr>
            <p:ph type="ftr" sz="quarter" idx="14"/>
          </p:nvPr>
        </p:nvSpPr>
        <p:spPr>
          <a:xfrm>
            <a:off x="442912" y="6355080"/>
            <a:ext cx="5473701" cy="137160"/>
          </a:xfrm>
        </p:spPr>
        <p:txBody>
          <a:bodyPr/>
          <a:lstStyle/>
          <a:p>
            <a:pPr algn="l"/>
            <a:endParaRPr lang="en-US" dirty="0"/>
          </a:p>
        </p:txBody>
      </p:sp>
      <p:sp>
        <p:nvSpPr>
          <p:cNvPr id="11" name="Date">
            <a:extLst>
              <a:ext uri="{FF2B5EF4-FFF2-40B4-BE49-F238E27FC236}">
                <a16:creationId xmlns:a16="http://schemas.microsoft.com/office/drawing/2014/main" id="{1E65F41B-A18F-4D3E-915F-1F3293174063}"/>
              </a:ext>
            </a:extLst>
          </p:cNvPr>
          <p:cNvSpPr>
            <a:spLocks noGrp="1"/>
          </p:cNvSpPr>
          <p:nvPr>
            <p:ph type="dt" sz="half" idx="12"/>
          </p:nvPr>
        </p:nvSpPr>
        <p:spPr>
          <a:xfrm>
            <a:off x="9984296" y="6355080"/>
            <a:ext cx="1764792" cy="137160"/>
          </a:xfrm>
        </p:spPr>
        <p:txBody>
          <a:bodyPr/>
          <a:lstStyle>
            <a:lvl1pPr>
              <a:defRPr>
                <a:solidFill>
                  <a:schemeClr val="bg1"/>
                </a:solidFill>
              </a:defRPr>
            </a:lvl1pPr>
          </a:lstStyle>
          <a:p>
            <a:r>
              <a:rPr lang="en-US"/>
              <a:t>February 2024</a:t>
            </a:r>
            <a:endParaRPr lang="en-US" dirty="0"/>
          </a:p>
        </p:txBody>
      </p:sp>
      <p:sp>
        <p:nvSpPr>
          <p:cNvPr id="12" name="Slide Number">
            <a:extLst>
              <a:ext uri="{FF2B5EF4-FFF2-40B4-BE49-F238E27FC236}">
                <a16:creationId xmlns:a16="http://schemas.microsoft.com/office/drawing/2014/main" id="{D73C98D8-5B98-41C4-AEFF-4A77CD067698}"/>
              </a:ext>
            </a:extLst>
          </p:cNvPr>
          <p:cNvSpPr>
            <a:spLocks noGrp="1"/>
          </p:cNvSpPr>
          <p:nvPr>
            <p:ph type="sldNum" sz="quarter" idx="11"/>
          </p:nvPr>
        </p:nvSpPr>
        <p:spPr>
          <a:xfrm>
            <a:off x="9984296" y="6492240"/>
            <a:ext cx="1764792" cy="137160"/>
          </a:xfrm>
        </p:spPr>
        <p:txBody>
          <a:bodyPr/>
          <a:lstStyle>
            <a:lvl1pPr>
              <a:defRPr>
                <a:solidFill>
                  <a:schemeClr val="bg1"/>
                </a:solidFill>
              </a:defRPr>
            </a:lvl1p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3162387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nd Image - Subtitl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42914" y="430514"/>
            <a:ext cx="5317806" cy="502920"/>
          </a:xfrm>
        </p:spPr>
        <p:txBody>
          <a:bodyPr/>
          <a:lstStyle>
            <a:lvl1pPr>
              <a:defRPr/>
            </a:lvl1pPr>
          </a:lstStyle>
          <a:p>
            <a:r>
              <a:rPr lang="en-US"/>
              <a:t>[Slide title]</a:t>
            </a:r>
            <a:endParaRPr lang="en-US" dirty="0"/>
          </a:p>
        </p:txBody>
      </p:sp>
      <p:sp>
        <p:nvSpPr>
          <p:cNvPr id="7" name="Subtitle 2">
            <a:extLst>
              <a:ext uri="{FF2B5EF4-FFF2-40B4-BE49-F238E27FC236}">
                <a16:creationId xmlns:a16="http://schemas.microsoft.com/office/drawing/2014/main" id="{339845CC-465C-0147-BB19-41367E39D82E}"/>
              </a:ext>
            </a:extLst>
          </p:cNvPr>
          <p:cNvSpPr>
            <a:spLocks noGrp="1"/>
          </p:cNvSpPr>
          <p:nvPr>
            <p:ph type="subTitle" idx="16" hasCustomPrompt="1"/>
          </p:nvPr>
        </p:nvSpPr>
        <p:spPr>
          <a:xfrm>
            <a:off x="442912" y="933433"/>
            <a:ext cx="5317808"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endParaRPr lang="en-US" dirty="0"/>
          </a:p>
        </p:txBody>
      </p:sp>
      <p:sp>
        <p:nvSpPr>
          <p:cNvPr id="3" name="Content Placeholder 2"/>
          <p:cNvSpPr>
            <a:spLocks noGrp="1"/>
          </p:cNvSpPr>
          <p:nvPr>
            <p:ph sz="half" idx="1"/>
          </p:nvPr>
        </p:nvSpPr>
        <p:spPr>
          <a:xfrm>
            <a:off x="442913" y="2103438"/>
            <a:ext cx="5317807"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9" name="Picture Placeholder 2"/>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en-US" dirty="0"/>
              <a:t>Click icon to </a:t>
            </a:r>
            <a:r>
              <a:rPr lang="en-US"/>
              <a:t>add picture</a:t>
            </a:r>
            <a:endParaRPr lang="en-US" dirty="0"/>
          </a:p>
        </p:txBody>
      </p:sp>
      <p:sp>
        <p:nvSpPr>
          <p:cNvPr id="14" name="Presentation Footer">
            <a:extLst>
              <a:ext uri="{FF2B5EF4-FFF2-40B4-BE49-F238E27FC236}">
                <a16:creationId xmlns:a16="http://schemas.microsoft.com/office/drawing/2014/main" id="{D7C5ACFB-61B7-4A08-AE8A-3A80BEC2E22A}"/>
              </a:ext>
            </a:extLst>
          </p:cNvPr>
          <p:cNvSpPr>
            <a:spLocks noGrp="1"/>
          </p:cNvSpPr>
          <p:nvPr>
            <p:ph type="ftr" sz="quarter" idx="14"/>
          </p:nvPr>
        </p:nvSpPr>
        <p:spPr>
          <a:xfrm>
            <a:off x="442912" y="6355080"/>
            <a:ext cx="5473701" cy="137160"/>
          </a:xfrm>
        </p:spPr>
        <p:txBody>
          <a:bodyPr/>
          <a:lstStyle/>
          <a:p>
            <a:pPr algn="l"/>
            <a:endParaRPr lang="en-US" dirty="0"/>
          </a:p>
        </p:txBody>
      </p:sp>
      <p:sp>
        <p:nvSpPr>
          <p:cNvPr id="15" name="Date">
            <a:extLst>
              <a:ext uri="{FF2B5EF4-FFF2-40B4-BE49-F238E27FC236}">
                <a16:creationId xmlns:a16="http://schemas.microsoft.com/office/drawing/2014/main" id="{02BAA9CC-763F-4505-97C9-24D4ABD8DD6F}"/>
              </a:ext>
            </a:extLst>
          </p:cNvPr>
          <p:cNvSpPr>
            <a:spLocks noGrp="1"/>
          </p:cNvSpPr>
          <p:nvPr>
            <p:ph type="dt" sz="half" idx="12"/>
          </p:nvPr>
        </p:nvSpPr>
        <p:spPr>
          <a:xfrm>
            <a:off x="9984296" y="6355080"/>
            <a:ext cx="1764792" cy="137160"/>
          </a:xfrm>
        </p:spPr>
        <p:txBody>
          <a:bodyPr/>
          <a:lstStyle>
            <a:lvl1pPr>
              <a:defRPr>
                <a:solidFill>
                  <a:schemeClr val="bg1"/>
                </a:solidFill>
              </a:defRPr>
            </a:lvl1pPr>
          </a:lstStyle>
          <a:p>
            <a:r>
              <a:rPr lang="en-US"/>
              <a:t>February 2024</a:t>
            </a:r>
            <a:endParaRPr lang="en-US" dirty="0"/>
          </a:p>
        </p:txBody>
      </p:sp>
      <p:sp>
        <p:nvSpPr>
          <p:cNvPr id="16" name="Slide Number">
            <a:extLst>
              <a:ext uri="{FF2B5EF4-FFF2-40B4-BE49-F238E27FC236}">
                <a16:creationId xmlns:a16="http://schemas.microsoft.com/office/drawing/2014/main" id="{10E761E0-3587-4A31-997F-CE8E3A358C6C}"/>
              </a:ext>
            </a:extLst>
          </p:cNvPr>
          <p:cNvSpPr>
            <a:spLocks noGrp="1"/>
          </p:cNvSpPr>
          <p:nvPr>
            <p:ph type="sldNum" sz="quarter" idx="11"/>
          </p:nvPr>
        </p:nvSpPr>
        <p:spPr>
          <a:xfrm>
            <a:off x="9984296" y="6492240"/>
            <a:ext cx="1764792" cy="137160"/>
          </a:xfrm>
        </p:spPr>
        <p:txBody>
          <a:bodyPr/>
          <a:lstStyle>
            <a:lvl1pPr>
              <a:defRPr>
                <a:solidFill>
                  <a:schemeClr val="bg1"/>
                </a:solidFill>
              </a:defRPr>
            </a:lvl1p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1556111294"/>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42913" y="432000"/>
            <a:ext cx="11306175" cy="1387275"/>
          </a:xfrm>
        </p:spPr>
        <p:txBody>
          <a:bodyPr/>
          <a:lstStyle>
            <a:lvl1pPr>
              <a:defRPr/>
            </a:lvl1pPr>
          </a:lstStyle>
          <a:p>
            <a:r>
              <a:rPr lang="en-US"/>
              <a:t>[Slide title]</a:t>
            </a:r>
            <a:endParaRPr lang="en-US" dirty="0"/>
          </a:p>
        </p:txBody>
      </p:sp>
      <p:sp>
        <p:nvSpPr>
          <p:cNvPr id="3" name="Content Placeholder 2"/>
          <p:cNvSpPr>
            <a:spLocks noGrp="1"/>
          </p:cNvSpPr>
          <p:nvPr>
            <p:ph sz="half" idx="1"/>
          </p:nvPr>
        </p:nvSpPr>
        <p:spPr>
          <a:xfrm>
            <a:off x="442913"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4" name="Content Placeholder 3"/>
          <p:cNvSpPr>
            <a:spLocks noGrp="1"/>
          </p:cNvSpPr>
          <p:nvPr>
            <p:ph sz="half" idx="2"/>
          </p:nvPr>
        </p:nvSpPr>
        <p:spPr>
          <a:xfrm>
            <a:off x="4332288"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12" name="Content Placeholder 4"/>
          <p:cNvSpPr>
            <a:spLocks noGrp="1"/>
          </p:cNvSpPr>
          <p:nvPr>
            <p:ph sz="half" idx="13"/>
          </p:nvPr>
        </p:nvSpPr>
        <p:spPr>
          <a:xfrm>
            <a:off x="8220076"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13" name="Presentation Footer">
            <a:extLst>
              <a:ext uri="{FF2B5EF4-FFF2-40B4-BE49-F238E27FC236}">
                <a16:creationId xmlns:a16="http://schemas.microsoft.com/office/drawing/2014/main" id="{6C53AB53-6653-42B1-B9D6-EB2EFF4B49D5}"/>
              </a:ext>
            </a:extLst>
          </p:cNvPr>
          <p:cNvSpPr>
            <a:spLocks noGrp="1"/>
          </p:cNvSpPr>
          <p:nvPr>
            <p:ph type="ftr" sz="quarter" idx="14"/>
          </p:nvPr>
        </p:nvSpPr>
        <p:spPr>
          <a:xfrm>
            <a:off x="442912" y="6355080"/>
            <a:ext cx="5473701" cy="137160"/>
          </a:xfrm>
        </p:spPr>
        <p:txBody>
          <a:bodyPr/>
          <a:lstStyle/>
          <a:p>
            <a:pPr algn="l"/>
            <a:endParaRPr lang="en-US" dirty="0"/>
          </a:p>
        </p:txBody>
      </p:sp>
      <p:sp>
        <p:nvSpPr>
          <p:cNvPr id="14" name="Date">
            <a:extLst>
              <a:ext uri="{FF2B5EF4-FFF2-40B4-BE49-F238E27FC236}">
                <a16:creationId xmlns:a16="http://schemas.microsoft.com/office/drawing/2014/main" id="{76E638A8-EB6B-4563-B520-8A8A6A3E6642}"/>
              </a:ext>
            </a:extLst>
          </p:cNvPr>
          <p:cNvSpPr>
            <a:spLocks noGrp="1"/>
          </p:cNvSpPr>
          <p:nvPr>
            <p:ph type="dt" sz="half" idx="12"/>
          </p:nvPr>
        </p:nvSpPr>
        <p:spPr>
          <a:xfrm>
            <a:off x="9984296" y="6355080"/>
            <a:ext cx="1764792" cy="137160"/>
          </a:xfrm>
        </p:spPr>
        <p:txBody>
          <a:bodyPr/>
          <a:lstStyle/>
          <a:p>
            <a:r>
              <a:rPr lang="en-US"/>
              <a:t>February 2024</a:t>
            </a:r>
            <a:endParaRPr lang="en-US" dirty="0"/>
          </a:p>
        </p:txBody>
      </p:sp>
      <p:sp>
        <p:nvSpPr>
          <p:cNvPr id="15" name="Slide Number">
            <a:extLst>
              <a:ext uri="{FF2B5EF4-FFF2-40B4-BE49-F238E27FC236}">
                <a16:creationId xmlns:a16="http://schemas.microsoft.com/office/drawing/2014/main" id="{6013A4E0-8BC8-43BD-AE29-7D448DF33DB5}"/>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2323019015"/>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 Subtitle">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442913" y="430514"/>
            <a:ext cx="11306175" cy="502920"/>
          </a:xfrm>
        </p:spPr>
        <p:txBody>
          <a:bodyPr/>
          <a:lstStyle>
            <a:lvl1pPr>
              <a:defRPr/>
            </a:lvl1pPr>
          </a:lstStyle>
          <a:p>
            <a:r>
              <a:rPr lang="en-US"/>
              <a:t>[Slide title]</a:t>
            </a:r>
            <a:endParaRPr lang="en-US" dirty="0"/>
          </a:p>
        </p:txBody>
      </p:sp>
      <p:sp>
        <p:nvSpPr>
          <p:cNvPr id="8" name="Subtitle 2">
            <a:extLst>
              <a:ext uri="{FF2B5EF4-FFF2-40B4-BE49-F238E27FC236}">
                <a16:creationId xmlns:a16="http://schemas.microsoft.com/office/drawing/2014/main" id="{B56B3548-5EB8-714F-93B3-BD8CE8C6C99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endParaRPr lang="en-US" dirty="0"/>
          </a:p>
        </p:txBody>
      </p:sp>
      <p:sp>
        <p:nvSpPr>
          <p:cNvPr id="3" name="Content Placeholder 2"/>
          <p:cNvSpPr>
            <a:spLocks noGrp="1"/>
          </p:cNvSpPr>
          <p:nvPr>
            <p:ph sz="half" idx="1"/>
          </p:nvPr>
        </p:nvSpPr>
        <p:spPr>
          <a:xfrm>
            <a:off x="442913" y="2103439"/>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4" name="Content Placeholder 3"/>
          <p:cNvSpPr>
            <a:spLocks noGrp="1"/>
          </p:cNvSpPr>
          <p:nvPr>
            <p:ph sz="half" idx="2"/>
          </p:nvPr>
        </p:nvSpPr>
        <p:spPr>
          <a:xfrm>
            <a:off x="4332288" y="2103439"/>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12" name="Content Placeholder 4"/>
          <p:cNvSpPr>
            <a:spLocks noGrp="1"/>
          </p:cNvSpPr>
          <p:nvPr>
            <p:ph sz="half" idx="13"/>
          </p:nvPr>
        </p:nvSpPr>
        <p:spPr>
          <a:xfrm>
            <a:off x="8220076" y="2103439"/>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14" name="Presentation Footer">
            <a:extLst>
              <a:ext uri="{FF2B5EF4-FFF2-40B4-BE49-F238E27FC236}">
                <a16:creationId xmlns:a16="http://schemas.microsoft.com/office/drawing/2014/main" id="{255A06FB-EE8B-4642-9C1A-40B8F0083D8E}"/>
              </a:ext>
            </a:extLst>
          </p:cNvPr>
          <p:cNvSpPr>
            <a:spLocks noGrp="1"/>
          </p:cNvSpPr>
          <p:nvPr>
            <p:ph type="ftr" sz="quarter" idx="17"/>
          </p:nvPr>
        </p:nvSpPr>
        <p:spPr>
          <a:xfrm>
            <a:off x="442912" y="6355080"/>
            <a:ext cx="5473701" cy="137160"/>
          </a:xfrm>
        </p:spPr>
        <p:txBody>
          <a:bodyPr/>
          <a:lstStyle/>
          <a:p>
            <a:pPr algn="l"/>
            <a:endParaRPr lang="en-US" dirty="0"/>
          </a:p>
        </p:txBody>
      </p:sp>
      <p:sp>
        <p:nvSpPr>
          <p:cNvPr id="16" name="Date">
            <a:extLst>
              <a:ext uri="{FF2B5EF4-FFF2-40B4-BE49-F238E27FC236}">
                <a16:creationId xmlns:a16="http://schemas.microsoft.com/office/drawing/2014/main" id="{CB39C188-B397-483D-80EC-B5D9D1384E65}"/>
              </a:ext>
            </a:extLst>
          </p:cNvPr>
          <p:cNvSpPr>
            <a:spLocks noGrp="1"/>
          </p:cNvSpPr>
          <p:nvPr>
            <p:ph type="dt" sz="half" idx="12"/>
          </p:nvPr>
        </p:nvSpPr>
        <p:spPr>
          <a:xfrm>
            <a:off x="9984296" y="6355080"/>
            <a:ext cx="1764792" cy="137160"/>
          </a:xfrm>
        </p:spPr>
        <p:txBody>
          <a:bodyPr/>
          <a:lstStyle/>
          <a:p>
            <a:r>
              <a:rPr lang="en-US"/>
              <a:t>February 2024</a:t>
            </a:r>
            <a:endParaRPr lang="en-US" dirty="0"/>
          </a:p>
        </p:txBody>
      </p:sp>
      <p:sp>
        <p:nvSpPr>
          <p:cNvPr id="17" name="Slide Number">
            <a:extLst>
              <a:ext uri="{FF2B5EF4-FFF2-40B4-BE49-F238E27FC236}">
                <a16:creationId xmlns:a16="http://schemas.microsoft.com/office/drawing/2014/main" id="{5CA8159A-8660-4BB5-BFF5-FCB30C41DAD6}"/>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552856060"/>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42913" y="432000"/>
            <a:ext cx="11306175" cy="1387275"/>
          </a:xfrm>
        </p:spPr>
        <p:txBody>
          <a:bodyPr/>
          <a:lstStyle>
            <a:lvl1pPr>
              <a:defRPr/>
            </a:lvl1pPr>
          </a:lstStyle>
          <a:p>
            <a:r>
              <a:rPr lang="en-US"/>
              <a:t>[Slide title]</a:t>
            </a:r>
            <a:endParaRPr lang="en-US" dirty="0"/>
          </a:p>
        </p:txBody>
      </p:sp>
      <p:sp>
        <p:nvSpPr>
          <p:cNvPr id="3" name="Content Placeholder 2"/>
          <p:cNvSpPr>
            <a:spLocks noGrp="1"/>
          </p:cNvSpPr>
          <p:nvPr>
            <p:ph sz="half" idx="1"/>
          </p:nvPr>
        </p:nvSpPr>
        <p:spPr>
          <a:xfrm>
            <a:off x="44291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4" name="Content Placeholder 3"/>
          <p:cNvSpPr>
            <a:spLocks noGrp="1"/>
          </p:cNvSpPr>
          <p:nvPr>
            <p:ph sz="half" idx="2"/>
          </p:nvPr>
        </p:nvSpPr>
        <p:spPr>
          <a:xfrm>
            <a:off x="336061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6" name="Content Placeholder 4"/>
          <p:cNvSpPr>
            <a:spLocks noGrp="1"/>
          </p:cNvSpPr>
          <p:nvPr>
            <p:ph sz="half" idx="13"/>
          </p:nvPr>
        </p:nvSpPr>
        <p:spPr>
          <a:xfrm>
            <a:off x="6275388"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7" name="Content Placeholder 5"/>
          <p:cNvSpPr>
            <a:spLocks noGrp="1"/>
          </p:cNvSpPr>
          <p:nvPr>
            <p:ph sz="half" idx="14"/>
          </p:nvPr>
        </p:nvSpPr>
        <p:spPr>
          <a:xfrm>
            <a:off x="919016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14" name="Presentation Footer">
            <a:extLst>
              <a:ext uri="{FF2B5EF4-FFF2-40B4-BE49-F238E27FC236}">
                <a16:creationId xmlns:a16="http://schemas.microsoft.com/office/drawing/2014/main" id="{EC1E7080-72F9-4244-AFA9-CEE3373F1B7F}"/>
              </a:ext>
            </a:extLst>
          </p:cNvPr>
          <p:cNvSpPr>
            <a:spLocks noGrp="1"/>
          </p:cNvSpPr>
          <p:nvPr>
            <p:ph type="ftr" sz="quarter" idx="15"/>
          </p:nvPr>
        </p:nvSpPr>
        <p:spPr>
          <a:xfrm>
            <a:off x="442912" y="6355080"/>
            <a:ext cx="5473701" cy="137160"/>
          </a:xfrm>
        </p:spPr>
        <p:txBody>
          <a:bodyPr/>
          <a:lstStyle/>
          <a:p>
            <a:pPr algn="l"/>
            <a:endParaRPr lang="en-US" dirty="0"/>
          </a:p>
        </p:txBody>
      </p:sp>
      <p:sp>
        <p:nvSpPr>
          <p:cNvPr id="15" name="Date">
            <a:extLst>
              <a:ext uri="{FF2B5EF4-FFF2-40B4-BE49-F238E27FC236}">
                <a16:creationId xmlns:a16="http://schemas.microsoft.com/office/drawing/2014/main" id="{9C15D536-803A-4FDA-96C2-0DD6A243A97F}"/>
              </a:ext>
            </a:extLst>
          </p:cNvPr>
          <p:cNvSpPr>
            <a:spLocks noGrp="1"/>
          </p:cNvSpPr>
          <p:nvPr>
            <p:ph type="dt" sz="half" idx="12"/>
          </p:nvPr>
        </p:nvSpPr>
        <p:spPr>
          <a:xfrm>
            <a:off x="9984296" y="6355080"/>
            <a:ext cx="1764792" cy="137160"/>
          </a:xfrm>
        </p:spPr>
        <p:txBody>
          <a:bodyPr/>
          <a:lstStyle/>
          <a:p>
            <a:r>
              <a:rPr lang="en-US"/>
              <a:t>February 2024</a:t>
            </a:r>
            <a:endParaRPr lang="en-US" dirty="0"/>
          </a:p>
        </p:txBody>
      </p:sp>
      <p:sp>
        <p:nvSpPr>
          <p:cNvPr id="16" name="Slide Number">
            <a:extLst>
              <a:ext uri="{FF2B5EF4-FFF2-40B4-BE49-F238E27FC236}">
                <a16:creationId xmlns:a16="http://schemas.microsoft.com/office/drawing/2014/main" id="{766AC7EC-26A9-4359-B160-8DCDEB14FC5C}"/>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1139664725"/>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t>[Slide title]</a:t>
            </a:r>
            <a:endParaRPr lang="en-US" dirty="0"/>
          </a:p>
        </p:txBody>
      </p:sp>
      <p:sp>
        <p:nvSpPr>
          <p:cNvPr id="11" name="Subtitle 2">
            <a:extLst>
              <a:ext uri="{FF2B5EF4-FFF2-40B4-BE49-F238E27FC236}">
                <a16:creationId xmlns:a16="http://schemas.microsoft.com/office/drawing/2014/main" id="{42F08066-BCE7-3945-BE4E-1DEA43569B7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endParaRPr lang="en-US" dirty="0"/>
          </a:p>
        </p:txBody>
      </p:sp>
      <p:sp>
        <p:nvSpPr>
          <p:cNvPr id="3" name="Content Placeholder 2"/>
          <p:cNvSpPr>
            <a:spLocks noGrp="1"/>
          </p:cNvSpPr>
          <p:nvPr>
            <p:ph sz="half" idx="1"/>
          </p:nvPr>
        </p:nvSpPr>
        <p:spPr>
          <a:xfrm>
            <a:off x="44291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4" name="Content Placeholder 3"/>
          <p:cNvSpPr>
            <a:spLocks noGrp="1"/>
          </p:cNvSpPr>
          <p:nvPr>
            <p:ph sz="half" idx="2"/>
          </p:nvPr>
        </p:nvSpPr>
        <p:spPr>
          <a:xfrm>
            <a:off x="336061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6" name="Content Placeholder 4"/>
          <p:cNvSpPr>
            <a:spLocks noGrp="1"/>
          </p:cNvSpPr>
          <p:nvPr>
            <p:ph sz="half" idx="13"/>
          </p:nvPr>
        </p:nvSpPr>
        <p:spPr>
          <a:xfrm>
            <a:off x="6275388"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7" name="Content Placeholder 5"/>
          <p:cNvSpPr>
            <a:spLocks noGrp="1"/>
          </p:cNvSpPr>
          <p:nvPr>
            <p:ph sz="half" idx="14"/>
          </p:nvPr>
        </p:nvSpPr>
        <p:spPr>
          <a:xfrm>
            <a:off x="919016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15" name="Presentation Footer">
            <a:extLst>
              <a:ext uri="{FF2B5EF4-FFF2-40B4-BE49-F238E27FC236}">
                <a16:creationId xmlns:a16="http://schemas.microsoft.com/office/drawing/2014/main" id="{7A38251C-F0F6-4C4E-90EA-046EBE3900D2}"/>
              </a:ext>
            </a:extLst>
          </p:cNvPr>
          <p:cNvSpPr>
            <a:spLocks noGrp="1"/>
          </p:cNvSpPr>
          <p:nvPr>
            <p:ph type="ftr" sz="quarter" idx="17"/>
          </p:nvPr>
        </p:nvSpPr>
        <p:spPr>
          <a:xfrm>
            <a:off x="442912" y="6355080"/>
            <a:ext cx="5473701" cy="137160"/>
          </a:xfrm>
        </p:spPr>
        <p:txBody>
          <a:bodyPr/>
          <a:lstStyle/>
          <a:p>
            <a:pPr algn="l"/>
            <a:endParaRPr lang="en-US" dirty="0"/>
          </a:p>
        </p:txBody>
      </p:sp>
      <p:sp>
        <p:nvSpPr>
          <p:cNvPr id="16" name="Date">
            <a:extLst>
              <a:ext uri="{FF2B5EF4-FFF2-40B4-BE49-F238E27FC236}">
                <a16:creationId xmlns:a16="http://schemas.microsoft.com/office/drawing/2014/main" id="{D1CEFF90-96A0-43B5-A905-C1B1E995A889}"/>
              </a:ext>
            </a:extLst>
          </p:cNvPr>
          <p:cNvSpPr>
            <a:spLocks noGrp="1"/>
          </p:cNvSpPr>
          <p:nvPr>
            <p:ph type="dt" sz="half" idx="12"/>
          </p:nvPr>
        </p:nvSpPr>
        <p:spPr>
          <a:xfrm>
            <a:off x="9984296" y="6355080"/>
            <a:ext cx="1764792" cy="137160"/>
          </a:xfrm>
        </p:spPr>
        <p:txBody>
          <a:bodyPr/>
          <a:lstStyle/>
          <a:p>
            <a:r>
              <a:rPr lang="en-US"/>
              <a:t>February 2024</a:t>
            </a:r>
            <a:endParaRPr lang="en-US" dirty="0"/>
          </a:p>
        </p:txBody>
      </p:sp>
      <p:sp>
        <p:nvSpPr>
          <p:cNvPr id="17" name="Slide Number">
            <a:extLst>
              <a:ext uri="{FF2B5EF4-FFF2-40B4-BE49-F238E27FC236}">
                <a16:creationId xmlns:a16="http://schemas.microsoft.com/office/drawing/2014/main" id="{9026E04C-2403-4D04-9506-C1AEDD8BEC5B}"/>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2543479323"/>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ve Content">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2000"/>
            <a:ext cx="11306175" cy="1387275"/>
          </a:xfrm>
        </p:spPr>
        <p:txBody>
          <a:bodyPr/>
          <a:lstStyle>
            <a:lvl1pPr>
              <a:defRPr/>
            </a:lvl1pPr>
          </a:lstStyle>
          <a:p>
            <a:r>
              <a:rPr lang="en-US"/>
              <a:t>[Slide title]</a:t>
            </a:r>
            <a:endParaRPr lang="en-US" dirty="0"/>
          </a:p>
        </p:txBody>
      </p:sp>
      <p:sp>
        <p:nvSpPr>
          <p:cNvPr id="3" name="Content Placeholder 2"/>
          <p:cNvSpPr>
            <a:spLocks noGrp="1"/>
          </p:cNvSpPr>
          <p:nvPr>
            <p:ph sz="half" idx="1"/>
          </p:nvPr>
        </p:nvSpPr>
        <p:spPr>
          <a:xfrm>
            <a:off x="442913" y="2103438"/>
            <a:ext cx="1972800" cy="40687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4" name="Content Placeholder 3"/>
          <p:cNvSpPr>
            <a:spLocks noGrp="1"/>
          </p:cNvSpPr>
          <p:nvPr>
            <p:ph sz="half" idx="2"/>
          </p:nvPr>
        </p:nvSpPr>
        <p:spPr>
          <a:xfrm>
            <a:off x="2777045" y="2103438"/>
            <a:ext cx="1972800" cy="40687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6" name="Content Placeholder 4"/>
          <p:cNvSpPr>
            <a:spLocks noGrp="1"/>
          </p:cNvSpPr>
          <p:nvPr>
            <p:ph sz="half" idx="13"/>
          </p:nvPr>
        </p:nvSpPr>
        <p:spPr>
          <a:xfrm>
            <a:off x="5111177" y="2103438"/>
            <a:ext cx="1972800" cy="40687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7" name="Content Placeholder 5"/>
          <p:cNvSpPr>
            <a:spLocks noGrp="1"/>
          </p:cNvSpPr>
          <p:nvPr>
            <p:ph sz="half" idx="14"/>
          </p:nvPr>
        </p:nvSpPr>
        <p:spPr>
          <a:xfrm>
            <a:off x="7445309" y="2103438"/>
            <a:ext cx="1972800" cy="40687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9" name="Content Placeholder 6"/>
          <p:cNvSpPr>
            <a:spLocks noGrp="1"/>
          </p:cNvSpPr>
          <p:nvPr>
            <p:ph sz="half" idx="15"/>
          </p:nvPr>
        </p:nvSpPr>
        <p:spPr>
          <a:xfrm>
            <a:off x="9779443" y="2103438"/>
            <a:ext cx="1972800" cy="40687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15" name="Presentation Footer">
            <a:extLst>
              <a:ext uri="{FF2B5EF4-FFF2-40B4-BE49-F238E27FC236}">
                <a16:creationId xmlns:a16="http://schemas.microsoft.com/office/drawing/2014/main" id="{2361EBB0-BC2B-4110-AFF0-9612E9BCBE69}"/>
              </a:ext>
            </a:extLst>
          </p:cNvPr>
          <p:cNvSpPr>
            <a:spLocks noGrp="1"/>
          </p:cNvSpPr>
          <p:nvPr>
            <p:ph type="ftr" sz="quarter" idx="16"/>
          </p:nvPr>
        </p:nvSpPr>
        <p:spPr>
          <a:xfrm>
            <a:off x="442912" y="6355080"/>
            <a:ext cx="5473701" cy="137160"/>
          </a:xfrm>
        </p:spPr>
        <p:txBody>
          <a:bodyPr/>
          <a:lstStyle/>
          <a:p>
            <a:pPr algn="l"/>
            <a:endParaRPr lang="en-US" dirty="0"/>
          </a:p>
        </p:txBody>
      </p:sp>
      <p:sp>
        <p:nvSpPr>
          <p:cNvPr id="16" name="Date">
            <a:extLst>
              <a:ext uri="{FF2B5EF4-FFF2-40B4-BE49-F238E27FC236}">
                <a16:creationId xmlns:a16="http://schemas.microsoft.com/office/drawing/2014/main" id="{B2E9937C-7E30-4F8A-B2DC-3CABA59F5C8F}"/>
              </a:ext>
            </a:extLst>
          </p:cNvPr>
          <p:cNvSpPr>
            <a:spLocks noGrp="1"/>
          </p:cNvSpPr>
          <p:nvPr>
            <p:ph type="dt" sz="half" idx="12"/>
          </p:nvPr>
        </p:nvSpPr>
        <p:spPr>
          <a:xfrm>
            <a:off x="9984296" y="6355080"/>
            <a:ext cx="1764792" cy="137160"/>
          </a:xfrm>
        </p:spPr>
        <p:txBody>
          <a:bodyPr/>
          <a:lstStyle/>
          <a:p>
            <a:r>
              <a:rPr lang="en-US"/>
              <a:t>February 2024</a:t>
            </a:r>
            <a:endParaRPr lang="en-US" dirty="0"/>
          </a:p>
        </p:txBody>
      </p:sp>
      <p:sp>
        <p:nvSpPr>
          <p:cNvPr id="17" name="Slide Number">
            <a:extLst>
              <a:ext uri="{FF2B5EF4-FFF2-40B4-BE49-F238E27FC236}">
                <a16:creationId xmlns:a16="http://schemas.microsoft.com/office/drawing/2014/main" id="{5289CCE2-B31E-4A52-83B1-71AE544EE294}"/>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1045707198"/>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ve Content - Sub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42913" y="430514"/>
            <a:ext cx="11306175" cy="502920"/>
          </a:xfrm>
        </p:spPr>
        <p:txBody>
          <a:bodyPr/>
          <a:lstStyle>
            <a:lvl1pPr>
              <a:defRPr/>
            </a:lvl1pPr>
          </a:lstStyle>
          <a:p>
            <a:r>
              <a:rPr lang="en-US"/>
              <a:t>[Slide title]</a:t>
            </a:r>
            <a:endParaRPr lang="en-US" dirty="0"/>
          </a:p>
        </p:txBody>
      </p:sp>
      <p:sp>
        <p:nvSpPr>
          <p:cNvPr id="12" name="Subtitle 2">
            <a:extLst>
              <a:ext uri="{FF2B5EF4-FFF2-40B4-BE49-F238E27FC236}">
                <a16:creationId xmlns:a16="http://schemas.microsoft.com/office/drawing/2014/main" id="{BCBFC701-7287-1F4F-B6FA-1BECCBF324C6}"/>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endParaRPr lang="en-US" dirty="0"/>
          </a:p>
        </p:txBody>
      </p:sp>
      <p:sp>
        <p:nvSpPr>
          <p:cNvPr id="3" name="Content Placeholder 2"/>
          <p:cNvSpPr>
            <a:spLocks noGrp="1"/>
          </p:cNvSpPr>
          <p:nvPr>
            <p:ph sz="half" idx="1"/>
          </p:nvPr>
        </p:nvSpPr>
        <p:spPr>
          <a:xfrm>
            <a:off x="442913" y="2103438"/>
            <a:ext cx="1972800" cy="40687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4" name="Content Placeholder 3"/>
          <p:cNvSpPr>
            <a:spLocks noGrp="1"/>
          </p:cNvSpPr>
          <p:nvPr>
            <p:ph sz="half" idx="2"/>
          </p:nvPr>
        </p:nvSpPr>
        <p:spPr>
          <a:xfrm>
            <a:off x="2777045" y="2103438"/>
            <a:ext cx="1972800" cy="40687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6" name="Content Placeholder 4"/>
          <p:cNvSpPr>
            <a:spLocks noGrp="1"/>
          </p:cNvSpPr>
          <p:nvPr>
            <p:ph sz="half" idx="13"/>
          </p:nvPr>
        </p:nvSpPr>
        <p:spPr>
          <a:xfrm>
            <a:off x="5111177" y="2103438"/>
            <a:ext cx="1972800" cy="40687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7" name="Content Placeholder 5"/>
          <p:cNvSpPr>
            <a:spLocks noGrp="1"/>
          </p:cNvSpPr>
          <p:nvPr>
            <p:ph sz="half" idx="14"/>
          </p:nvPr>
        </p:nvSpPr>
        <p:spPr>
          <a:xfrm>
            <a:off x="7445309" y="2103438"/>
            <a:ext cx="1972800" cy="40687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9" name="Content Placeholder 6"/>
          <p:cNvSpPr>
            <a:spLocks noGrp="1"/>
          </p:cNvSpPr>
          <p:nvPr>
            <p:ph sz="half" idx="15"/>
          </p:nvPr>
        </p:nvSpPr>
        <p:spPr>
          <a:xfrm>
            <a:off x="9779443" y="2103438"/>
            <a:ext cx="1972800" cy="40687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16" name="Presentation Footer">
            <a:extLst>
              <a:ext uri="{FF2B5EF4-FFF2-40B4-BE49-F238E27FC236}">
                <a16:creationId xmlns:a16="http://schemas.microsoft.com/office/drawing/2014/main" id="{EBE12295-1610-4511-8950-3D9E038E4C95}"/>
              </a:ext>
            </a:extLst>
          </p:cNvPr>
          <p:cNvSpPr>
            <a:spLocks noGrp="1"/>
          </p:cNvSpPr>
          <p:nvPr>
            <p:ph type="ftr" sz="quarter" idx="17"/>
          </p:nvPr>
        </p:nvSpPr>
        <p:spPr>
          <a:xfrm>
            <a:off x="442912" y="6355080"/>
            <a:ext cx="5473701" cy="137160"/>
          </a:xfrm>
        </p:spPr>
        <p:txBody>
          <a:bodyPr/>
          <a:lstStyle/>
          <a:p>
            <a:pPr algn="l"/>
            <a:endParaRPr lang="en-US" dirty="0"/>
          </a:p>
        </p:txBody>
      </p:sp>
      <p:sp>
        <p:nvSpPr>
          <p:cNvPr id="17" name="Date">
            <a:extLst>
              <a:ext uri="{FF2B5EF4-FFF2-40B4-BE49-F238E27FC236}">
                <a16:creationId xmlns:a16="http://schemas.microsoft.com/office/drawing/2014/main" id="{6226A18B-2E48-47C8-8231-AE2C5DF4E67A}"/>
              </a:ext>
            </a:extLst>
          </p:cNvPr>
          <p:cNvSpPr>
            <a:spLocks noGrp="1"/>
          </p:cNvSpPr>
          <p:nvPr>
            <p:ph type="dt" sz="half" idx="12"/>
          </p:nvPr>
        </p:nvSpPr>
        <p:spPr>
          <a:xfrm>
            <a:off x="9984296" y="6355080"/>
            <a:ext cx="1764792" cy="137160"/>
          </a:xfrm>
        </p:spPr>
        <p:txBody>
          <a:bodyPr/>
          <a:lstStyle/>
          <a:p>
            <a:r>
              <a:rPr lang="en-US"/>
              <a:t>February 2024</a:t>
            </a:r>
            <a:endParaRPr lang="en-US" dirty="0"/>
          </a:p>
        </p:txBody>
      </p:sp>
      <p:sp>
        <p:nvSpPr>
          <p:cNvPr id="18" name="Slide Number">
            <a:extLst>
              <a:ext uri="{FF2B5EF4-FFF2-40B4-BE49-F238E27FC236}">
                <a16:creationId xmlns:a16="http://schemas.microsoft.com/office/drawing/2014/main" id="{9652FBC2-942D-468E-8FFB-4961241D592A}"/>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3129817039"/>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Imag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t>[Slide title]</a:t>
            </a:r>
            <a:endParaRPr lang="en-US" dirty="0"/>
          </a:p>
        </p:txBody>
      </p:sp>
      <p:sp>
        <p:nvSpPr>
          <p:cNvPr id="10" name="Picture Placeholder 2"/>
          <p:cNvSpPr>
            <a:spLocks noGrp="1"/>
          </p:cNvSpPr>
          <p:nvPr>
            <p:ph type="pic" sz="quarter" idx="13"/>
          </p:nvPr>
        </p:nvSpPr>
        <p:spPr>
          <a:xfrm>
            <a:off x="442912" y="2100263"/>
            <a:ext cx="3529013" cy="3017520"/>
          </a:xfrm>
          <a:solidFill>
            <a:srgbClr val="DEDEDE"/>
          </a:solidFill>
        </p:spPr>
        <p:txBody>
          <a:bodyPr anchor="ctr" anchorCtr="0"/>
          <a:lstStyle>
            <a:lvl1pPr algn="ctr">
              <a:defRPr sz="1200" b="0">
                <a:solidFill>
                  <a:schemeClr val="tx1"/>
                </a:solidFill>
              </a:defRPr>
            </a:lvl1pPr>
          </a:lstStyle>
          <a:p>
            <a:r>
              <a:rPr lang="en-US" dirty="0"/>
              <a:t>Click icon to </a:t>
            </a:r>
            <a:r>
              <a:rPr lang="en-US"/>
              <a:t>add picture</a:t>
            </a:r>
            <a:endParaRPr lang="en-US" dirty="0"/>
          </a:p>
        </p:txBody>
      </p:sp>
      <p:sp>
        <p:nvSpPr>
          <p:cNvPr id="16" name="Picture Placeholder 3"/>
          <p:cNvSpPr>
            <a:spLocks noGrp="1"/>
          </p:cNvSpPr>
          <p:nvPr>
            <p:ph type="pic" sz="quarter" idx="15"/>
          </p:nvPr>
        </p:nvSpPr>
        <p:spPr>
          <a:xfrm>
            <a:off x="4331494" y="2100263"/>
            <a:ext cx="3529013" cy="3017520"/>
          </a:xfrm>
          <a:solidFill>
            <a:srgbClr val="DEDEDE"/>
          </a:solidFill>
        </p:spPr>
        <p:txBody>
          <a:bodyPr anchor="ctr" anchorCtr="0"/>
          <a:lstStyle>
            <a:lvl1pPr algn="ctr">
              <a:defRPr sz="1200" b="0">
                <a:solidFill>
                  <a:schemeClr val="tx1"/>
                </a:solidFill>
              </a:defRPr>
            </a:lvl1pPr>
          </a:lstStyle>
          <a:p>
            <a:r>
              <a:rPr lang="en-US" dirty="0"/>
              <a:t>Click icon to </a:t>
            </a:r>
            <a:r>
              <a:rPr lang="en-US"/>
              <a:t>add picture</a:t>
            </a:r>
            <a:endParaRPr lang="en-US" dirty="0"/>
          </a:p>
        </p:txBody>
      </p:sp>
      <p:sp>
        <p:nvSpPr>
          <p:cNvPr id="18" name="Picture Placeholder 4"/>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en-US" dirty="0"/>
              <a:t>Click icon to </a:t>
            </a:r>
            <a:r>
              <a:rPr lang="en-US"/>
              <a:t>add picture</a:t>
            </a:r>
            <a:endParaRPr lang="en-US" dirty="0"/>
          </a:p>
        </p:txBody>
      </p:sp>
      <p:sp>
        <p:nvSpPr>
          <p:cNvPr id="7" name="Content Placeholder 2">
            <a:extLst>
              <a:ext uri="{FF2B5EF4-FFF2-40B4-BE49-F238E27FC236}">
                <a16:creationId xmlns:a16="http://schemas.microsoft.com/office/drawing/2014/main" id="{CF36C29E-E542-4CF8-8350-7B2993AB9F11}"/>
              </a:ext>
            </a:extLst>
          </p:cNvPr>
          <p:cNvSpPr>
            <a:spLocks noGrp="1"/>
          </p:cNvSpPr>
          <p:nvPr>
            <p:ph sz="quarter" idx="20"/>
          </p:nvPr>
        </p:nvSpPr>
        <p:spPr>
          <a:xfrm>
            <a:off x="442913" y="5280025"/>
            <a:ext cx="3529012" cy="892175"/>
          </a:xfrm>
        </p:spPr>
        <p:txBody>
          <a:bodyPr/>
          <a:lstStyle>
            <a:lvl1pPr>
              <a:defRPr sz="1200"/>
            </a:lvl1pPr>
            <a:lvl2pPr>
              <a:defRPr sz="1600"/>
            </a:lvl2pPr>
            <a:lvl3pPr marL="0" indent="0">
              <a:buNone/>
              <a:defRPr/>
            </a:lvl3pPr>
          </a:lstStyle>
          <a:p>
            <a:pPr lvl="0"/>
            <a:r>
              <a:rPr lang="en-US" dirty="0"/>
              <a:t>Click to edit Master text styles</a:t>
            </a:r>
          </a:p>
          <a:p>
            <a:pPr lvl="1"/>
            <a:r>
              <a:rPr lang="en-US" dirty="0"/>
              <a:t>Second level</a:t>
            </a:r>
          </a:p>
        </p:txBody>
      </p:sp>
      <p:sp>
        <p:nvSpPr>
          <p:cNvPr id="23" name="Content Placeholder 3">
            <a:extLst>
              <a:ext uri="{FF2B5EF4-FFF2-40B4-BE49-F238E27FC236}">
                <a16:creationId xmlns:a16="http://schemas.microsoft.com/office/drawing/2014/main" id="{5E49564D-E876-4F96-AA36-94443DF6A6B4}"/>
              </a:ext>
            </a:extLst>
          </p:cNvPr>
          <p:cNvSpPr>
            <a:spLocks noGrp="1"/>
          </p:cNvSpPr>
          <p:nvPr>
            <p:ph sz="quarter" idx="21"/>
          </p:nvPr>
        </p:nvSpPr>
        <p:spPr>
          <a:xfrm>
            <a:off x="4331495" y="5280025"/>
            <a:ext cx="3529012" cy="892175"/>
          </a:xfrm>
        </p:spPr>
        <p:txBody>
          <a:bodyPr/>
          <a:lstStyle>
            <a:lvl1pPr>
              <a:defRPr sz="1200"/>
            </a:lvl1pPr>
            <a:lvl2pPr>
              <a:defRPr sz="1600"/>
            </a:lvl2pPr>
            <a:lvl3pPr marL="0" indent="0">
              <a:buNone/>
              <a:defRPr/>
            </a:lvl3pPr>
          </a:lstStyle>
          <a:p>
            <a:pPr lvl="0"/>
            <a:r>
              <a:rPr lang="en-US" dirty="0"/>
              <a:t>Click to edit Master text styles</a:t>
            </a:r>
          </a:p>
          <a:p>
            <a:pPr lvl="1"/>
            <a:r>
              <a:rPr lang="en-US" dirty="0"/>
              <a:t>Second level</a:t>
            </a:r>
          </a:p>
        </p:txBody>
      </p:sp>
      <p:sp>
        <p:nvSpPr>
          <p:cNvPr id="24" name="Content Placeholder 4">
            <a:extLst>
              <a:ext uri="{FF2B5EF4-FFF2-40B4-BE49-F238E27FC236}">
                <a16:creationId xmlns:a16="http://schemas.microsoft.com/office/drawing/2014/main" id="{D1C35B22-67CB-4342-8F23-814ABE95E981}"/>
              </a:ext>
            </a:extLst>
          </p:cNvPr>
          <p:cNvSpPr>
            <a:spLocks noGrp="1"/>
          </p:cNvSpPr>
          <p:nvPr>
            <p:ph sz="quarter" idx="22"/>
          </p:nvPr>
        </p:nvSpPr>
        <p:spPr>
          <a:xfrm>
            <a:off x="8220076" y="5280025"/>
            <a:ext cx="3529012" cy="892175"/>
          </a:xfrm>
        </p:spPr>
        <p:txBody>
          <a:bodyPr/>
          <a:lstStyle>
            <a:lvl1pPr>
              <a:defRPr sz="1200"/>
            </a:lvl1pPr>
            <a:lvl2pPr>
              <a:defRPr sz="1600"/>
            </a:lvl2pPr>
            <a:lvl3pPr marL="0" indent="0">
              <a:buNone/>
              <a:defRPr/>
            </a:lvl3pPr>
          </a:lstStyle>
          <a:p>
            <a:pPr lvl="0"/>
            <a:r>
              <a:rPr lang="en-US" dirty="0"/>
              <a:t>Click to edit Master text styles</a:t>
            </a:r>
          </a:p>
          <a:p>
            <a:pPr lvl="1"/>
            <a:r>
              <a:rPr lang="en-US" dirty="0"/>
              <a:t>Second level</a:t>
            </a:r>
          </a:p>
        </p:txBody>
      </p:sp>
      <p:sp>
        <p:nvSpPr>
          <p:cNvPr id="20" name="Presentation Footer">
            <a:extLst>
              <a:ext uri="{FF2B5EF4-FFF2-40B4-BE49-F238E27FC236}">
                <a16:creationId xmlns:a16="http://schemas.microsoft.com/office/drawing/2014/main" id="{143150FA-7ADA-4D3B-8D83-185C5B9627F8}"/>
              </a:ext>
            </a:extLst>
          </p:cNvPr>
          <p:cNvSpPr>
            <a:spLocks noGrp="1"/>
          </p:cNvSpPr>
          <p:nvPr>
            <p:ph type="ftr" sz="quarter" idx="19"/>
          </p:nvPr>
        </p:nvSpPr>
        <p:spPr>
          <a:xfrm>
            <a:off x="442912" y="6355080"/>
            <a:ext cx="5473701" cy="137160"/>
          </a:xfrm>
        </p:spPr>
        <p:txBody>
          <a:bodyPr/>
          <a:lstStyle/>
          <a:p>
            <a:pPr algn="l"/>
            <a:endParaRPr lang="en-US" dirty="0"/>
          </a:p>
        </p:txBody>
      </p:sp>
      <p:sp>
        <p:nvSpPr>
          <p:cNvPr id="21" name="Date">
            <a:extLst>
              <a:ext uri="{FF2B5EF4-FFF2-40B4-BE49-F238E27FC236}">
                <a16:creationId xmlns:a16="http://schemas.microsoft.com/office/drawing/2014/main" id="{654B51D6-1525-4D38-B225-69AC562201DD}"/>
              </a:ext>
            </a:extLst>
          </p:cNvPr>
          <p:cNvSpPr>
            <a:spLocks noGrp="1"/>
          </p:cNvSpPr>
          <p:nvPr>
            <p:ph type="dt" sz="half" idx="12"/>
          </p:nvPr>
        </p:nvSpPr>
        <p:spPr>
          <a:xfrm>
            <a:off x="9984296" y="6355080"/>
            <a:ext cx="1764792" cy="137160"/>
          </a:xfrm>
        </p:spPr>
        <p:txBody>
          <a:bodyPr/>
          <a:lstStyle/>
          <a:p>
            <a:r>
              <a:rPr lang="en-US"/>
              <a:t>February 2024</a:t>
            </a:r>
            <a:endParaRPr lang="en-US" dirty="0"/>
          </a:p>
        </p:txBody>
      </p:sp>
      <p:sp>
        <p:nvSpPr>
          <p:cNvPr id="22" name="Slide Number">
            <a:extLst>
              <a:ext uri="{FF2B5EF4-FFF2-40B4-BE49-F238E27FC236}">
                <a16:creationId xmlns:a16="http://schemas.microsoft.com/office/drawing/2014/main" id="{9CE3AF0A-026B-4716-8B65-D5F631540C49}"/>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2335327034"/>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Images - Subtitl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42913" y="430514"/>
            <a:ext cx="11306175" cy="502920"/>
          </a:xfrm>
        </p:spPr>
        <p:txBody>
          <a:bodyPr/>
          <a:lstStyle>
            <a:lvl1pPr>
              <a:defRPr/>
            </a:lvl1pPr>
          </a:lstStyle>
          <a:p>
            <a:r>
              <a:rPr lang="en-US"/>
              <a:t>[Slide title]</a:t>
            </a:r>
            <a:endParaRPr lang="en-US" dirty="0"/>
          </a:p>
        </p:txBody>
      </p:sp>
      <p:sp>
        <p:nvSpPr>
          <p:cNvPr id="11" name="Subtitle 2">
            <a:extLst>
              <a:ext uri="{FF2B5EF4-FFF2-40B4-BE49-F238E27FC236}">
                <a16:creationId xmlns:a16="http://schemas.microsoft.com/office/drawing/2014/main" id="{5CE153FD-285A-D647-ADE4-833E86A9CF52}"/>
              </a:ext>
            </a:extLst>
          </p:cNvPr>
          <p:cNvSpPr>
            <a:spLocks noGrp="1"/>
          </p:cNvSpPr>
          <p:nvPr>
            <p:ph type="subTitle" idx="24"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endParaRPr lang="en-US" dirty="0"/>
          </a:p>
        </p:txBody>
      </p:sp>
      <p:sp>
        <p:nvSpPr>
          <p:cNvPr id="10" name="Picture Placeholder 2"/>
          <p:cNvSpPr>
            <a:spLocks noGrp="1"/>
          </p:cNvSpPr>
          <p:nvPr>
            <p:ph type="pic" sz="quarter" idx="13"/>
          </p:nvPr>
        </p:nvSpPr>
        <p:spPr>
          <a:xfrm>
            <a:off x="442912" y="2100263"/>
            <a:ext cx="3529013" cy="3017520"/>
          </a:xfrm>
          <a:solidFill>
            <a:srgbClr val="DEDEDE"/>
          </a:solidFill>
        </p:spPr>
        <p:txBody>
          <a:bodyPr anchor="ctr" anchorCtr="0"/>
          <a:lstStyle>
            <a:lvl1pPr algn="ctr">
              <a:defRPr sz="1200" b="0">
                <a:solidFill>
                  <a:schemeClr val="tx1"/>
                </a:solidFill>
              </a:defRPr>
            </a:lvl1pPr>
          </a:lstStyle>
          <a:p>
            <a:r>
              <a:rPr lang="en-US" dirty="0"/>
              <a:t>Click icon to </a:t>
            </a:r>
            <a:r>
              <a:rPr lang="en-US"/>
              <a:t>add picture</a:t>
            </a:r>
            <a:endParaRPr lang="en-US" dirty="0"/>
          </a:p>
        </p:txBody>
      </p:sp>
      <p:sp>
        <p:nvSpPr>
          <p:cNvPr id="16" name="Picture Placeholder 3"/>
          <p:cNvSpPr>
            <a:spLocks noGrp="1"/>
          </p:cNvSpPr>
          <p:nvPr>
            <p:ph type="pic" sz="quarter" idx="15"/>
          </p:nvPr>
        </p:nvSpPr>
        <p:spPr>
          <a:xfrm>
            <a:off x="4331494" y="2100263"/>
            <a:ext cx="3529013" cy="3017520"/>
          </a:xfrm>
          <a:solidFill>
            <a:srgbClr val="DEDEDE"/>
          </a:solidFill>
        </p:spPr>
        <p:txBody>
          <a:bodyPr anchor="ctr" anchorCtr="0"/>
          <a:lstStyle>
            <a:lvl1pPr algn="ctr">
              <a:defRPr sz="1200" b="0">
                <a:solidFill>
                  <a:schemeClr val="tx1"/>
                </a:solidFill>
              </a:defRPr>
            </a:lvl1pPr>
          </a:lstStyle>
          <a:p>
            <a:r>
              <a:rPr lang="en-US" dirty="0"/>
              <a:t>Click icon to </a:t>
            </a:r>
            <a:r>
              <a:rPr lang="en-US"/>
              <a:t>add picture</a:t>
            </a:r>
            <a:endParaRPr lang="en-US" dirty="0"/>
          </a:p>
        </p:txBody>
      </p:sp>
      <p:sp>
        <p:nvSpPr>
          <p:cNvPr id="18" name="Picture Placeholder 4"/>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en-US" dirty="0"/>
              <a:t>Click icon to </a:t>
            </a:r>
            <a:r>
              <a:rPr lang="en-US"/>
              <a:t>add picture</a:t>
            </a:r>
            <a:endParaRPr lang="en-US" dirty="0"/>
          </a:p>
        </p:txBody>
      </p:sp>
      <p:sp>
        <p:nvSpPr>
          <p:cNvPr id="25" name="Content Placeholder 2">
            <a:extLst>
              <a:ext uri="{FF2B5EF4-FFF2-40B4-BE49-F238E27FC236}">
                <a16:creationId xmlns:a16="http://schemas.microsoft.com/office/drawing/2014/main" id="{DF41A2FF-FB3D-4971-8B6D-3BD731DE5053}"/>
              </a:ext>
            </a:extLst>
          </p:cNvPr>
          <p:cNvSpPr>
            <a:spLocks noGrp="1"/>
          </p:cNvSpPr>
          <p:nvPr>
            <p:ph sz="quarter" idx="20"/>
          </p:nvPr>
        </p:nvSpPr>
        <p:spPr>
          <a:xfrm>
            <a:off x="442913" y="5280025"/>
            <a:ext cx="3529012" cy="892175"/>
          </a:xfrm>
        </p:spPr>
        <p:txBody>
          <a:bodyPr/>
          <a:lstStyle>
            <a:lvl1pPr>
              <a:defRPr sz="1200"/>
            </a:lvl1pPr>
            <a:lvl2pPr>
              <a:defRPr sz="1600"/>
            </a:lvl2pPr>
            <a:lvl3pPr marL="0" indent="0">
              <a:buNone/>
              <a:defRPr/>
            </a:lvl3pPr>
          </a:lstStyle>
          <a:p>
            <a:pPr lvl="0"/>
            <a:r>
              <a:rPr lang="en-US" dirty="0"/>
              <a:t>Click to edit Master text styles</a:t>
            </a:r>
          </a:p>
          <a:p>
            <a:pPr lvl="1"/>
            <a:r>
              <a:rPr lang="en-US" dirty="0"/>
              <a:t>Second level</a:t>
            </a:r>
          </a:p>
        </p:txBody>
      </p:sp>
      <p:sp>
        <p:nvSpPr>
          <p:cNvPr id="26" name="Content Placeholder 3">
            <a:extLst>
              <a:ext uri="{FF2B5EF4-FFF2-40B4-BE49-F238E27FC236}">
                <a16:creationId xmlns:a16="http://schemas.microsoft.com/office/drawing/2014/main" id="{7662A741-222C-4F6F-9366-53AED64CAC17}"/>
              </a:ext>
            </a:extLst>
          </p:cNvPr>
          <p:cNvSpPr>
            <a:spLocks noGrp="1"/>
          </p:cNvSpPr>
          <p:nvPr>
            <p:ph sz="quarter" idx="21"/>
          </p:nvPr>
        </p:nvSpPr>
        <p:spPr>
          <a:xfrm>
            <a:off x="4331495" y="5280025"/>
            <a:ext cx="3529012" cy="892175"/>
          </a:xfrm>
        </p:spPr>
        <p:txBody>
          <a:bodyPr/>
          <a:lstStyle>
            <a:lvl1pPr>
              <a:defRPr sz="1200"/>
            </a:lvl1pPr>
            <a:lvl2pPr>
              <a:defRPr sz="1600"/>
            </a:lvl2pPr>
            <a:lvl3pPr marL="0" indent="0">
              <a:buNone/>
              <a:defRPr/>
            </a:lvl3pPr>
          </a:lstStyle>
          <a:p>
            <a:pPr lvl="0"/>
            <a:r>
              <a:rPr lang="en-US" dirty="0"/>
              <a:t>Click to edit Master text styles</a:t>
            </a:r>
          </a:p>
          <a:p>
            <a:pPr lvl="1"/>
            <a:r>
              <a:rPr lang="en-US" dirty="0"/>
              <a:t>Second level</a:t>
            </a:r>
          </a:p>
        </p:txBody>
      </p:sp>
      <p:sp>
        <p:nvSpPr>
          <p:cNvPr id="27" name="Content Placeholder 4">
            <a:extLst>
              <a:ext uri="{FF2B5EF4-FFF2-40B4-BE49-F238E27FC236}">
                <a16:creationId xmlns:a16="http://schemas.microsoft.com/office/drawing/2014/main" id="{2C7502DD-886C-4B7F-ACDF-7765ADE3972C}"/>
              </a:ext>
            </a:extLst>
          </p:cNvPr>
          <p:cNvSpPr>
            <a:spLocks noGrp="1"/>
          </p:cNvSpPr>
          <p:nvPr>
            <p:ph sz="quarter" idx="22"/>
          </p:nvPr>
        </p:nvSpPr>
        <p:spPr>
          <a:xfrm>
            <a:off x="8220076" y="5280025"/>
            <a:ext cx="3529012" cy="892175"/>
          </a:xfrm>
        </p:spPr>
        <p:txBody>
          <a:bodyPr/>
          <a:lstStyle>
            <a:lvl1pPr>
              <a:defRPr sz="1200"/>
            </a:lvl1pPr>
            <a:lvl2pPr>
              <a:defRPr sz="1600"/>
            </a:lvl2pPr>
            <a:lvl3pPr marL="0" indent="0">
              <a:buNone/>
              <a:defRPr/>
            </a:lvl3pPr>
          </a:lstStyle>
          <a:p>
            <a:pPr lvl="0"/>
            <a:r>
              <a:rPr lang="en-US" dirty="0"/>
              <a:t>Click to edit Master text styles</a:t>
            </a:r>
          </a:p>
          <a:p>
            <a:pPr lvl="1"/>
            <a:r>
              <a:rPr lang="en-US" dirty="0"/>
              <a:t>Second level</a:t>
            </a:r>
          </a:p>
        </p:txBody>
      </p:sp>
      <p:sp>
        <p:nvSpPr>
          <p:cNvPr id="22" name="Presentation Footer">
            <a:extLst>
              <a:ext uri="{FF2B5EF4-FFF2-40B4-BE49-F238E27FC236}">
                <a16:creationId xmlns:a16="http://schemas.microsoft.com/office/drawing/2014/main" id="{E528D06F-5262-4849-B168-CAB133AE792E}"/>
              </a:ext>
            </a:extLst>
          </p:cNvPr>
          <p:cNvSpPr>
            <a:spLocks noGrp="1"/>
          </p:cNvSpPr>
          <p:nvPr>
            <p:ph type="ftr" sz="quarter" idx="25"/>
          </p:nvPr>
        </p:nvSpPr>
        <p:spPr>
          <a:xfrm>
            <a:off x="442912" y="6355080"/>
            <a:ext cx="5473701" cy="137160"/>
          </a:xfrm>
        </p:spPr>
        <p:txBody>
          <a:bodyPr/>
          <a:lstStyle/>
          <a:p>
            <a:pPr algn="l"/>
            <a:endParaRPr lang="en-US" dirty="0"/>
          </a:p>
        </p:txBody>
      </p:sp>
      <p:sp>
        <p:nvSpPr>
          <p:cNvPr id="23" name="Date">
            <a:extLst>
              <a:ext uri="{FF2B5EF4-FFF2-40B4-BE49-F238E27FC236}">
                <a16:creationId xmlns:a16="http://schemas.microsoft.com/office/drawing/2014/main" id="{8844EFB6-E1C5-4C39-8ECF-FB91260B5DAB}"/>
              </a:ext>
            </a:extLst>
          </p:cNvPr>
          <p:cNvSpPr>
            <a:spLocks noGrp="1"/>
          </p:cNvSpPr>
          <p:nvPr>
            <p:ph type="dt" sz="half" idx="12"/>
          </p:nvPr>
        </p:nvSpPr>
        <p:spPr>
          <a:xfrm>
            <a:off x="9984296" y="6355080"/>
            <a:ext cx="1764792" cy="137160"/>
          </a:xfrm>
        </p:spPr>
        <p:txBody>
          <a:bodyPr/>
          <a:lstStyle/>
          <a:p>
            <a:r>
              <a:rPr lang="en-US"/>
              <a:t>February 2024</a:t>
            </a:r>
            <a:endParaRPr lang="en-US" dirty="0"/>
          </a:p>
        </p:txBody>
      </p:sp>
      <p:sp>
        <p:nvSpPr>
          <p:cNvPr id="24" name="Slide Number">
            <a:extLst>
              <a:ext uri="{FF2B5EF4-FFF2-40B4-BE49-F238E27FC236}">
                <a16:creationId xmlns:a16="http://schemas.microsoft.com/office/drawing/2014/main" id="{238FF94D-6991-41E6-8DF6-656C300803A7}"/>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112746607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11306175" cy="1387275"/>
          </a:xfrm>
        </p:spPr>
        <p:txBody>
          <a:bodyPr/>
          <a:lstStyle>
            <a:lvl1pPr>
              <a:defRPr/>
            </a:lvl1pPr>
          </a:lstStyle>
          <a:p>
            <a:r>
              <a:rPr lang="en-US"/>
              <a:t>[Slide title]</a:t>
            </a:r>
            <a:endParaRPr lang="en-US" dirty="0"/>
          </a:p>
        </p:txBody>
      </p:sp>
      <p:sp>
        <p:nvSpPr>
          <p:cNvPr id="3" name="Content Placeholder 2"/>
          <p:cNvSpPr>
            <a:spLocks noGrp="1"/>
          </p:cNvSpPr>
          <p:nvPr>
            <p:ph idx="1"/>
          </p:nvPr>
        </p:nvSpPr>
        <p:spPr>
          <a:xfrm>
            <a:off x="442912" y="2103120"/>
            <a:ext cx="11306175" cy="4073842"/>
          </a:xfrm>
        </p:spPr>
        <p:txBody>
          <a:bodyPr/>
          <a:lstStyle>
            <a:lvl1pPr marL="730250" indent="-730250">
              <a:lnSpc>
                <a:spcPct val="90000"/>
              </a:lnSpc>
              <a:spcBef>
                <a:spcPts val="0"/>
              </a:spcBef>
              <a:spcAft>
                <a:spcPts val="600"/>
              </a:spcAft>
              <a:buClr>
                <a:schemeClr val="accent1"/>
              </a:buClr>
              <a:buFont typeface="+mj-lt"/>
              <a:buAutoNum type="arabicPeriod"/>
              <a:tabLst>
                <a:tab pos="10623550" algn="r"/>
              </a:tabLst>
              <a:defRPr sz="2800" b="0">
                <a:solidFill>
                  <a:schemeClr val="tx1"/>
                </a:solidFill>
              </a:defRPr>
            </a:lvl1pPr>
            <a:lvl2pPr marL="730250" indent="0">
              <a:buClr>
                <a:schemeClr val="accent4"/>
              </a:buClr>
              <a:buFont typeface="+mj-lt"/>
              <a:buNone/>
              <a:tabLst>
                <a:tab pos="10623550" algn="r"/>
              </a:tabLst>
              <a:defRPr sz="1600"/>
            </a:lvl2pPr>
            <a:lvl3pPr marL="914400" indent="-182563">
              <a:lnSpc>
                <a:spcPct val="100000"/>
              </a:lnSpc>
              <a:tabLst>
                <a:tab pos="10623550" algn="r"/>
              </a:tabLst>
              <a:defRPr/>
            </a:lvl3pPr>
            <a:lvl4pPr marL="1096963" indent="-182563">
              <a:lnSpc>
                <a:spcPct val="100000"/>
              </a:lnSpc>
              <a:tabLst>
                <a:tab pos="10623550" algn="r"/>
              </a:tabLst>
              <a:defRPr/>
            </a:lvl4pPr>
            <a:lvl5pPr marL="1279525" indent="-182563">
              <a:lnSpc>
                <a:spcPct val="100000"/>
              </a:lnSpc>
              <a:tabLst>
                <a:tab pos="10623550" algn="r"/>
              </a:tabLst>
              <a:defRPr/>
            </a:lvl5pPr>
            <a:lvl6pPr marL="1462088" indent="-182563">
              <a:lnSpc>
                <a:spcPct val="100000"/>
              </a:lnSpc>
              <a:tabLst>
                <a:tab pos="10623550" algn="r"/>
              </a:tabLst>
              <a:defRPr/>
            </a:lvl6pPr>
            <a:lvl7pPr marL="1644650" indent="-182563">
              <a:lnSpc>
                <a:spcPct val="100000"/>
              </a:lnSpc>
              <a:tabLst>
                <a:tab pos="10623550" algn="r"/>
              </a:tabLst>
              <a:defRPr/>
            </a:lvl7pPr>
            <a:lvl8pPr marL="1828800" indent="-182563">
              <a:lnSpc>
                <a:spcPct val="100000"/>
              </a:lnSpc>
              <a:tabLst>
                <a:tab pos="10623550" algn="r"/>
              </a:tabLst>
              <a:defRPr/>
            </a:lvl8pPr>
            <a:lvl9pPr marL="2011363" indent="-182563">
              <a:lnSpc>
                <a:spcPct val="100000"/>
              </a:lnSpc>
              <a:tabLst>
                <a:tab pos="10623550"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5" name="Presentation Footer">
            <a:extLst>
              <a:ext uri="{FF2B5EF4-FFF2-40B4-BE49-F238E27FC236}">
                <a16:creationId xmlns:a16="http://schemas.microsoft.com/office/drawing/2014/main" id="{B0AE826D-197B-B84E-8B9B-E0610700761D}"/>
              </a:ext>
            </a:extLst>
          </p:cNvPr>
          <p:cNvSpPr>
            <a:spLocks noGrp="1"/>
          </p:cNvSpPr>
          <p:nvPr>
            <p:ph type="ftr" sz="quarter" idx="13"/>
          </p:nvPr>
        </p:nvSpPr>
        <p:spPr/>
        <p:txBody>
          <a:bodyPr/>
          <a:lstStyle/>
          <a:p>
            <a:pPr algn="l"/>
            <a:endParaRPr lang="en-US" dirty="0"/>
          </a:p>
        </p:txBody>
      </p:sp>
      <p:sp>
        <p:nvSpPr>
          <p:cNvPr id="4" name="Date">
            <a:extLst>
              <a:ext uri="{FF2B5EF4-FFF2-40B4-BE49-F238E27FC236}">
                <a16:creationId xmlns:a16="http://schemas.microsoft.com/office/drawing/2014/main" id="{2A29A14A-827E-1247-9162-E763C985ACD0}"/>
              </a:ext>
            </a:extLst>
          </p:cNvPr>
          <p:cNvSpPr>
            <a:spLocks noGrp="1"/>
          </p:cNvSpPr>
          <p:nvPr>
            <p:ph type="dt" sz="half" idx="12"/>
          </p:nvPr>
        </p:nvSpPr>
        <p:spPr/>
        <p:txBody>
          <a:bodyPr/>
          <a:lstStyle/>
          <a:p>
            <a:r>
              <a:rPr lang="en-US"/>
              <a:t>February 2024</a:t>
            </a:r>
            <a:endParaRPr lang="en-US" dirty="0"/>
          </a:p>
        </p:txBody>
      </p:sp>
      <p:sp>
        <p:nvSpPr>
          <p:cNvPr id="6" name="Slide Number">
            <a:extLst>
              <a:ext uri="{FF2B5EF4-FFF2-40B4-BE49-F238E27FC236}">
                <a16:creationId xmlns:a16="http://schemas.microsoft.com/office/drawing/2014/main" id="{7092926E-C7A2-1946-B74B-5EC49D3EAE3C}"/>
              </a:ext>
            </a:extLst>
          </p:cNvPr>
          <p:cNvSpPr>
            <a:spLocks noGrp="1"/>
          </p:cNvSpPr>
          <p:nvPr>
            <p:ph type="sldNum" sz="quarter" idx="11"/>
          </p:nvPr>
        </p:nvSpPr>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2123520662"/>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Text Boxes for Icon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t>[Slide title]</a:t>
            </a:r>
            <a:endParaRPr lang="en-US" dirty="0"/>
          </a:p>
        </p:txBody>
      </p:sp>
      <p:sp>
        <p:nvSpPr>
          <p:cNvPr id="20" name="Content Placeholder 2">
            <a:extLst>
              <a:ext uri="{FF2B5EF4-FFF2-40B4-BE49-F238E27FC236}">
                <a16:creationId xmlns:a16="http://schemas.microsoft.com/office/drawing/2014/main" id="{5647D158-444C-4C82-ACB0-9AB0A3521F0D}"/>
              </a:ext>
            </a:extLst>
          </p:cNvPr>
          <p:cNvSpPr>
            <a:spLocks noGrp="1"/>
          </p:cNvSpPr>
          <p:nvPr>
            <p:ph sz="quarter" idx="21"/>
          </p:nvPr>
        </p:nvSpPr>
        <p:spPr>
          <a:xfrm>
            <a:off x="44723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21" name="Content Placeholder 3">
            <a:extLst>
              <a:ext uri="{FF2B5EF4-FFF2-40B4-BE49-F238E27FC236}">
                <a16:creationId xmlns:a16="http://schemas.microsoft.com/office/drawing/2014/main" id="{09E9185D-B5E2-42D8-B0BB-64A240642503}"/>
              </a:ext>
            </a:extLst>
          </p:cNvPr>
          <p:cNvSpPr>
            <a:spLocks noGrp="1"/>
          </p:cNvSpPr>
          <p:nvPr>
            <p:ph sz="quarter" idx="22"/>
          </p:nvPr>
        </p:nvSpPr>
        <p:spPr>
          <a:xfrm>
            <a:off x="335963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22" name="Content Placeholder 4">
            <a:extLst>
              <a:ext uri="{FF2B5EF4-FFF2-40B4-BE49-F238E27FC236}">
                <a16:creationId xmlns:a16="http://schemas.microsoft.com/office/drawing/2014/main" id="{4EDDB54A-2316-4869-8165-5986C6003418}"/>
              </a:ext>
            </a:extLst>
          </p:cNvPr>
          <p:cNvSpPr>
            <a:spLocks noGrp="1"/>
          </p:cNvSpPr>
          <p:nvPr>
            <p:ph sz="quarter" idx="23"/>
          </p:nvPr>
        </p:nvSpPr>
        <p:spPr>
          <a:xfrm>
            <a:off x="627636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23" name="Content Placeholder 5">
            <a:extLst>
              <a:ext uri="{FF2B5EF4-FFF2-40B4-BE49-F238E27FC236}">
                <a16:creationId xmlns:a16="http://schemas.microsoft.com/office/drawing/2014/main" id="{C944BFAA-989E-4744-AC4B-DF3B93FF7EF7}"/>
              </a:ext>
            </a:extLst>
          </p:cNvPr>
          <p:cNvSpPr>
            <a:spLocks noGrp="1"/>
          </p:cNvSpPr>
          <p:nvPr>
            <p:ph sz="quarter" idx="24"/>
          </p:nvPr>
        </p:nvSpPr>
        <p:spPr>
          <a:xfrm>
            <a:off x="919308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14" name="Presentation Footer">
            <a:extLst>
              <a:ext uri="{FF2B5EF4-FFF2-40B4-BE49-F238E27FC236}">
                <a16:creationId xmlns:a16="http://schemas.microsoft.com/office/drawing/2014/main" id="{B9DDE53E-9EDD-4F33-A597-8A2E4C6CBC9C}"/>
              </a:ext>
            </a:extLst>
          </p:cNvPr>
          <p:cNvSpPr>
            <a:spLocks noGrp="1"/>
          </p:cNvSpPr>
          <p:nvPr>
            <p:ph type="ftr" sz="quarter" idx="13"/>
          </p:nvPr>
        </p:nvSpPr>
        <p:spPr>
          <a:xfrm>
            <a:off x="442912" y="6355080"/>
            <a:ext cx="5473701" cy="137160"/>
          </a:xfrm>
        </p:spPr>
        <p:txBody>
          <a:bodyPr/>
          <a:lstStyle/>
          <a:p>
            <a:pPr algn="l"/>
            <a:endParaRPr lang="en-US" dirty="0"/>
          </a:p>
        </p:txBody>
      </p:sp>
      <p:sp>
        <p:nvSpPr>
          <p:cNvPr id="16" name="Date">
            <a:extLst>
              <a:ext uri="{FF2B5EF4-FFF2-40B4-BE49-F238E27FC236}">
                <a16:creationId xmlns:a16="http://schemas.microsoft.com/office/drawing/2014/main" id="{1C6AF745-C28E-4CFB-995D-464989BC2E66}"/>
              </a:ext>
            </a:extLst>
          </p:cNvPr>
          <p:cNvSpPr>
            <a:spLocks noGrp="1"/>
          </p:cNvSpPr>
          <p:nvPr>
            <p:ph type="dt" sz="half" idx="12"/>
          </p:nvPr>
        </p:nvSpPr>
        <p:spPr>
          <a:xfrm>
            <a:off x="9984296" y="6355080"/>
            <a:ext cx="1764792" cy="137160"/>
          </a:xfrm>
        </p:spPr>
        <p:txBody>
          <a:bodyPr/>
          <a:lstStyle/>
          <a:p>
            <a:r>
              <a:rPr lang="en-US"/>
              <a:t>February 2024</a:t>
            </a:r>
            <a:endParaRPr lang="en-US" dirty="0"/>
          </a:p>
        </p:txBody>
      </p:sp>
      <p:sp>
        <p:nvSpPr>
          <p:cNvPr id="18" name="Slide Number">
            <a:extLst>
              <a:ext uri="{FF2B5EF4-FFF2-40B4-BE49-F238E27FC236}">
                <a16:creationId xmlns:a16="http://schemas.microsoft.com/office/drawing/2014/main" id="{E93105BA-6858-4899-BF66-66DC46BAE1D7}"/>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159377084"/>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Text Boxes for Icons - Subtitl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42913" y="430514"/>
            <a:ext cx="11306175" cy="502920"/>
          </a:xfrm>
        </p:spPr>
        <p:txBody>
          <a:bodyPr/>
          <a:lstStyle>
            <a:lvl1pPr>
              <a:defRPr/>
            </a:lvl1pPr>
          </a:lstStyle>
          <a:p>
            <a:r>
              <a:rPr lang="en-US"/>
              <a:t>[Slide title]</a:t>
            </a:r>
            <a:endParaRPr lang="en-US" dirty="0"/>
          </a:p>
        </p:txBody>
      </p:sp>
      <p:sp>
        <p:nvSpPr>
          <p:cNvPr id="9" name="Subtitle 2">
            <a:extLst>
              <a:ext uri="{FF2B5EF4-FFF2-40B4-BE49-F238E27FC236}">
                <a16:creationId xmlns:a16="http://schemas.microsoft.com/office/drawing/2014/main" id="{DA3591F7-EFF5-C649-BCF8-906639EFF4C9}"/>
              </a:ext>
            </a:extLst>
          </p:cNvPr>
          <p:cNvSpPr>
            <a:spLocks noGrp="1"/>
          </p:cNvSpPr>
          <p:nvPr>
            <p:ph type="subTitle" idx="23"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endParaRPr lang="en-US" dirty="0"/>
          </a:p>
        </p:txBody>
      </p:sp>
      <p:sp>
        <p:nvSpPr>
          <p:cNvPr id="22" name="Content Placeholder 2">
            <a:extLst>
              <a:ext uri="{FF2B5EF4-FFF2-40B4-BE49-F238E27FC236}">
                <a16:creationId xmlns:a16="http://schemas.microsoft.com/office/drawing/2014/main" id="{14F44128-4414-43CF-8270-05DD5E559019}"/>
              </a:ext>
            </a:extLst>
          </p:cNvPr>
          <p:cNvSpPr>
            <a:spLocks noGrp="1"/>
          </p:cNvSpPr>
          <p:nvPr>
            <p:ph sz="quarter" idx="21"/>
          </p:nvPr>
        </p:nvSpPr>
        <p:spPr>
          <a:xfrm>
            <a:off x="44723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23" name="Content Placeholder 3">
            <a:extLst>
              <a:ext uri="{FF2B5EF4-FFF2-40B4-BE49-F238E27FC236}">
                <a16:creationId xmlns:a16="http://schemas.microsoft.com/office/drawing/2014/main" id="{5550B7EC-9A89-4137-AC2C-8E055967FFC7}"/>
              </a:ext>
            </a:extLst>
          </p:cNvPr>
          <p:cNvSpPr>
            <a:spLocks noGrp="1"/>
          </p:cNvSpPr>
          <p:nvPr>
            <p:ph sz="quarter" idx="22"/>
          </p:nvPr>
        </p:nvSpPr>
        <p:spPr>
          <a:xfrm>
            <a:off x="335963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24" name="Content Placeholder 4">
            <a:extLst>
              <a:ext uri="{FF2B5EF4-FFF2-40B4-BE49-F238E27FC236}">
                <a16:creationId xmlns:a16="http://schemas.microsoft.com/office/drawing/2014/main" id="{CAE92F97-7ADC-46A9-8EB2-EF00E7B8C3B0}"/>
              </a:ext>
            </a:extLst>
          </p:cNvPr>
          <p:cNvSpPr>
            <a:spLocks noGrp="1"/>
          </p:cNvSpPr>
          <p:nvPr>
            <p:ph sz="quarter" idx="24"/>
          </p:nvPr>
        </p:nvSpPr>
        <p:spPr>
          <a:xfrm>
            <a:off x="627636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25" name="Content Placeholder 5">
            <a:extLst>
              <a:ext uri="{FF2B5EF4-FFF2-40B4-BE49-F238E27FC236}">
                <a16:creationId xmlns:a16="http://schemas.microsoft.com/office/drawing/2014/main" id="{F0AE013A-6661-47CF-A7AF-4541D1BE18D6}"/>
              </a:ext>
            </a:extLst>
          </p:cNvPr>
          <p:cNvSpPr>
            <a:spLocks noGrp="1"/>
          </p:cNvSpPr>
          <p:nvPr>
            <p:ph sz="quarter" idx="25"/>
          </p:nvPr>
        </p:nvSpPr>
        <p:spPr>
          <a:xfrm>
            <a:off x="919308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18" name="Presentation Footer">
            <a:extLst>
              <a:ext uri="{FF2B5EF4-FFF2-40B4-BE49-F238E27FC236}">
                <a16:creationId xmlns:a16="http://schemas.microsoft.com/office/drawing/2014/main" id="{476632F6-66EA-4654-B66C-2F08C8E1CEB5}"/>
              </a:ext>
            </a:extLst>
          </p:cNvPr>
          <p:cNvSpPr>
            <a:spLocks noGrp="1"/>
          </p:cNvSpPr>
          <p:nvPr>
            <p:ph type="ftr" sz="quarter" idx="13"/>
          </p:nvPr>
        </p:nvSpPr>
        <p:spPr>
          <a:xfrm>
            <a:off x="442912" y="6355080"/>
            <a:ext cx="5473701" cy="137160"/>
          </a:xfrm>
        </p:spPr>
        <p:txBody>
          <a:bodyPr/>
          <a:lstStyle/>
          <a:p>
            <a:pPr algn="l"/>
            <a:endParaRPr lang="en-US" dirty="0"/>
          </a:p>
        </p:txBody>
      </p:sp>
      <p:sp>
        <p:nvSpPr>
          <p:cNvPr id="20" name="Date">
            <a:extLst>
              <a:ext uri="{FF2B5EF4-FFF2-40B4-BE49-F238E27FC236}">
                <a16:creationId xmlns:a16="http://schemas.microsoft.com/office/drawing/2014/main" id="{8B148D9B-4228-4F7F-B491-CFE84F85C04A}"/>
              </a:ext>
            </a:extLst>
          </p:cNvPr>
          <p:cNvSpPr>
            <a:spLocks noGrp="1"/>
          </p:cNvSpPr>
          <p:nvPr>
            <p:ph type="dt" sz="half" idx="12"/>
          </p:nvPr>
        </p:nvSpPr>
        <p:spPr>
          <a:xfrm>
            <a:off x="9984296" y="6355080"/>
            <a:ext cx="1764792" cy="137160"/>
          </a:xfrm>
        </p:spPr>
        <p:txBody>
          <a:bodyPr/>
          <a:lstStyle/>
          <a:p>
            <a:r>
              <a:rPr lang="en-US"/>
              <a:t>February 2024</a:t>
            </a:r>
            <a:endParaRPr lang="en-US" dirty="0"/>
          </a:p>
        </p:txBody>
      </p:sp>
      <p:sp>
        <p:nvSpPr>
          <p:cNvPr id="21" name="Slide Number">
            <a:extLst>
              <a:ext uri="{FF2B5EF4-FFF2-40B4-BE49-F238E27FC236}">
                <a16:creationId xmlns:a16="http://schemas.microsoft.com/office/drawing/2014/main" id="{309E4F0E-DE98-4D2A-9BFB-DA7217D32733}"/>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726970495"/>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Team Imag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t>[Slide title]</a:t>
            </a:r>
            <a:endParaRPr lang="en-US" dirty="0"/>
          </a:p>
        </p:txBody>
      </p:sp>
      <p:sp>
        <p:nvSpPr>
          <p:cNvPr id="10" name="Picture Placeholder 2"/>
          <p:cNvSpPr>
            <a:spLocks noGrp="1" noChangeAspect="1"/>
          </p:cNvSpPr>
          <p:nvPr>
            <p:ph type="pic" sz="quarter" idx="13"/>
          </p:nvPr>
        </p:nvSpPr>
        <p:spPr>
          <a:xfrm>
            <a:off x="442911" y="2103120"/>
            <a:ext cx="1325880" cy="1325880"/>
          </a:xfrm>
          <a:solidFill>
            <a:srgbClr val="DEDEDE"/>
          </a:solidFill>
        </p:spPr>
        <p:txBody>
          <a:bodyPr anchor="ctr" anchorCtr="0"/>
          <a:lstStyle>
            <a:lvl1pPr algn="ctr">
              <a:defRPr sz="1200" b="0">
                <a:solidFill>
                  <a:schemeClr val="tx1"/>
                </a:solidFill>
              </a:defRPr>
            </a:lvl1pPr>
          </a:lstStyle>
          <a:p>
            <a:r>
              <a:rPr lang="en-US" dirty="0"/>
              <a:t>Click icon to </a:t>
            </a:r>
            <a:r>
              <a:rPr lang="en-US"/>
              <a:t>add picture</a:t>
            </a:r>
            <a:endParaRPr lang="en-US" dirty="0"/>
          </a:p>
        </p:txBody>
      </p:sp>
      <p:sp>
        <p:nvSpPr>
          <p:cNvPr id="16" name="Picture Placeholder 3"/>
          <p:cNvSpPr>
            <a:spLocks noGrp="1" noChangeAspect="1"/>
          </p:cNvSpPr>
          <p:nvPr>
            <p:ph type="pic" sz="quarter" idx="15"/>
          </p:nvPr>
        </p:nvSpPr>
        <p:spPr>
          <a:xfrm>
            <a:off x="3359638" y="2103120"/>
            <a:ext cx="1325880" cy="1325880"/>
          </a:xfrm>
          <a:solidFill>
            <a:srgbClr val="DEDEDE"/>
          </a:solidFill>
        </p:spPr>
        <p:txBody>
          <a:bodyPr anchor="ctr" anchorCtr="0"/>
          <a:lstStyle>
            <a:lvl1pPr algn="ctr">
              <a:defRPr sz="1200" b="0">
                <a:solidFill>
                  <a:schemeClr val="tx1"/>
                </a:solidFill>
              </a:defRPr>
            </a:lvl1pPr>
          </a:lstStyle>
          <a:p>
            <a:r>
              <a:rPr lang="en-US" dirty="0"/>
              <a:t>Click icon to </a:t>
            </a:r>
            <a:r>
              <a:rPr lang="en-US"/>
              <a:t>add picture</a:t>
            </a:r>
            <a:endParaRPr lang="en-US" dirty="0"/>
          </a:p>
        </p:txBody>
      </p:sp>
      <p:sp>
        <p:nvSpPr>
          <p:cNvPr id="18" name="Picture Placeholder 4"/>
          <p:cNvSpPr>
            <a:spLocks noGrp="1" noChangeAspect="1"/>
          </p:cNvSpPr>
          <p:nvPr>
            <p:ph type="pic" sz="quarter" idx="17"/>
          </p:nvPr>
        </p:nvSpPr>
        <p:spPr>
          <a:xfrm>
            <a:off x="6276363" y="2103120"/>
            <a:ext cx="1325880" cy="1325880"/>
          </a:xfrm>
          <a:solidFill>
            <a:srgbClr val="DEDEDE"/>
          </a:solidFill>
        </p:spPr>
        <p:txBody>
          <a:bodyPr anchor="ctr" anchorCtr="0"/>
          <a:lstStyle>
            <a:lvl1pPr algn="ctr">
              <a:defRPr sz="1200" b="0">
                <a:solidFill>
                  <a:schemeClr val="tx1"/>
                </a:solidFill>
              </a:defRPr>
            </a:lvl1pPr>
          </a:lstStyle>
          <a:p>
            <a:r>
              <a:rPr lang="en-US" dirty="0"/>
              <a:t>Click icon to </a:t>
            </a:r>
            <a:r>
              <a:rPr lang="en-US"/>
              <a:t>add picture</a:t>
            </a:r>
            <a:endParaRPr lang="en-US" dirty="0"/>
          </a:p>
        </p:txBody>
      </p:sp>
      <p:sp>
        <p:nvSpPr>
          <p:cNvPr id="14" name="Picture Placeholder 5"/>
          <p:cNvSpPr>
            <a:spLocks noGrp="1" noChangeAspect="1"/>
          </p:cNvSpPr>
          <p:nvPr>
            <p:ph type="pic" sz="quarter" idx="19"/>
          </p:nvPr>
        </p:nvSpPr>
        <p:spPr>
          <a:xfrm>
            <a:off x="9193088" y="2103120"/>
            <a:ext cx="1325880" cy="1325880"/>
          </a:xfrm>
          <a:solidFill>
            <a:srgbClr val="DEDEDE"/>
          </a:solidFill>
        </p:spPr>
        <p:txBody>
          <a:bodyPr anchor="ctr" anchorCtr="0"/>
          <a:lstStyle>
            <a:lvl1pPr algn="ctr">
              <a:defRPr sz="1200" b="0">
                <a:solidFill>
                  <a:schemeClr val="tx1"/>
                </a:solidFill>
              </a:defRPr>
            </a:lvl1pPr>
          </a:lstStyle>
          <a:p>
            <a:r>
              <a:rPr lang="en-US" dirty="0"/>
              <a:t>Click icon to </a:t>
            </a:r>
            <a:r>
              <a:rPr lang="en-US"/>
              <a:t>add picture</a:t>
            </a:r>
            <a:endParaRPr lang="en-US" dirty="0"/>
          </a:p>
        </p:txBody>
      </p:sp>
      <p:sp>
        <p:nvSpPr>
          <p:cNvPr id="30" name="Content Placeholder 2">
            <a:extLst>
              <a:ext uri="{FF2B5EF4-FFF2-40B4-BE49-F238E27FC236}">
                <a16:creationId xmlns:a16="http://schemas.microsoft.com/office/drawing/2014/main" id="{A7BDE18C-B6F5-4F07-92F2-88EB0F06DA80}"/>
              </a:ext>
            </a:extLst>
          </p:cNvPr>
          <p:cNvSpPr>
            <a:spLocks noGrp="1"/>
          </p:cNvSpPr>
          <p:nvPr>
            <p:ph sz="quarter" idx="22"/>
          </p:nvPr>
        </p:nvSpPr>
        <p:spPr>
          <a:xfrm>
            <a:off x="44723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31" name="Content Placeholder 3">
            <a:extLst>
              <a:ext uri="{FF2B5EF4-FFF2-40B4-BE49-F238E27FC236}">
                <a16:creationId xmlns:a16="http://schemas.microsoft.com/office/drawing/2014/main" id="{EAB83E31-ADC6-4472-8BCC-A5123751071B}"/>
              </a:ext>
            </a:extLst>
          </p:cNvPr>
          <p:cNvSpPr>
            <a:spLocks noGrp="1"/>
          </p:cNvSpPr>
          <p:nvPr>
            <p:ph sz="quarter" idx="23"/>
          </p:nvPr>
        </p:nvSpPr>
        <p:spPr>
          <a:xfrm>
            <a:off x="335963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32" name="Content Placeholder 4">
            <a:extLst>
              <a:ext uri="{FF2B5EF4-FFF2-40B4-BE49-F238E27FC236}">
                <a16:creationId xmlns:a16="http://schemas.microsoft.com/office/drawing/2014/main" id="{2C9889D5-4B26-4E63-BD3D-E58AF8BFA96E}"/>
              </a:ext>
            </a:extLst>
          </p:cNvPr>
          <p:cNvSpPr>
            <a:spLocks noGrp="1"/>
          </p:cNvSpPr>
          <p:nvPr>
            <p:ph sz="quarter" idx="24"/>
          </p:nvPr>
        </p:nvSpPr>
        <p:spPr>
          <a:xfrm>
            <a:off x="627636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33" name="Content Placeholder 5">
            <a:extLst>
              <a:ext uri="{FF2B5EF4-FFF2-40B4-BE49-F238E27FC236}">
                <a16:creationId xmlns:a16="http://schemas.microsoft.com/office/drawing/2014/main" id="{D4154D0B-36B2-465C-8CF8-5F641F04607D}"/>
              </a:ext>
            </a:extLst>
          </p:cNvPr>
          <p:cNvSpPr>
            <a:spLocks noGrp="1"/>
          </p:cNvSpPr>
          <p:nvPr>
            <p:ph sz="quarter" idx="25"/>
          </p:nvPr>
        </p:nvSpPr>
        <p:spPr>
          <a:xfrm>
            <a:off x="919308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23" name="Presentation Footer">
            <a:extLst>
              <a:ext uri="{FF2B5EF4-FFF2-40B4-BE49-F238E27FC236}">
                <a16:creationId xmlns:a16="http://schemas.microsoft.com/office/drawing/2014/main" id="{8DCF3834-7D5F-40E8-8AF6-4F88731AE168}"/>
              </a:ext>
            </a:extLst>
          </p:cNvPr>
          <p:cNvSpPr>
            <a:spLocks noGrp="1"/>
          </p:cNvSpPr>
          <p:nvPr>
            <p:ph type="ftr" sz="quarter" idx="21"/>
          </p:nvPr>
        </p:nvSpPr>
        <p:spPr>
          <a:xfrm>
            <a:off x="442912" y="6355080"/>
            <a:ext cx="5473701" cy="137160"/>
          </a:xfrm>
        </p:spPr>
        <p:txBody>
          <a:bodyPr/>
          <a:lstStyle/>
          <a:p>
            <a:pPr algn="l"/>
            <a:endParaRPr lang="en-US" dirty="0"/>
          </a:p>
        </p:txBody>
      </p:sp>
      <p:sp>
        <p:nvSpPr>
          <p:cNvPr id="24" name="Date">
            <a:extLst>
              <a:ext uri="{FF2B5EF4-FFF2-40B4-BE49-F238E27FC236}">
                <a16:creationId xmlns:a16="http://schemas.microsoft.com/office/drawing/2014/main" id="{29A7CEAD-580B-4DE6-A2E0-E3DAE79DE6F0}"/>
              </a:ext>
            </a:extLst>
          </p:cNvPr>
          <p:cNvSpPr>
            <a:spLocks noGrp="1"/>
          </p:cNvSpPr>
          <p:nvPr>
            <p:ph type="dt" sz="half" idx="12"/>
          </p:nvPr>
        </p:nvSpPr>
        <p:spPr>
          <a:xfrm>
            <a:off x="9984296" y="6355080"/>
            <a:ext cx="1764792" cy="137160"/>
          </a:xfrm>
        </p:spPr>
        <p:txBody>
          <a:bodyPr/>
          <a:lstStyle/>
          <a:p>
            <a:r>
              <a:rPr lang="en-US"/>
              <a:t>February 2024</a:t>
            </a:r>
            <a:endParaRPr lang="en-US" dirty="0"/>
          </a:p>
        </p:txBody>
      </p:sp>
      <p:sp>
        <p:nvSpPr>
          <p:cNvPr id="25" name="Slide Number">
            <a:extLst>
              <a:ext uri="{FF2B5EF4-FFF2-40B4-BE49-F238E27FC236}">
                <a16:creationId xmlns:a16="http://schemas.microsoft.com/office/drawing/2014/main" id="{9F5E421A-2098-44B9-874B-993CE3B5FAB2}"/>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3532200888"/>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ur Team Images - Subtitle">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442913" y="430514"/>
            <a:ext cx="11306175" cy="502920"/>
          </a:xfrm>
        </p:spPr>
        <p:txBody>
          <a:bodyPr/>
          <a:lstStyle>
            <a:lvl1pPr>
              <a:defRPr/>
            </a:lvl1pPr>
          </a:lstStyle>
          <a:p>
            <a:r>
              <a:rPr lang="en-US"/>
              <a:t>[Slide title]</a:t>
            </a:r>
            <a:endParaRPr lang="en-US" dirty="0"/>
          </a:p>
        </p:txBody>
      </p:sp>
      <p:sp>
        <p:nvSpPr>
          <p:cNvPr id="20" name="Subtitle 2">
            <a:extLst>
              <a:ext uri="{FF2B5EF4-FFF2-40B4-BE49-F238E27FC236}">
                <a16:creationId xmlns:a16="http://schemas.microsoft.com/office/drawing/2014/main" id="{5194D818-D8E8-5342-BDE8-319BC1FCE4A9}"/>
              </a:ext>
            </a:extLst>
          </p:cNvPr>
          <p:cNvSpPr>
            <a:spLocks noGrp="1"/>
          </p:cNvSpPr>
          <p:nvPr>
            <p:ph type="subTitle" idx="2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endParaRPr lang="en-US" dirty="0"/>
          </a:p>
        </p:txBody>
      </p:sp>
      <p:sp>
        <p:nvSpPr>
          <p:cNvPr id="28" name="Picture Placeholder 2">
            <a:extLst>
              <a:ext uri="{FF2B5EF4-FFF2-40B4-BE49-F238E27FC236}">
                <a16:creationId xmlns:a16="http://schemas.microsoft.com/office/drawing/2014/main" id="{136A12B2-03B5-4BC2-942B-CDF222899B39}"/>
              </a:ext>
            </a:extLst>
          </p:cNvPr>
          <p:cNvSpPr>
            <a:spLocks noGrp="1" noChangeAspect="1"/>
          </p:cNvSpPr>
          <p:nvPr>
            <p:ph type="pic" sz="quarter" idx="13"/>
          </p:nvPr>
        </p:nvSpPr>
        <p:spPr>
          <a:xfrm>
            <a:off x="442911" y="2103120"/>
            <a:ext cx="1325880" cy="1325880"/>
          </a:xfrm>
          <a:solidFill>
            <a:srgbClr val="DEDEDE"/>
          </a:solidFill>
        </p:spPr>
        <p:txBody>
          <a:bodyPr anchor="ctr" anchorCtr="0"/>
          <a:lstStyle>
            <a:lvl1pPr algn="ctr">
              <a:defRPr sz="1200" b="0">
                <a:solidFill>
                  <a:schemeClr val="tx1"/>
                </a:solidFill>
              </a:defRPr>
            </a:lvl1pPr>
          </a:lstStyle>
          <a:p>
            <a:r>
              <a:rPr lang="en-US" dirty="0"/>
              <a:t>Click icon to </a:t>
            </a:r>
            <a:r>
              <a:rPr lang="en-US"/>
              <a:t>add picture</a:t>
            </a:r>
            <a:endParaRPr lang="en-US" dirty="0"/>
          </a:p>
        </p:txBody>
      </p:sp>
      <p:sp>
        <p:nvSpPr>
          <p:cNvPr id="29" name="Picture Placeholder 3">
            <a:extLst>
              <a:ext uri="{FF2B5EF4-FFF2-40B4-BE49-F238E27FC236}">
                <a16:creationId xmlns:a16="http://schemas.microsoft.com/office/drawing/2014/main" id="{19698F39-9E08-4628-9EAA-9DFB91AB41F4}"/>
              </a:ext>
            </a:extLst>
          </p:cNvPr>
          <p:cNvSpPr>
            <a:spLocks noGrp="1" noChangeAspect="1"/>
          </p:cNvSpPr>
          <p:nvPr>
            <p:ph type="pic" sz="quarter" idx="15"/>
          </p:nvPr>
        </p:nvSpPr>
        <p:spPr>
          <a:xfrm>
            <a:off x="3359638" y="2103120"/>
            <a:ext cx="1325880" cy="1325880"/>
          </a:xfrm>
          <a:solidFill>
            <a:srgbClr val="DEDEDE"/>
          </a:solidFill>
        </p:spPr>
        <p:txBody>
          <a:bodyPr anchor="ctr" anchorCtr="0"/>
          <a:lstStyle>
            <a:lvl1pPr algn="ctr">
              <a:defRPr sz="1200" b="0">
                <a:solidFill>
                  <a:schemeClr val="tx1"/>
                </a:solidFill>
              </a:defRPr>
            </a:lvl1pPr>
          </a:lstStyle>
          <a:p>
            <a:r>
              <a:rPr lang="en-US" dirty="0"/>
              <a:t>Click icon to </a:t>
            </a:r>
            <a:r>
              <a:rPr lang="en-US"/>
              <a:t>add picture</a:t>
            </a:r>
            <a:endParaRPr lang="en-US" dirty="0"/>
          </a:p>
        </p:txBody>
      </p:sp>
      <p:sp>
        <p:nvSpPr>
          <p:cNvPr id="30" name="Picture Placeholder 4">
            <a:extLst>
              <a:ext uri="{FF2B5EF4-FFF2-40B4-BE49-F238E27FC236}">
                <a16:creationId xmlns:a16="http://schemas.microsoft.com/office/drawing/2014/main" id="{19DD7D57-3E24-4739-9180-648AACAD80CD}"/>
              </a:ext>
            </a:extLst>
          </p:cNvPr>
          <p:cNvSpPr>
            <a:spLocks noGrp="1" noChangeAspect="1"/>
          </p:cNvSpPr>
          <p:nvPr>
            <p:ph type="pic" sz="quarter" idx="17"/>
          </p:nvPr>
        </p:nvSpPr>
        <p:spPr>
          <a:xfrm>
            <a:off x="6276363" y="2103120"/>
            <a:ext cx="1325880" cy="1325880"/>
          </a:xfrm>
          <a:solidFill>
            <a:srgbClr val="DEDEDE"/>
          </a:solidFill>
        </p:spPr>
        <p:txBody>
          <a:bodyPr anchor="ctr" anchorCtr="0"/>
          <a:lstStyle>
            <a:lvl1pPr algn="ctr">
              <a:defRPr sz="1200" b="0">
                <a:solidFill>
                  <a:schemeClr val="tx1"/>
                </a:solidFill>
              </a:defRPr>
            </a:lvl1pPr>
          </a:lstStyle>
          <a:p>
            <a:r>
              <a:rPr lang="en-US" dirty="0"/>
              <a:t>Click icon to </a:t>
            </a:r>
            <a:r>
              <a:rPr lang="en-US"/>
              <a:t>add picture</a:t>
            </a:r>
            <a:endParaRPr lang="en-US" dirty="0"/>
          </a:p>
        </p:txBody>
      </p:sp>
      <p:sp>
        <p:nvSpPr>
          <p:cNvPr id="31" name="Picture Placeholder 5">
            <a:extLst>
              <a:ext uri="{FF2B5EF4-FFF2-40B4-BE49-F238E27FC236}">
                <a16:creationId xmlns:a16="http://schemas.microsoft.com/office/drawing/2014/main" id="{C238DBFC-D359-4AE7-953F-513D1249339E}"/>
              </a:ext>
            </a:extLst>
          </p:cNvPr>
          <p:cNvSpPr>
            <a:spLocks noGrp="1" noChangeAspect="1"/>
          </p:cNvSpPr>
          <p:nvPr>
            <p:ph type="pic" sz="quarter" idx="19"/>
          </p:nvPr>
        </p:nvSpPr>
        <p:spPr>
          <a:xfrm>
            <a:off x="9193088" y="2103120"/>
            <a:ext cx="1325880" cy="1325880"/>
          </a:xfrm>
          <a:solidFill>
            <a:srgbClr val="DEDEDE"/>
          </a:solidFill>
        </p:spPr>
        <p:txBody>
          <a:bodyPr anchor="ctr" anchorCtr="0"/>
          <a:lstStyle>
            <a:lvl1pPr algn="ctr">
              <a:defRPr sz="1200" b="0">
                <a:solidFill>
                  <a:schemeClr val="tx1"/>
                </a:solidFill>
              </a:defRPr>
            </a:lvl1pPr>
          </a:lstStyle>
          <a:p>
            <a:r>
              <a:rPr lang="en-US" dirty="0"/>
              <a:t>Click icon to </a:t>
            </a:r>
            <a:r>
              <a:rPr lang="en-US"/>
              <a:t>add picture</a:t>
            </a:r>
            <a:endParaRPr lang="en-US" dirty="0"/>
          </a:p>
        </p:txBody>
      </p:sp>
      <p:sp>
        <p:nvSpPr>
          <p:cNvPr id="32" name="Content Placeholder 2">
            <a:extLst>
              <a:ext uri="{FF2B5EF4-FFF2-40B4-BE49-F238E27FC236}">
                <a16:creationId xmlns:a16="http://schemas.microsoft.com/office/drawing/2014/main" id="{F75EAC27-A3D9-42D2-B8B6-307439DE0C9C}"/>
              </a:ext>
            </a:extLst>
          </p:cNvPr>
          <p:cNvSpPr>
            <a:spLocks noGrp="1"/>
          </p:cNvSpPr>
          <p:nvPr>
            <p:ph sz="quarter" idx="22"/>
          </p:nvPr>
        </p:nvSpPr>
        <p:spPr>
          <a:xfrm>
            <a:off x="44723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33" name="Content Placeholder 3">
            <a:extLst>
              <a:ext uri="{FF2B5EF4-FFF2-40B4-BE49-F238E27FC236}">
                <a16:creationId xmlns:a16="http://schemas.microsoft.com/office/drawing/2014/main" id="{8B897F92-3121-4E86-B159-DB3A78790D25}"/>
              </a:ext>
            </a:extLst>
          </p:cNvPr>
          <p:cNvSpPr>
            <a:spLocks noGrp="1"/>
          </p:cNvSpPr>
          <p:nvPr>
            <p:ph sz="quarter" idx="23"/>
          </p:nvPr>
        </p:nvSpPr>
        <p:spPr>
          <a:xfrm>
            <a:off x="335963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34" name="Content Placeholder 4">
            <a:extLst>
              <a:ext uri="{FF2B5EF4-FFF2-40B4-BE49-F238E27FC236}">
                <a16:creationId xmlns:a16="http://schemas.microsoft.com/office/drawing/2014/main" id="{91ECA7E9-EB6F-4C5F-9E75-057DD0429E43}"/>
              </a:ext>
            </a:extLst>
          </p:cNvPr>
          <p:cNvSpPr>
            <a:spLocks noGrp="1"/>
          </p:cNvSpPr>
          <p:nvPr>
            <p:ph sz="quarter" idx="24"/>
          </p:nvPr>
        </p:nvSpPr>
        <p:spPr>
          <a:xfrm>
            <a:off x="627636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35" name="Content Placeholder 5">
            <a:extLst>
              <a:ext uri="{FF2B5EF4-FFF2-40B4-BE49-F238E27FC236}">
                <a16:creationId xmlns:a16="http://schemas.microsoft.com/office/drawing/2014/main" id="{364D15F8-8EEC-45CD-98E7-4DEE5949D11A}"/>
              </a:ext>
            </a:extLst>
          </p:cNvPr>
          <p:cNvSpPr>
            <a:spLocks noGrp="1"/>
          </p:cNvSpPr>
          <p:nvPr>
            <p:ph sz="quarter" idx="25"/>
          </p:nvPr>
        </p:nvSpPr>
        <p:spPr>
          <a:xfrm>
            <a:off x="919308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25" name="Presentation Footer">
            <a:extLst>
              <a:ext uri="{FF2B5EF4-FFF2-40B4-BE49-F238E27FC236}">
                <a16:creationId xmlns:a16="http://schemas.microsoft.com/office/drawing/2014/main" id="{292FBB13-99BA-4730-97DD-6B927BAB2B93}"/>
              </a:ext>
            </a:extLst>
          </p:cNvPr>
          <p:cNvSpPr>
            <a:spLocks noGrp="1"/>
          </p:cNvSpPr>
          <p:nvPr>
            <p:ph type="ftr" sz="quarter" idx="27"/>
          </p:nvPr>
        </p:nvSpPr>
        <p:spPr>
          <a:xfrm>
            <a:off x="442912" y="6355080"/>
            <a:ext cx="5473701" cy="137160"/>
          </a:xfrm>
        </p:spPr>
        <p:txBody>
          <a:bodyPr/>
          <a:lstStyle/>
          <a:p>
            <a:pPr algn="l"/>
            <a:endParaRPr lang="en-US" dirty="0"/>
          </a:p>
        </p:txBody>
      </p:sp>
      <p:sp>
        <p:nvSpPr>
          <p:cNvPr id="26" name="Date">
            <a:extLst>
              <a:ext uri="{FF2B5EF4-FFF2-40B4-BE49-F238E27FC236}">
                <a16:creationId xmlns:a16="http://schemas.microsoft.com/office/drawing/2014/main" id="{2CE8D507-C7DC-4A8C-AC5D-5AA897162AEA}"/>
              </a:ext>
            </a:extLst>
          </p:cNvPr>
          <p:cNvSpPr>
            <a:spLocks noGrp="1"/>
          </p:cNvSpPr>
          <p:nvPr>
            <p:ph type="dt" sz="half" idx="12"/>
          </p:nvPr>
        </p:nvSpPr>
        <p:spPr>
          <a:xfrm>
            <a:off x="9984296" y="6355080"/>
            <a:ext cx="1764792" cy="137160"/>
          </a:xfrm>
        </p:spPr>
        <p:txBody>
          <a:bodyPr/>
          <a:lstStyle/>
          <a:p>
            <a:r>
              <a:rPr lang="en-US"/>
              <a:t>February 2024</a:t>
            </a:r>
            <a:endParaRPr lang="en-US" dirty="0"/>
          </a:p>
        </p:txBody>
      </p:sp>
      <p:sp>
        <p:nvSpPr>
          <p:cNvPr id="27" name="Slide Number">
            <a:extLst>
              <a:ext uri="{FF2B5EF4-FFF2-40B4-BE49-F238E27FC236}">
                <a16:creationId xmlns:a16="http://schemas.microsoft.com/office/drawing/2014/main" id="{C5452FF6-710C-4162-87A0-D32E3D9ED22F}"/>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1512142920"/>
      </p:ext>
    </p:extLst>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ne Column Char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0"/>
            <a:ext cx="11306175" cy="1387275"/>
          </a:xfrm>
        </p:spPr>
        <p:txBody>
          <a:bodyPr/>
          <a:lstStyle>
            <a:lvl1pPr>
              <a:defRPr/>
            </a:lvl1pPr>
          </a:lstStyle>
          <a:p>
            <a:r>
              <a:rPr lang="en-US"/>
              <a:t>[Slide title]</a:t>
            </a:r>
            <a:endParaRPr lang="en-US" dirty="0"/>
          </a:p>
        </p:txBody>
      </p:sp>
      <p:sp>
        <p:nvSpPr>
          <p:cNvPr id="3" name="Content Placeholder 2"/>
          <p:cNvSpPr>
            <a:spLocks noGrp="1"/>
          </p:cNvSpPr>
          <p:nvPr>
            <p:ph idx="1"/>
          </p:nvPr>
        </p:nvSpPr>
        <p:spPr>
          <a:xfrm>
            <a:off x="442914"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dirty="0"/>
              <a:t>Click icon to </a:t>
            </a:r>
            <a:r>
              <a:rPr lang="en-US"/>
              <a:t>add chart</a:t>
            </a:r>
            <a:endParaRPr lang="en-US" dirty="0"/>
          </a:p>
        </p:txBody>
      </p:sp>
      <p:sp>
        <p:nvSpPr>
          <p:cNvPr id="12" name="Presentation Footer">
            <a:extLst>
              <a:ext uri="{FF2B5EF4-FFF2-40B4-BE49-F238E27FC236}">
                <a16:creationId xmlns:a16="http://schemas.microsoft.com/office/drawing/2014/main" id="{B3707D2C-7DF3-4EFE-9DD4-E8C7AA8B5452}"/>
              </a:ext>
            </a:extLst>
          </p:cNvPr>
          <p:cNvSpPr>
            <a:spLocks noGrp="1"/>
          </p:cNvSpPr>
          <p:nvPr>
            <p:ph type="ftr" sz="quarter" idx="14"/>
          </p:nvPr>
        </p:nvSpPr>
        <p:spPr>
          <a:xfrm>
            <a:off x="442912" y="6355080"/>
            <a:ext cx="5473701" cy="137160"/>
          </a:xfrm>
        </p:spPr>
        <p:txBody>
          <a:bodyPr/>
          <a:lstStyle/>
          <a:p>
            <a:pPr algn="l"/>
            <a:endParaRPr lang="en-US" dirty="0"/>
          </a:p>
        </p:txBody>
      </p:sp>
      <p:sp>
        <p:nvSpPr>
          <p:cNvPr id="13" name="Date">
            <a:extLst>
              <a:ext uri="{FF2B5EF4-FFF2-40B4-BE49-F238E27FC236}">
                <a16:creationId xmlns:a16="http://schemas.microsoft.com/office/drawing/2014/main" id="{83D88E3C-7EF7-4B3C-9713-6E89C69AC6B9}"/>
              </a:ext>
            </a:extLst>
          </p:cNvPr>
          <p:cNvSpPr>
            <a:spLocks noGrp="1"/>
          </p:cNvSpPr>
          <p:nvPr>
            <p:ph type="dt" sz="half" idx="12"/>
          </p:nvPr>
        </p:nvSpPr>
        <p:spPr>
          <a:xfrm>
            <a:off x="9984296" y="6355080"/>
            <a:ext cx="1764792" cy="137160"/>
          </a:xfrm>
        </p:spPr>
        <p:txBody>
          <a:bodyPr/>
          <a:lstStyle/>
          <a:p>
            <a:r>
              <a:rPr lang="en-US"/>
              <a:t>February 2024</a:t>
            </a:r>
            <a:endParaRPr lang="en-US" dirty="0"/>
          </a:p>
        </p:txBody>
      </p:sp>
      <p:sp>
        <p:nvSpPr>
          <p:cNvPr id="14" name="Slide Number">
            <a:extLst>
              <a:ext uri="{FF2B5EF4-FFF2-40B4-BE49-F238E27FC236}">
                <a16:creationId xmlns:a16="http://schemas.microsoft.com/office/drawing/2014/main" id="{10842AC8-8412-4D65-BC9D-953648FAE48A}"/>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1034817547"/>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ne Column Chart - Subtitl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42913" y="430514"/>
            <a:ext cx="11306175" cy="502920"/>
          </a:xfrm>
        </p:spPr>
        <p:txBody>
          <a:bodyPr/>
          <a:lstStyle>
            <a:lvl1pPr>
              <a:defRPr/>
            </a:lvl1pPr>
          </a:lstStyle>
          <a:p>
            <a:r>
              <a:rPr lang="en-US"/>
              <a:t>[Slide title]</a:t>
            </a:r>
            <a:endParaRPr lang="en-US" dirty="0"/>
          </a:p>
        </p:txBody>
      </p:sp>
      <p:sp>
        <p:nvSpPr>
          <p:cNvPr id="7" name="Subtitle 2">
            <a:extLst>
              <a:ext uri="{FF2B5EF4-FFF2-40B4-BE49-F238E27FC236}">
                <a16:creationId xmlns:a16="http://schemas.microsoft.com/office/drawing/2014/main" id="{E168D6DA-542B-6F48-A3F4-9AAC02852C7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endParaRPr lang="en-US" dirty="0"/>
          </a:p>
        </p:txBody>
      </p:sp>
      <p:sp>
        <p:nvSpPr>
          <p:cNvPr id="3" name="Content Placeholder 2"/>
          <p:cNvSpPr>
            <a:spLocks noGrp="1"/>
          </p:cNvSpPr>
          <p:nvPr>
            <p:ph idx="1"/>
          </p:nvPr>
        </p:nvSpPr>
        <p:spPr>
          <a:xfrm>
            <a:off x="442914"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dirty="0"/>
              <a:t>Click icon to </a:t>
            </a:r>
            <a:r>
              <a:rPr lang="en-US"/>
              <a:t>add chart</a:t>
            </a:r>
            <a:endParaRPr lang="en-US" dirty="0"/>
          </a:p>
        </p:txBody>
      </p:sp>
      <p:sp>
        <p:nvSpPr>
          <p:cNvPr id="14" name="Presentation Footer">
            <a:extLst>
              <a:ext uri="{FF2B5EF4-FFF2-40B4-BE49-F238E27FC236}">
                <a16:creationId xmlns:a16="http://schemas.microsoft.com/office/drawing/2014/main" id="{8D9C67B1-50E6-4DEF-9BFF-7719E52635D4}"/>
              </a:ext>
            </a:extLst>
          </p:cNvPr>
          <p:cNvSpPr>
            <a:spLocks noGrp="1"/>
          </p:cNvSpPr>
          <p:nvPr>
            <p:ph type="ftr" sz="quarter" idx="17"/>
          </p:nvPr>
        </p:nvSpPr>
        <p:spPr>
          <a:xfrm>
            <a:off x="442912" y="6355080"/>
            <a:ext cx="5473701" cy="137160"/>
          </a:xfrm>
        </p:spPr>
        <p:txBody>
          <a:bodyPr/>
          <a:lstStyle/>
          <a:p>
            <a:pPr algn="l"/>
            <a:endParaRPr lang="en-US" dirty="0"/>
          </a:p>
        </p:txBody>
      </p:sp>
      <p:sp>
        <p:nvSpPr>
          <p:cNvPr id="15" name="Date">
            <a:extLst>
              <a:ext uri="{FF2B5EF4-FFF2-40B4-BE49-F238E27FC236}">
                <a16:creationId xmlns:a16="http://schemas.microsoft.com/office/drawing/2014/main" id="{FCC2D15B-C84F-4D88-A2DE-44282445E10F}"/>
              </a:ext>
            </a:extLst>
          </p:cNvPr>
          <p:cNvSpPr>
            <a:spLocks noGrp="1"/>
          </p:cNvSpPr>
          <p:nvPr>
            <p:ph type="dt" sz="half" idx="12"/>
          </p:nvPr>
        </p:nvSpPr>
        <p:spPr>
          <a:xfrm>
            <a:off x="9984296" y="6355080"/>
            <a:ext cx="1764792" cy="137160"/>
          </a:xfrm>
        </p:spPr>
        <p:txBody>
          <a:bodyPr/>
          <a:lstStyle/>
          <a:p>
            <a:r>
              <a:rPr lang="en-US"/>
              <a:t>February 2024</a:t>
            </a:r>
            <a:endParaRPr lang="en-US" dirty="0"/>
          </a:p>
        </p:txBody>
      </p:sp>
      <p:sp>
        <p:nvSpPr>
          <p:cNvPr id="16" name="Slide Number">
            <a:extLst>
              <a:ext uri="{FF2B5EF4-FFF2-40B4-BE49-F238E27FC236}">
                <a16:creationId xmlns:a16="http://schemas.microsoft.com/office/drawing/2014/main" id="{34B491E1-3607-4463-BA21-5BF30F965781}"/>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911374972"/>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ne Column Chart Dark">
    <p:bg>
      <p:bgPr>
        <a:solidFill>
          <a:srgbClr val="464646"/>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solidFill>
                  <a:schemeClr val="tx1"/>
                </a:solidFill>
              </a:defRPr>
            </a:lvl1pPr>
          </a:lstStyle>
          <a:p>
            <a:r>
              <a:rPr lang="en-US"/>
              <a:t>[Slide title]</a:t>
            </a:r>
            <a:endParaRPr lang="en-US" dirty="0"/>
          </a:p>
        </p:txBody>
      </p:sp>
      <p:sp>
        <p:nvSpPr>
          <p:cNvPr id="3" name="Content Placeholder 2"/>
          <p:cNvSpPr>
            <a:spLocks noGrp="1"/>
          </p:cNvSpPr>
          <p:nvPr>
            <p:ph idx="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dirty="0"/>
              <a:t>Click icon to </a:t>
            </a:r>
            <a:r>
              <a:rPr lang="en-US"/>
              <a:t>add chart</a:t>
            </a:r>
            <a:endParaRPr lang="en-US" dirty="0"/>
          </a:p>
        </p:txBody>
      </p:sp>
      <p:sp>
        <p:nvSpPr>
          <p:cNvPr id="8" name="Presentation Footer">
            <a:extLst>
              <a:ext uri="{FF2B5EF4-FFF2-40B4-BE49-F238E27FC236}">
                <a16:creationId xmlns:a16="http://schemas.microsoft.com/office/drawing/2014/main" id="{A2808A79-2905-41A1-B99C-1D393D6CBBBF}"/>
              </a:ext>
            </a:extLst>
          </p:cNvPr>
          <p:cNvSpPr>
            <a:spLocks noGrp="1"/>
          </p:cNvSpPr>
          <p:nvPr>
            <p:ph type="ftr" sz="quarter" idx="14"/>
          </p:nvPr>
        </p:nvSpPr>
        <p:spPr>
          <a:xfrm>
            <a:off x="442912" y="6355080"/>
            <a:ext cx="5473701" cy="137160"/>
          </a:xfrm>
        </p:spPr>
        <p:txBody>
          <a:bodyPr/>
          <a:lstStyle/>
          <a:p>
            <a:pPr algn="l"/>
            <a:endParaRPr lang="en-US" dirty="0"/>
          </a:p>
        </p:txBody>
      </p:sp>
      <p:sp>
        <p:nvSpPr>
          <p:cNvPr id="11" name="Date">
            <a:extLst>
              <a:ext uri="{FF2B5EF4-FFF2-40B4-BE49-F238E27FC236}">
                <a16:creationId xmlns:a16="http://schemas.microsoft.com/office/drawing/2014/main" id="{6423CBA3-567A-4416-8DCF-ACBDBFE4FA84}"/>
              </a:ext>
            </a:extLst>
          </p:cNvPr>
          <p:cNvSpPr>
            <a:spLocks noGrp="1"/>
          </p:cNvSpPr>
          <p:nvPr>
            <p:ph type="dt" sz="half" idx="12"/>
          </p:nvPr>
        </p:nvSpPr>
        <p:spPr>
          <a:xfrm>
            <a:off x="9984296" y="6355080"/>
            <a:ext cx="1764792" cy="137160"/>
          </a:xfrm>
        </p:spPr>
        <p:txBody>
          <a:bodyPr/>
          <a:lstStyle/>
          <a:p>
            <a:r>
              <a:rPr lang="en-US"/>
              <a:t>February 2024</a:t>
            </a:r>
            <a:endParaRPr lang="en-US" dirty="0"/>
          </a:p>
        </p:txBody>
      </p:sp>
      <p:sp>
        <p:nvSpPr>
          <p:cNvPr id="12" name="Slide Number">
            <a:extLst>
              <a:ext uri="{FF2B5EF4-FFF2-40B4-BE49-F238E27FC236}">
                <a16:creationId xmlns:a16="http://schemas.microsoft.com/office/drawing/2014/main" id="{9B4165E1-39E1-4A48-8ED6-9C3A96357709}"/>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3581681609"/>
      </p:ext>
    </p:extLst>
  </p:cSld>
  <p:clrMapOvr>
    <a:overrideClrMapping bg1="dk1" tx1="lt1" bg2="dk2" tx2="lt2" accent1="accent1" accent2="accent2" accent3="accent3" accent4="accent4" accent5="accent5" accent6="accent6" hlink="hlink" folHlink="folHlink"/>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[Slide title]</a:t>
            </a:r>
            <a:endParaRPr lang="en-US" dirty="0"/>
          </a:p>
        </p:txBody>
      </p:sp>
      <p:sp>
        <p:nvSpPr>
          <p:cNvPr id="9" name="Presentation Footer">
            <a:extLst>
              <a:ext uri="{FF2B5EF4-FFF2-40B4-BE49-F238E27FC236}">
                <a16:creationId xmlns:a16="http://schemas.microsoft.com/office/drawing/2014/main" id="{F2288642-D6A8-4716-B5EF-36D68817E020}"/>
              </a:ext>
            </a:extLst>
          </p:cNvPr>
          <p:cNvSpPr>
            <a:spLocks noGrp="1"/>
          </p:cNvSpPr>
          <p:nvPr>
            <p:ph type="ftr" sz="quarter" idx="13"/>
          </p:nvPr>
        </p:nvSpPr>
        <p:spPr>
          <a:xfrm>
            <a:off x="442912" y="6355080"/>
            <a:ext cx="5473701" cy="137160"/>
          </a:xfrm>
        </p:spPr>
        <p:txBody>
          <a:bodyPr/>
          <a:lstStyle/>
          <a:p>
            <a:pPr algn="l"/>
            <a:endParaRPr lang="en-US" dirty="0"/>
          </a:p>
        </p:txBody>
      </p:sp>
      <p:sp>
        <p:nvSpPr>
          <p:cNvPr id="10" name="Date">
            <a:extLst>
              <a:ext uri="{FF2B5EF4-FFF2-40B4-BE49-F238E27FC236}">
                <a16:creationId xmlns:a16="http://schemas.microsoft.com/office/drawing/2014/main" id="{76E9A6AC-3A56-4D69-B8B6-5E24CE0B75A8}"/>
              </a:ext>
            </a:extLst>
          </p:cNvPr>
          <p:cNvSpPr>
            <a:spLocks noGrp="1"/>
          </p:cNvSpPr>
          <p:nvPr>
            <p:ph type="dt" sz="half" idx="12"/>
          </p:nvPr>
        </p:nvSpPr>
        <p:spPr>
          <a:xfrm>
            <a:off x="9984296" y="6355080"/>
            <a:ext cx="1764792" cy="137160"/>
          </a:xfrm>
        </p:spPr>
        <p:txBody>
          <a:bodyPr/>
          <a:lstStyle/>
          <a:p>
            <a:r>
              <a:rPr lang="en-US"/>
              <a:t>February 2024</a:t>
            </a:r>
            <a:endParaRPr lang="en-US" dirty="0"/>
          </a:p>
        </p:txBody>
      </p:sp>
      <p:sp>
        <p:nvSpPr>
          <p:cNvPr id="11" name="Slide Number">
            <a:extLst>
              <a:ext uri="{FF2B5EF4-FFF2-40B4-BE49-F238E27FC236}">
                <a16:creationId xmlns:a16="http://schemas.microsoft.com/office/drawing/2014/main" id="{AAC6746E-625A-44F1-923D-85D1DDF84168}"/>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1531588365"/>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Presentation Footer">
            <a:extLst>
              <a:ext uri="{FF2B5EF4-FFF2-40B4-BE49-F238E27FC236}">
                <a16:creationId xmlns:a16="http://schemas.microsoft.com/office/drawing/2014/main" id="{99A7B0C4-BC7D-457C-B648-F1FE808CD662}"/>
              </a:ext>
            </a:extLst>
          </p:cNvPr>
          <p:cNvSpPr>
            <a:spLocks noGrp="1"/>
          </p:cNvSpPr>
          <p:nvPr>
            <p:ph type="ftr" sz="quarter" idx="13"/>
          </p:nvPr>
        </p:nvSpPr>
        <p:spPr>
          <a:xfrm>
            <a:off x="442912" y="6355080"/>
            <a:ext cx="5473701" cy="137160"/>
          </a:xfrm>
        </p:spPr>
        <p:txBody>
          <a:bodyPr/>
          <a:lstStyle/>
          <a:p>
            <a:pPr algn="l"/>
            <a:endParaRPr lang="en-US" dirty="0"/>
          </a:p>
        </p:txBody>
      </p:sp>
      <p:sp>
        <p:nvSpPr>
          <p:cNvPr id="9" name="Date">
            <a:extLst>
              <a:ext uri="{FF2B5EF4-FFF2-40B4-BE49-F238E27FC236}">
                <a16:creationId xmlns:a16="http://schemas.microsoft.com/office/drawing/2014/main" id="{CD72F5B7-8C3E-4398-BD4E-B469E5219816}"/>
              </a:ext>
            </a:extLst>
          </p:cNvPr>
          <p:cNvSpPr>
            <a:spLocks noGrp="1"/>
          </p:cNvSpPr>
          <p:nvPr>
            <p:ph type="dt" sz="half" idx="12"/>
          </p:nvPr>
        </p:nvSpPr>
        <p:spPr>
          <a:xfrm>
            <a:off x="9984296" y="6355080"/>
            <a:ext cx="1764792" cy="137160"/>
          </a:xfrm>
        </p:spPr>
        <p:txBody>
          <a:bodyPr/>
          <a:lstStyle/>
          <a:p>
            <a:r>
              <a:rPr lang="en-US"/>
              <a:t>February 2024</a:t>
            </a:r>
            <a:endParaRPr lang="en-US" dirty="0"/>
          </a:p>
        </p:txBody>
      </p:sp>
      <p:sp>
        <p:nvSpPr>
          <p:cNvPr id="10" name="Slide Number">
            <a:extLst>
              <a:ext uri="{FF2B5EF4-FFF2-40B4-BE49-F238E27FC236}">
                <a16:creationId xmlns:a16="http://schemas.microsoft.com/office/drawing/2014/main" id="{74363D4C-937A-4BA3-973F-C587E7E9FF03}"/>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3079579716"/>
      </p:ext>
    </p:extLst>
  </p:cSld>
  <p:clrMapOvr>
    <a:masterClrMapping/>
  </p:clrMapOvr>
  <p:hf hdr="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4420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Full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11306175" cy="1387275"/>
          </a:xfrm>
        </p:spPr>
        <p:txBody>
          <a:bodyPr/>
          <a:lstStyle>
            <a:lvl1pPr>
              <a:defRPr/>
            </a:lvl1pPr>
          </a:lstStyle>
          <a:p>
            <a:r>
              <a:rPr lang="en-US"/>
              <a:t>[Slide title]</a:t>
            </a:r>
            <a:endParaRPr lang="en-US" dirty="0"/>
          </a:p>
        </p:txBody>
      </p:sp>
      <p:sp>
        <p:nvSpPr>
          <p:cNvPr id="3" name="Content Placeholder 2"/>
          <p:cNvSpPr>
            <a:spLocks noGrp="1"/>
          </p:cNvSpPr>
          <p:nvPr>
            <p:ph idx="1"/>
          </p:nvPr>
        </p:nvSpPr>
        <p:spPr>
          <a:xfrm>
            <a:off x="442913" y="2103120"/>
            <a:ext cx="11306175" cy="40738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10" name="Presentation Footer">
            <a:extLst>
              <a:ext uri="{FF2B5EF4-FFF2-40B4-BE49-F238E27FC236}">
                <a16:creationId xmlns:a16="http://schemas.microsoft.com/office/drawing/2014/main" id="{9853FC5B-A1A5-4F7F-A104-DF817D185242}"/>
              </a:ext>
            </a:extLst>
          </p:cNvPr>
          <p:cNvSpPr>
            <a:spLocks noGrp="1"/>
          </p:cNvSpPr>
          <p:nvPr>
            <p:ph type="ftr" sz="quarter" idx="13"/>
          </p:nvPr>
        </p:nvSpPr>
        <p:spPr>
          <a:xfrm>
            <a:off x="442912" y="6355080"/>
            <a:ext cx="5473701" cy="137160"/>
          </a:xfrm>
        </p:spPr>
        <p:txBody>
          <a:bodyPr/>
          <a:lstStyle/>
          <a:p>
            <a:pPr algn="l"/>
            <a:endParaRPr lang="en-US" dirty="0"/>
          </a:p>
        </p:txBody>
      </p:sp>
      <p:sp>
        <p:nvSpPr>
          <p:cNvPr id="11" name="Date">
            <a:extLst>
              <a:ext uri="{FF2B5EF4-FFF2-40B4-BE49-F238E27FC236}">
                <a16:creationId xmlns:a16="http://schemas.microsoft.com/office/drawing/2014/main" id="{83AEF06C-AE3F-4BB4-AD32-87AFCA4C3422}"/>
              </a:ext>
            </a:extLst>
          </p:cNvPr>
          <p:cNvSpPr>
            <a:spLocks noGrp="1"/>
          </p:cNvSpPr>
          <p:nvPr>
            <p:ph type="dt" sz="half" idx="12"/>
          </p:nvPr>
        </p:nvSpPr>
        <p:spPr>
          <a:xfrm>
            <a:off x="9984296" y="6355080"/>
            <a:ext cx="1764792" cy="137160"/>
          </a:xfrm>
        </p:spPr>
        <p:txBody>
          <a:bodyPr/>
          <a:lstStyle/>
          <a:p>
            <a:r>
              <a:rPr lang="en-US"/>
              <a:t>February 2024</a:t>
            </a:r>
            <a:endParaRPr lang="en-US" dirty="0"/>
          </a:p>
        </p:txBody>
      </p:sp>
      <p:sp>
        <p:nvSpPr>
          <p:cNvPr id="12" name="Slide Number">
            <a:extLst>
              <a:ext uri="{FF2B5EF4-FFF2-40B4-BE49-F238E27FC236}">
                <a16:creationId xmlns:a16="http://schemas.microsoft.com/office/drawing/2014/main" id="{424280CD-7F82-4378-B4EB-A953855D63E1}"/>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3258172084"/>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nfographic and Chart">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lvl1pPr>
          </a:lstStyle>
          <a:p>
            <a:r>
              <a:rPr lang="en-US"/>
              <a:t>[Slide title]</a:t>
            </a:r>
            <a:endParaRPr lang="en-US" dirty="0"/>
          </a:p>
        </p:txBody>
      </p:sp>
      <p:sp>
        <p:nvSpPr>
          <p:cNvPr id="8" name="Rectangle 7"/>
          <p:cNvSpPr/>
          <p:nvPr/>
        </p:nvSpPr>
        <p:spPr bwMode="hidden">
          <a:xfrm>
            <a:off x="0" y="2103438"/>
            <a:ext cx="3971925" cy="4068762"/>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p:cNvSpPr>
            <a:spLocks noGrp="1"/>
          </p:cNvSpPr>
          <p:nvPr>
            <p:ph type="body" sz="quarter" idx="14" hasCustomPrompt="1"/>
          </p:nvPr>
        </p:nvSpPr>
        <p:spPr>
          <a:xfrm>
            <a:off x="360370" y="2377440"/>
            <a:ext cx="3611880" cy="1737360"/>
          </a:xfrm>
        </p:spPr>
        <p:txBody>
          <a:bodyPr tIns="0" bIns="0" anchor="t" anchorCtr="0"/>
          <a:lstStyle>
            <a:lvl1pPr>
              <a:lnSpc>
                <a:spcPct val="80000"/>
              </a:lnSpc>
              <a:spcBef>
                <a:spcPts val="0"/>
              </a:spcBef>
              <a:spcAft>
                <a:spcPts val="0"/>
              </a:spcAft>
              <a:defRPr sz="13600" b="1" spc="-100" baseline="0">
                <a:solidFill>
                  <a:schemeClr val="bg1"/>
                </a:solidFill>
              </a:defRPr>
            </a:lvl1pPr>
          </a:lstStyle>
          <a:p>
            <a:pPr lvl="0"/>
            <a:r>
              <a:rPr lang="en-US"/>
              <a:t>00%</a:t>
            </a:r>
            <a:endParaRPr lang="en-US" dirty="0"/>
          </a:p>
        </p:txBody>
      </p:sp>
      <p:sp>
        <p:nvSpPr>
          <p:cNvPr id="3" name="Content Placeholder 2"/>
          <p:cNvSpPr>
            <a:spLocks noGrp="1"/>
          </p:cNvSpPr>
          <p:nvPr>
            <p:ph idx="1"/>
          </p:nvPr>
        </p:nvSpPr>
        <p:spPr>
          <a:xfrm>
            <a:off x="442914" y="3931920"/>
            <a:ext cx="3328986" cy="2061784"/>
          </a:xfrm>
        </p:spPr>
        <p:txBody>
          <a:bodyPr/>
          <a:lstStyle>
            <a:lvl1pPr>
              <a:lnSpc>
                <a:spcPct val="100000"/>
              </a:lnSpc>
              <a:spcBef>
                <a:spcPts val="0"/>
              </a:spcBef>
              <a:spcAft>
                <a:spcPts val="0"/>
              </a:spcAft>
              <a:defRPr sz="1600" b="0">
                <a:solidFill>
                  <a:schemeClr val="bg1"/>
                </a:solidFill>
              </a:defRPr>
            </a:lvl1pPr>
            <a:lvl2pPr marL="182880" indent="-182880">
              <a:lnSpc>
                <a:spcPct val="100000"/>
              </a:lnSpc>
              <a:spcBef>
                <a:spcPts val="0"/>
              </a:spcBef>
              <a:spcAft>
                <a:spcPts val="0"/>
              </a:spcAft>
              <a:buFont typeface="Arial" panose="020B0604020202020204" pitchFamily="34" charset="0"/>
              <a:buChar char="•"/>
              <a:defRPr b="0">
                <a:solidFill>
                  <a:schemeClr val="bg1"/>
                </a:solidFill>
              </a:defRPr>
            </a:lvl2pPr>
            <a:lvl3pPr marL="365760" indent="-182880">
              <a:lnSpc>
                <a:spcPct val="100000"/>
              </a:lnSpc>
              <a:spcBef>
                <a:spcPts val="0"/>
              </a:spcBef>
              <a:spcAft>
                <a:spcPts val="0"/>
              </a:spcAft>
              <a:buFont typeface="Arial" panose="020B0604020202020204" pitchFamily="34" charset="0"/>
              <a:buChar char="–"/>
              <a:defRPr b="0">
                <a:solidFill>
                  <a:schemeClr val="bg1"/>
                </a:solidFill>
              </a:defRPr>
            </a:lvl3pPr>
            <a:lvl4pPr marL="548640" indent="-182880">
              <a:lnSpc>
                <a:spcPct val="100000"/>
              </a:lnSpc>
              <a:spcBef>
                <a:spcPts val="0"/>
              </a:spcBef>
              <a:spcAft>
                <a:spcPts val="0"/>
              </a:spcAft>
              <a:buFont typeface="Arial" panose="020B0604020202020204" pitchFamily="34" charset="0"/>
              <a:buChar char="•"/>
              <a:defRPr b="0">
                <a:solidFill>
                  <a:schemeClr val="bg1"/>
                </a:solidFill>
              </a:defRPr>
            </a:lvl4pPr>
            <a:lvl5pPr marL="731520" indent="-182880">
              <a:lnSpc>
                <a:spcPct val="100000"/>
              </a:lnSpc>
              <a:spcBef>
                <a:spcPts val="0"/>
              </a:spcBef>
              <a:spcAft>
                <a:spcPts val="0"/>
              </a:spcAft>
              <a:buFont typeface="Arial" panose="020B0604020202020204" pitchFamily="34" charset="0"/>
              <a:buChar char="–"/>
              <a:defRPr b="0">
                <a:solidFill>
                  <a:schemeClr val="bg1"/>
                </a:solidFill>
              </a:defRPr>
            </a:lvl5pPr>
            <a:lvl6pPr marL="914400" indent="-182880">
              <a:spcBef>
                <a:spcPts val="0"/>
              </a:spcBef>
              <a:buFont typeface="Arial" panose="020B0604020202020204" pitchFamily="34" charset="0"/>
              <a:buChar char="•"/>
              <a:defRPr>
                <a:solidFill>
                  <a:schemeClr val="bg1"/>
                </a:solidFill>
              </a:defRPr>
            </a:lvl6pPr>
            <a:lvl7pPr marL="1097280" indent="-182880">
              <a:spcBef>
                <a:spcPts val="0"/>
              </a:spcBef>
              <a:buFont typeface="Arial" panose="020B0604020202020204" pitchFamily="34" charset="0"/>
              <a:buChar char="–"/>
              <a:defRPr>
                <a:solidFill>
                  <a:schemeClr val="bg1"/>
                </a:solidFill>
              </a:defRPr>
            </a:lvl7pPr>
            <a:lvl8pPr marL="1280160" indent="-182880">
              <a:spcBef>
                <a:spcPts val="0"/>
              </a:spcBef>
              <a:buFont typeface="Arial" panose="020B0604020202020204" pitchFamily="34" charset="0"/>
              <a:buChar char="•"/>
              <a:defRPr>
                <a:solidFill>
                  <a:schemeClr val="bg1"/>
                </a:solidFill>
              </a:defRPr>
            </a:lvl8pPr>
            <a:lvl9pPr marL="1463040" indent="-182880">
              <a:spcBef>
                <a:spcPts val="0"/>
              </a:spcBef>
              <a:buFont typeface="Arial" panose="020B0604020202020204" pitchFamily="34" charset="0"/>
              <a:buChar cha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hart Placeholder 8"/>
          <p:cNvSpPr>
            <a:spLocks noGrp="1"/>
          </p:cNvSpPr>
          <p:nvPr>
            <p:ph type="chart" sz="quarter" idx="13"/>
          </p:nvPr>
        </p:nvSpPr>
        <p:spPr>
          <a:xfrm>
            <a:off x="4327525" y="2095500"/>
            <a:ext cx="7421563" cy="4076699"/>
          </a:xfrm>
        </p:spPr>
        <p:txBody>
          <a:bodyPr anchor="ctr" anchorCtr="0"/>
          <a:lstStyle>
            <a:lvl1pPr algn="ctr">
              <a:defRPr sz="1200" b="0">
                <a:solidFill>
                  <a:schemeClr val="tx1"/>
                </a:solidFill>
              </a:defRPr>
            </a:lvl1pPr>
          </a:lstStyle>
          <a:p>
            <a:r>
              <a:rPr lang="en-US" dirty="0"/>
              <a:t>Click icon to </a:t>
            </a:r>
            <a:r>
              <a:rPr lang="en-US"/>
              <a:t>add chart</a:t>
            </a:r>
            <a:endParaRPr lang="en-US" dirty="0"/>
          </a:p>
        </p:txBody>
      </p:sp>
      <p:sp>
        <p:nvSpPr>
          <p:cNvPr id="14" name="Presentation Footer">
            <a:extLst>
              <a:ext uri="{FF2B5EF4-FFF2-40B4-BE49-F238E27FC236}">
                <a16:creationId xmlns:a16="http://schemas.microsoft.com/office/drawing/2014/main" id="{22E99923-0EF3-4147-8318-0DCE770AA4F3}"/>
              </a:ext>
            </a:extLst>
          </p:cNvPr>
          <p:cNvSpPr>
            <a:spLocks noGrp="1"/>
          </p:cNvSpPr>
          <p:nvPr>
            <p:ph type="ftr" sz="quarter" idx="15"/>
          </p:nvPr>
        </p:nvSpPr>
        <p:spPr>
          <a:xfrm>
            <a:off x="442912" y="6355080"/>
            <a:ext cx="5473701" cy="137160"/>
          </a:xfrm>
        </p:spPr>
        <p:txBody>
          <a:bodyPr/>
          <a:lstStyle/>
          <a:p>
            <a:pPr algn="l"/>
            <a:endParaRPr lang="en-US" dirty="0"/>
          </a:p>
        </p:txBody>
      </p:sp>
      <p:sp>
        <p:nvSpPr>
          <p:cNvPr id="15" name="Date">
            <a:extLst>
              <a:ext uri="{FF2B5EF4-FFF2-40B4-BE49-F238E27FC236}">
                <a16:creationId xmlns:a16="http://schemas.microsoft.com/office/drawing/2014/main" id="{E63AAD15-CC4C-4F4E-A7D4-8BDF4A9C4656}"/>
              </a:ext>
            </a:extLst>
          </p:cNvPr>
          <p:cNvSpPr>
            <a:spLocks noGrp="1"/>
          </p:cNvSpPr>
          <p:nvPr>
            <p:ph type="dt" sz="half" idx="12"/>
          </p:nvPr>
        </p:nvSpPr>
        <p:spPr>
          <a:xfrm>
            <a:off x="9984296" y="6355080"/>
            <a:ext cx="1764792" cy="137160"/>
          </a:xfrm>
        </p:spPr>
        <p:txBody>
          <a:bodyPr/>
          <a:lstStyle/>
          <a:p>
            <a:r>
              <a:rPr lang="en-US"/>
              <a:t>February 2024</a:t>
            </a:r>
            <a:endParaRPr lang="en-US" dirty="0"/>
          </a:p>
        </p:txBody>
      </p:sp>
      <p:sp>
        <p:nvSpPr>
          <p:cNvPr id="16" name="Slide Number">
            <a:extLst>
              <a:ext uri="{FF2B5EF4-FFF2-40B4-BE49-F238E27FC236}">
                <a16:creationId xmlns:a16="http://schemas.microsoft.com/office/drawing/2014/main" id="{F704AF40-9537-48E1-AA82-98F733AB70B4}"/>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1444418572"/>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ree Content Infographic">
    <p:spTree>
      <p:nvGrpSpPr>
        <p:cNvPr id="1" name=""/>
        <p:cNvGrpSpPr/>
        <p:nvPr/>
      </p:nvGrpSpPr>
      <p:grpSpPr>
        <a:xfrm>
          <a:off x="0" y="0"/>
          <a:ext cx="0" cy="0"/>
          <a:chOff x="0" y="0"/>
          <a:chExt cx="0" cy="0"/>
        </a:xfrm>
      </p:grpSpPr>
      <p:sp>
        <p:nvSpPr>
          <p:cNvPr id="6" name="Title 1"/>
          <p:cNvSpPr>
            <a:spLocks noGrp="1"/>
          </p:cNvSpPr>
          <p:nvPr>
            <p:ph type="title" hasCustomPrompt="1"/>
          </p:nvPr>
        </p:nvSpPr>
        <p:spPr/>
        <p:txBody>
          <a:bodyPr/>
          <a:lstStyle>
            <a:lvl1pPr>
              <a:defRPr/>
            </a:lvl1pPr>
          </a:lstStyle>
          <a:p>
            <a:r>
              <a:rPr lang="en-US"/>
              <a:t>[Slide title]</a:t>
            </a:r>
            <a:endParaRPr lang="en-US" dirty="0"/>
          </a:p>
        </p:txBody>
      </p:sp>
      <p:sp>
        <p:nvSpPr>
          <p:cNvPr id="10" name="Text Placeholder 2"/>
          <p:cNvSpPr>
            <a:spLocks noGrp="1"/>
          </p:cNvSpPr>
          <p:nvPr>
            <p:ph type="body" sz="quarter" idx="14" hasCustomPrompt="1"/>
          </p:nvPr>
        </p:nvSpPr>
        <p:spPr>
          <a:xfrm>
            <a:off x="442913" y="2095500"/>
            <a:ext cx="3529012" cy="1333500"/>
          </a:xfrm>
        </p:spPr>
        <p:txBody>
          <a:bodyPr anchor="ctr" anchorCtr="0"/>
          <a:lstStyle>
            <a:lvl1pPr>
              <a:lnSpc>
                <a:spcPct val="100000"/>
              </a:lnSpc>
              <a:defRPr sz="8500" b="0" spc="-100" baseline="0">
                <a:solidFill>
                  <a:schemeClr val="accent3"/>
                </a:solidFill>
              </a:defRPr>
            </a:lvl1pPr>
          </a:lstStyle>
          <a:p>
            <a:pPr lvl="0"/>
            <a:r>
              <a:rPr lang="en-US"/>
              <a:t>00%</a:t>
            </a:r>
            <a:endParaRPr lang="en-US" dirty="0"/>
          </a:p>
        </p:txBody>
      </p:sp>
      <p:sp>
        <p:nvSpPr>
          <p:cNvPr id="13" name="Text Placeholder 3"/>
          <p:cNvSpPr>
            <a:spLocks noGrp="1"/>
          </p:cNvSpPr>
          <p:nvPr>
            <p:ph type="body" sz="quarter" idx="15" hasCustomPrompt="1"/>
          </p:nvPr>
        </p:nvSpPr>
        <p:spPr>
          <a:xfrm>
            <a:off x="4327524" y="2095500"/>
            <a:ext cx="3533775" cy="1333500"/>
          </a:xfrm>
        </p:spPr>
        <p:txBody>
          <a:bodyPr anchor="ctr" anchorCtr="0"/>
          <a:lstStyle>
            <a:lvl1pPr>
              <a:lnSpc>
                <a:spcPct val="100000"/>
              </a:lnSpc>
              <a:defRPr sz="8500" b="0" spc="-100" baseline="0">
                <a:solidFill>
                  <a:schemeClr val="tx2"/>
                </a:solidFill>
              </a:defRPr>
            </a:lvl1pPr>
          </a:lstStyle>
          <a:p>
            <a:pPr lvl="0"/>
            <a:r>
              <a:rPr lang="en-US"/>
              <a:t>00%</a:t>
            </a:r>
            <a:endParaRPr lang="en-US" dirty="0"/>
          </a:p>
        </p:txBody>
      </p:sp>
      <p:sp>
        <p:nvSpPr>
          <p:cNvPr id="14" name="Text Placeholder 4"/>
          <p:cNvSpPr>
            <a:spLocks noGrp="1"/>
          </p:cNvSpPr>
          <p:nvPr>
            <p:ph type="body" sz="quarter" idx="16" hasCustomPrompt="1"/>
          </p:nvPr>
        </p:nvSpPr>
        <p:spPr>
          <a:xfrm>
            <a:off x="8222571" y="2095500"/>
            <a:ext cx="3529012" cy="1333500"/>
          </a:xfrm>
        </p:spPr>
        <p:txBody>
          <a:bodyPr anchor="ctr" anchorCtr="0"/>
          <a:lstStyle>
            <a:lvl1pPr>
              <a:lnSpc>
                <a:spcPct val="100000"/>
              </a:lnSpc>
              <a:defRPr sz="8500" b="0" spc="-100" baseline="0">
                <a:solidFill>
                  <a:schemeClr val="accent1"/>
                </a:solidFill>
              </a:defRPr>
            </a:lvl1pPr>
          </a:lstStyle>
          <a:p>
            <a:pPr lvl="0"/>
            <a:r>
              <a:rPr lang="en-US"/>
              <a:t>00%</a:t>
            </a:r>
            <a:endParaRPr lang="en-US" dirty="0"/>
          </a:p>
        </p:txBody>
      </p:sp>
      <p:sp>
        <p:nvSpPr>
          <p:cNvPr id="3" name="Content Placeholder 2"/>
          <p:cNvSpPr>
            <a:spLocks noGrp="1"/>
          </p:cNvSpPr>
          <p:nvPr>
            <p:ph sz="half" idx="1"/>
          </p:nvPr>
        </p:nvSpPr>
        <p:spPr>
          <a:xfrm>
            <a:off x="442913" y="3599542"/>
            <a:ext cx="3529012" cy="2578057"/>
          </a:xfrm>
        </p:spPr>
        <p:txBody>
          <a:bodyPr/>
          <a:lstStyle>
            <a:lvl1pPr>
              <a:spcBef>
                <a:spcPts val="0"/>
              </a:spcBef>
              <a:spcAft>
                <a:spcPts val="600"/>
              </a:spcAft>
              <a:defRPr>
                <a:solidFill>
                  <a:schemeClr val="accent3"/>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
            <a:extLst>
              <a:ext uri="{FF2B5EF4-FFF2-40B4-BE49-F238E27FC236}">
                <a16:creationId xmlns:a16="http://schemas.microsoft.com/office/drawing/2014/main" id="{904FBFED-85D0-8C43-84C6-BADD19241EDC}"/>
              </a:ext>
            </a:extLst>
          </p:cNvPr>
          <p:cNvSpPr>
            <a:spLocks noGrp="1"/>
          </p:cNvSpPr>
          <p:nvPr>
            <p:ph sz="half" idx="19"/>
          </p:nvPr>
        </p:nvSpPr>
        <p:spPr>
          <a:xfrm>
            <a:off x="4327525" y="3599542"/>
            <a:ext cx="3533775" cy="2578057"/>
          </a:xfrm>
        </p:spPr>
        <p:txBody>
          <a:bodyPr/>
          <a:lstStyle>
            <a:lvl1pPr>
              <a:spcBef>
                <a:spcPts val="0"/>
              </a:spcBef>
              <a:spcAft>
                <a:spcPts val="600"/>
              </a:spcAft>
              <a:defRPr>
                <a:solidFill>
                  <a:schemeClr val="tx2"/>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4">
            <a:extLst>
              <a:ext uri="{FF2B5EF4-FFF2-40B4-BE49-F238E27FC236}">
                <a16:creationId xmlns:a16="http://schemas.microsoft.com/office/drawing/2014/main" id="{C7D43B0B-6C29-D449-BC95-219F98DA27E0}"/>
              </a:ext>
            </a:extLst>
          </p:cNvPr>
          <p:cNvSpPr>
            <a:spLocks noGrp="1"/>
          </p:cNvSpPr>
          <p:nvPr>
            <p:ph sz="half" idx="20"/>
          </p:nvPr>
        </p:nvSpPr>
        <p:spPr>
          <a:xfrm>
            <a:off x="8222571" y="3599542"/>
            <a:ext cx="3529012" cy="2578057"/>
          </a:xfrm>
        </p:spPr>
        <p:txBody>
          <a:bodyPr/>
          <a:lstStyle>
            <a:lvl1pPr>
              <a:spcBef>
                <a:spcPts val="0"/>
              </a:spcBef>
              <a:spcAft>
                <a:spcPts val="600"/>
              </a:spcAft>
              <a:defRPr>
                <a:solidFill>
                  <a:schemeClr val="accent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Presentation Footer">
            <a:extLst>
              <a:ext uri="{FF2B5EF4-FFF2-40B4-BE49-F238E27FC236}">
                <a16:creationId xmlns:a16="http://schemas.microsoft.com/office/drawing/2014/main" id="{488ECE07-0F56-4D42-88E7-9EE4A6875AEC}"/>
              </a:ext>
            </a:extLst>
          </p:cNvPr>
          <p:cNvSpPr>
            <a:spLocks noGrp="1"/>
          </p:cNvSpPr>
          <p:nvPr>
            <p:ph type="ftr" sz="quarter" idx="13"/>
          </p:nvPr>
        </p:nvSpPr>
        <p:spPr>
          <a:xfrm>
            <a:off x="442912" y="6355080"/>
            <a:ext cx="5473701" cy="137160"/>
          </a:xfrm>
        </p:spPr>
        <p:txBody>
          <a:bodyPr/>
          <a:lstStyle/>
          <a:p>
            <a:pPr algn="l"/>
            <a:endParaRPr lang="en-US" dirty="0"/>
          </a:p>
        </p:txBody>
      </p:sp>
      <p:sp>
        <p:nvSpPr>
          <p:cNvPr id="20" name="Date">
            <a:extLst>
              <a:ext uri="{FF2B5EF4-FFF2-40B4-BE49-F238E27FC236}">
                <a16:creationId xmlns:a16="http://schemas.microsoft.com/office/drawing/2014/main" id="{92A20B44-BAC5-421A-834E-C0336D10C99A}"/>
              </a:ext>
            </a:extLst>
          </p:cNvPr>
          <p:cNvSpPr>
            <a:spLocks noGrp="1"/>
          </p:cNvSpPr>
          <p:nvPr>
            <p:ph type="dt" sz="half" idx="12"/>
          </p:nvPr>
        </p:nvSpPr>
        <p:spPr>
          <a:xfrm>
            <a:off x="9984296" y="6355080"/>
            <a:ext cx="1764792" cy="137160"/>
          </a:xfrm>
        </p:spPr>
        <p:txBody>
          <a:bodyPr/>
          <a:lstStyle/>
          <a:p>
            <a:r>
              <a:rPr lang="en-US"/>
              <a:t>February 2024</a:t>
            </a:r>
            <a:endParaRPr lang="en-US" dirty="0"/>
          </a:p>
        </p:txBody>
      </p:sp>
      <p:sp>
        <p:nvSpPr>
          <p:cNvPr id="21" name="Slide Number">
            <a:extLst>
              <a:ext uri="{FF2B5EF4-FFF2-40B4-BE49-F238E27FC236}">
                <a16:creationId xmlns:a16="http://schemas.microsoft.com/office/drawing/2014/main" id="{33099B9F-B5BB-4BD7-90DF-E6FE03CA959F}"/>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626635183"/>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hart Dark">
    <p:bg>
      <p:bgPr>
        <a:solidFill>
          <a:srgbClr val="464646"/>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p:txBody>
          <a:bodyPr/>
          <a:lstStyle>
            <a:lvl1pPr>
              <a:defRPr>
                <a:solidFill>
                  <a:schemeClr val="tx1"/>
                </a:solidFill>
              </a:defRPr>
            </a:lvl1pPr>
          </a:lstStyle>
          <a:p>
            <a:r>
              <a:rPr lang="en-US"/>
              <a:t>[Slide title]</a:t>
            </a:r>
            <a:endParaRPr lang="en-US" dirty="0"/>
          </a:p>
        </p:txBody>
      </p:sp>
      <p:sp>
        <p:nvSpPr>
          <p:cNvPr id="8" name="Chart Placeholder 2"/>
          <p:cNvSpPr>
            <a:spLocks noGrp="1"/>
          </p:cNvSpPr>
          <p:nvPr>
            <p:ph type="chart" sz="quarter" idx="13"/>
          </p:nvPr>
        </p:nvSpPr>
        <p:spPr>
          <a:xfrm>
            <a:off x="442913" y="2103438"/>
            <a:ext cx="11306175" cy="4068762"/>
          </a:xfrm>
        </p:spPr>
        <p:txBody>
          <a:bodyPr anchor="ctr" anchorCtr="0"/>
          <a:lstStyle>
            <a:lvl1pPr algn="ctr">
              <a:defRPr sz="1200" b="0">
                <a:solidFill>
                  <a:schemeClr val="tx1"/>
                </a:solidFill>
              </a:defRPr>
            </a:lvl1pPr>
          </a:lstStyle>
          <a:p>
            <a:r>
              <a:rPr lang="en-US" dirty="0"/>
              <a:t>Click icon to </a:t>
            </a:r>
            <a:r>
              <a:rPr lang="en-US"/>
              <a:t>add chart</a:t>
            </a:r>
            <a:endParaRPr lang="en-US" dirty="0"/>
          </a:p>
        </p:txBody>
      </p:sp>
      <p:sp>
        <p:nvSpPr>
          <p:cNvPr id="12" name="Presentation Footer">
            <a:extLst>
              <a:ext uri="{FF2B5EF4-FFF2-40B4-BE49-F238E27FC236}">
                <a16:creationId xmlns:a16="http://schemas.microsoft.com/office/drawing/2014/main" id="{C65B6F41-E802-4CF5-8B9F-07044F8CB1EF}"/>
              </a:ext>
            </a:extLst>
          </p:cNvPr>
          <p:cNvSpPr>
            <a:spLocks noGrp="1"/>
          </p:cNvSpPr>
          <p:nvPr>
            <p:ph type="ftr" sz="quarter" idx="14"/>
          </p:nvPr>
        </p:nvSpPr>
        <p:spPr>
          <a:xfrm>
            <a:off x="442912" y="6355080"/>
            <a:ext cx="5473701" cy="137160"/>
          </a:xfrm>
        </p:spPr>
        <p:txBody>
          <a:bodyPr/>
          <a:lstStyle/>
          <a:p>
            <a:pPr algn="l"/>
            <a:endParaRPr lang="en-US" dirty="0"/>
          </a:p>
        </p:txBody>
      </p:sp>
      <p:sp>
        <p:nvSpPr>
          <p:cNvPr id="13" name="Date">
            <a:extLst>
              <a:ext uri="{FF2B5EF4-FFF2-40B4-BE49-F238E27FC236}">
                <a16:creationId xmlns:a16="http://schemas.microsoft.com/office/drawing/2014/main" id="{3213A3B9-A059-4CBD-8F51-BA0FDCD9A0FA}"/>
              </a:ext>
            </a:extLst>
          </p:cNvPr>
          <p:cNvSpPr>
            <a:spLocks noGrp="1"/>
          </p:cNvSpPr>
          <p:nvPr>
            <p:ph type="dt" sz="half" idx="12"/>
          </p:nvPr>
        </p:nvSpPr>
        <p:spPr>
          <a:xfrm>
            <a:off x="9984296" y="6355080"/>
            <a:ext cx="1764792" cy="137160"/>
          </a:xfrm>
        </p:spPr>
        <p:txBody>
          <a:bodyPr/>
          <a:lstStyle/>
          <a:p>
            <a:r>
              <a:rPr lang="en-US"/>
              <a:t>February 2024</a:t>
            </a:r>
            <a:endParaRPr lang="en-US" dirty="0"/>
          </a:p>
        </p:txBody>
      </p:sp>
      <p:sp>
        <p:nvSpPr>
          <p:cNvPr id="14" name="Slide Number">
            <a:extLst>
              <a:ext uri="{FF2B5EF4-FFF2-40B4-BE49-F238E27FC236}">
                <a16:creationId xmlns:a16="http://schemas.microsoft.com/office/drawing/2014/main" id="{BD55E6CB-0F32-42F1-A94F-C799A281C5A9}"/>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1735232353"/>
      </p:ext>
    </p:extLst>
  </p:cSld>
  <p:clrMapOvr>
    <a:overrideClrMapping bg1="dk1" tx1="lt1" bg2="dk2" tx2="lt2" accent1="accent1" accent2="accent2" accent3="accent3" accent4="accent4" accent5="accent5" accent6="accent6" hlink="hlink" folHlink="folHlink"/>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hank You Light">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2914" y="428625"/>
            <a:ext cx="5473699" cy="2428874"/>
          </a:xfrm>
        </p:spPr>
        <p:txBody>
          <a:bodyPr anchor="b" anchorCtr="0"/>
          <a:lstStyle>
            <a:lvl1pPr algn="l">
              <a:lnSpc>
                <a:spcPct val="85000"/>
              </a:lnSpc>
              <a:defRPr sz="5800">
                <a:solidFill>
                  <a:schemeClr val="tx1"/>
                </a:solidFill>
              </a:defRPr>
            </a:lvl1pPr>
          </a:lstStyle>
          <a:p>
            <a:r>
              <a:rPr lang="en-US"/>
              <a:t>Thank you</a:t>
            </a:r>
            <a:endParaRPr lang="en-US" dirty="0"/>
          </a:p>
        </p:txBody>
      </p:sp>
      <p:sp>
        <p:nvSpPr>
          <p:cNvPr id="8" name="TextBox 7">
            <a:extLst>
              <a:ext uri="{FF2B5EF4-FFF2-40B4-BE49-F238E27FC236}">
                <a16:creationId xmlns:a16="http://schemas.microsoft.com/office/drawing/2014/main" id="{3745B5A1-1961-2549-9AC7-6FB51905A5F2}"/>
              </a:ext>
            </a:extLst>
          </p:cNvPr>
          <p:cNvSpPr txBox="1"/>
          <p:nvPr userDrawn="1"/>
        </p:nvSpPr>
        <p:spPr>
          <a:xfrm>
            <a:off x="442913" y="4400548"/>
            <a:ext cx="5473699" cy="340493"/>
          </a:xfrm>
          <a:prstGeom prst="rect">
            <a:avLst/>
          </a:prstGeom>
          <a:noFill/>
        </p:spPr>
        <p:txBody>
          <a:bodyPr wrap="square" lIns="0" tIns="0" rIns="0" bIns="0" rtlCol="0">
            <a:noAutofit/>
          </a:bodyPr>
          <a:lstStyle/>
          <a:p>
            <a:pPr marL="0" indent="0">
              <a:lnSpc>
                <a:spcPct val="100000"/>
              </a:lnSpc>
              <a:spcBef>
                <a:spcPts val="0"/>
              </a:spcBef>
              <a:buSzPct val="100000"/>
              <a:buFont typeface="Arial"/>
              <a:buNone/>
            </a:pPr>
            <a:r>
              <a:rPr lang="en-US" sz="1200">
                <a:solidFill>
                  <a:schemeClr val="tx1"/>
                </a:solidFill>
              </a:rPr>
              <a:t>pwc.com</a:t>
            </a:r>
            <a:endParaRPr lang="en-US" sz="1200" dirty="0">
              <a:solidFill>
                <a:schemeClr val="tx1"/>
              </a:solidFill>
            </a:endParaRPr>
          </a:p>
        </p:txBody>
      </p:sp>
      <p:sp>
        <p:nvSpPr>
          <p:cNvPr id="14" name="Rectangle 13"/>
          <p:cNvSpPr/>
          <p:nvPr/>
        </p:nvSpPr>
        <p:spPr bwMode="hidden">
          <a:xfrm>
            <a:off x="0" y="4940854"/>
            <a:ext cx="12192000" cy="1917146"/>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p:cNvSpPr>
            <a:spLocks noGrp="1"/>
          </p:cNvSpPr>
          <p:nvPr>
            <p:ph type="body" sz="quarter" idx="10" hasCustomPrompt="1"/>
          </p:nvPr>
        </p:nvSpPr>
        <p:spPr>
          <a:xfrm>
            <a:off x="442912" y="5259600"/>
            <a:ext cx="11306176" cy="1451610"/>
          </a:xfrm>
        </p:spPr>
        <p:txBody>
          <a:bodyPr/>
          <a:lstStyle>
            <a:lvl1pPr marL="0">
              <a:lnSpc>
                <a:spcPct val="100000"/>
              </a:lnSpc>
              <a:spcBef>
                <a:spcPts val="0"/>
              </a:spcBef>
              <a:spcAft>
                <a:spcPts val="0"/>
              </a:spcAft>
              <a:buFontTx/>
              <a:buNone/>
              <a:defRPr sz="1200" b="0">
                <a:solidFill>
                  <a:schemeClr val="bg1"/>
                </a:solidFill>
              </a:defRPr>
            </a:lvl1pPr>
            <a:lvl2pPr marL="0">
              <a:lnSpc>
                <a:spcPct val="100000"/>
              </a:lnSpc>
              <a:spcBef>
                <a:spcPts val="0"/>
              </a:spcBef>
              <a:spcAft>
                <a:spcPts val="0"/>
              </a:spcAft>
              <a:buFontTx/>
              <a:buNone/>
              <a:defRPr sz="1200" b="0">
                <a:solidFill>
                  <a:schemeClr val="bg1"/>
                </a:solidFill>
              </a:defRPr>
            </a:lvl2pPr>
            <a:lvl3pPr marL="0" indent="0">
              <a:lnSpc>
                <a:spcPct val="100000"/>
              </a:lnSpc>
              <a:spcBef>
                <a:spcPts val="0"/>
              </a:spcBef>
              <a:spcAft>
                <a:spcPts val="0"/>
              </a:spcAft>
              <a:buFontTx/>
              <a:buNone/>
              <a:defRPr sz="1200" b="0">
                <a:solidFill>
                  <a:schemeClr val="bg1"/>
                </a:solidFill>
              </a:defRPr>
            </a:lvl3pPr>
            <a:lvl4pPr marL="0" indent="0">
              <a:lnSpc>
                <a:spcPct val="100000"/>
              </a:lnSpc>
              <a:spcBef>
                <a:spcPts val="0"/>
              </a:spcBef>
              <a:spcAft>
                <a:spcPts val="0"/>
              </a:spcAft>
              <a:buFontTx/>
              <a:buNone/>
              <a:defRPr sz="1200" b="0">
                <a:solidFill>
                  <a:schemeClr val="bg1"/>
                </a:solidFill>
              </a:defRPr>
            </a:lvl4pPr>
            <a:lvl5pPr marL="0" indent="0">
              <a:lnSpc>
                <a:spcPct val="100000"/>
              </a:lnSpc>
              <a:spcBef>
                <a:spcPts val="0"/>
              </a:spcBef>
              <a:spcAft>
                <a:spcPts val="0"/>
              </a:spcAft>
              <a:buFontTx/>
              <a:buNone/>
              <a:defRPr sz="1200" b="0">
                <a:solidFill>
                  <a:schemeClr val="bg1"/>
                </a:solidFill>
              </a:defRPr>
            </a:lvl5pPr>
            <a:lvl6pPr marL="0" indent="0">
              <a:lnSpc>
                <a:spcPct val="100000"/>
              </a:lnSpc>
              <a:spcBef>
                <a:spcPts val="0"/>
              </a:spcBef>
              <a:spcAft>
                <a:spcPts val="0"/>
              </a:spcAft>
              <a:buFontTx/>
              <a:buNone/>
              <a:defRPr sz="1200">
                <a:solidFill>
                  <a:schemeClr val="bg1"/>
                </a:solidFill>
              </a:defRPr>
            </a:lvl6pPr>
            <a:lvl7pPr marL="0" indent="0">
              <a:lnSpc>
                <a:spcPct val="100000"/>
              </a:lnSpc>
              <a:spcBef>
                <a:spcPts val="0"/>
              </a:spcBef>
              <a:spcAft>
                <a:spcPts val="0"/>
              </a:spcAft>
              <a:buFontTx/>
              <a:buNone/>
              <a:defRPr sz="1200">
                <a:solidFill>
                  <a:schemeClr val="bg1"/>
                </a:solidFill>
              </a:defRPr>
            </a:lvl7pPr>
            <a:lvl8pPr marL="0" indent="0">
              <a:lnSpc>
                <a:spcPct val="100000"/>
              </a:lnSpc>
              <a:spcBef>
                <a:spcPts val="0"/>
              </a:spcBef>
              <a:spcAft>
                <a:spcPts val="0"/>
              </a:spcAft>
              <a:buFontTx/>
              <a:buNone/>
              <a:defRPr sz="1200">
                <a:solidFill>
                  <a:schemeClr val="bg1"/>
                </a:solidFill>
              </a:defRPr>
            </a:lvl8pPr>
            <a:lvl9pPr marL="0" indent="0">
              <a:lnSpc>
                <a:spcPct val="100000"/>
              </a:lnSpc>
              <a:spcBef>
                <a:spcPts val="0"/>
              </a:spcBef>
              <a:spcAft>
                <a:spcPts val="0"/>
              </a:spcAft>
              <a:buFontTx/>
              <a:buNone/>
              <a:defRPr sz="1200">
                <a:solidFill>
                  <a:schemeClr val="bg1"/>
                </a:solidFill>
              </a:defRPr>
            </a:lvl9pPr>
          </a:lstStyle>
          <a:p>
            <a:pPr lvl="0"/>
            <a:r>
              <a:rPr lang="en-US"/>
              <a:t>[Legal]</a:t>
            </a:r>
            <a:endParaRPr lang="en-US" dirty="0"/>
          </a:p>
        </p:txBody>
      </p:sp>
      <p:sp>
        <p:nvSpPr>
          <p:cNvPr id="9" name="AutoShape 3"/>
          <p:cNvSpPr>
            <a:spLocks noChangeAspect="1" noChangeArrowheads="1" noTextEdit="1"/>
          </p:cNvSpPr>
          <p:nvPr userDrawn="1"/>
        </p:nvSpPr>
        <p:spPr bwMode="auto">
          <a:xfrm>
            <a:off x="5334000" y="0"/>
            <a:ext cx="6858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327065129"/>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p:bg>
      <p:bgPr>
        <a:solidFill>
          <a:srgbClr val="D04A0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dirty="0"/>
              <a:t>[Section header </a:t>
            </a:r>
            <a:r>
              <a:rPr lang="en-US"/>
              <a:t>title]</a:t>
            </a:r>
            <a:endParaRPr lang="en-US" dirty="0"/>
          </a:p>
        </p:txBody>
      </p:sp>
      <p:sp>
        <p:nvSpPr>
          <p:cNvPr id="4" name="Subtitle 2">
            <a:extLst>
              <a:ext uri="{FF2B5EF4-FFF2-40B4-BE49-F238E27FC236}">
                <a16:creationId xmlns:a16="http://schemas.microsoft.com/office/drawing/2014/main" id="{A1971A9E-1347-2E4A-8F01-32BA5D5488B1}"/>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dirty="0"/>
              <a:t>1</a:t>
            </a:r>
          </a:p>
        </p:txBody>
      </p:sp>
    </p:spTree>
    <p:extLst>
      <p:ext uri="{BB962C8B-B14F-4D97-AF65-F5344CB8AC3E}">
        <p14:creationId xmlns:p14="http://schemas.microsoft.com/office/powerpoint/2010/main" val="1498670770"/>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p:bg>
      <p:bgPr>
        <a:solidFill>
          <a:srgbClr val="E0301E"/>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dirty="0"/>
              <a:t>[Section header </a:t>
            </a:r>
            <a:r>
              <a:rPr lang="en-US"/>
              <a:t>title]</a:t>
            </a:r>
            <a:endParaRPr lang="en-US" dirty="0"/>
          </a:p>
        </p:txBody>
      </p:sp>
      <p:sp>
        <p:nvSpPr>
          <p:cNvPr id="5" name="Subtitle 2">
            <a:extLst>
              <a:ext uri="{FF2B5EF4-FFF2-40B4-BE49-F238E27FC236}">
                <a16:creationId xmlns:a16="http://schemas.microsoft.com/office/drawing/2014/main" id="{C60A2100-6DF1-414A-91DA-B6027C61BAAC}"/>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dirty="0"/>
              <a:t>2</a:t>
            </a:r>
          </a:p>
        </p:txBody>
      </p:sp>
    </p:spTree>
    <p:extLst>
      <p:ext uri="{BB962C8B-B14F-4D97-AF65-F5344CB8AC3E}">
        <p14:creationId xmlns:p14="http://schemas.microsoft.com/office/powerpoint/2010/main" val="983904324"/>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Section Header Rose">
    <p:bg>
      <p:bgPr>
        <a:solidFill>
          <a:srgbClr val="DB536A"/>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dirty="0"/>
              <a:t>[Section header </a:t>
            </a:r>
            <a:r>
              <a:rPr lang="en-US"/>
              <a:t>title]</a:t>
            </a:r>
            <a:endParaRPr lang="en-US" dirty="0"/>
          </a:p>
        </p:txBody>
      </p:sp>
      <p:sp>
        <p:nvSpPr>
          <p:cNvPr id="5" name="Subtitle 2">
            <a:extLst>
              <a:ext uri="{FF2B5EF4-FFF2-40B4-BE49-F238E27FC236}">
                <a16:creationId xmlns:a16="http://schemas.microsoft.com/office/drawing/2014/main" id="{96D911B5-C441-B44D-9980-56426B1A1974}"/>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dirty="0"/>
              <a:t>3</a:t>
            </a:r>
          </a:p>
        </p:txBody>
      </p:sp>
    </p:spTree>
    <p:extLst>
      <p:ext uri="{BB962C8B-B14F-4D97-AF65-F5344CB8AC3E}">
        <p14:creationId xmlns:p14="http://schemas.microsoft.com/office/powerpoint/2010/main" val="983344764"/>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ection Header Grey">
    <p:bg>
      <p:bgPr>
        <a:solidFill>
          <a:srgbClr val="464646"/>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dirty="0"/>
              <a:t>[Section header </a:t>
            </a:r>
            <a:r>
              <a:rPr lang="en-US"/>
              <a:t>title]</a:t>
            </a:r>
            <a:endParaRPr lang="en-US" dirty="0"/>
          </a:p>
        </p:txBody>
      </p:sp>
      <p:sp>
        <p:nvSpPr>
          <p:cNvPr id="5" name="Subtitle 2">
            <a:extLst>
              <a:ext uri="{FF2B5EF4-FFF2-40B4-BE49-F238E27FC236}">
                <a16:creationId xmlns:a16="http://schemas.microsoft.com/office/drawing/2014/main" id="{4F941B13-F925-1C4F-8990-F4149ED1B18B}"/>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dirty="0"/>
              <a:t>4</a:t>
            </a:r>
          </a:p>
        </p:txBody>
      </p:sp>
    </p:spTree>
    <p:extLst>
      <p:ext uri="{BB962C8B-B14F-4D97-AF65-F5344CB8AC3E}">
        <p14:creationId xmlns:p14="http://schemas.microsoft.com/office/powerpoint/2010/main" val="3833948050"/>
      </p:ext>
    </p:extLst>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Manual">
    <p:bg>
      <p:bgPr>
        <a:solidFill>
          <a:srgbClr val="D04A0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9D68526-5625-1E4A-90D0-6166C1CB098D}"/>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t>1</a:t>
            </a:r>
            <a:endParaRPr lang="en-US" dirty="0"/>
          </a:p>
        </p:txBody>
      </p:sp>
    </p:spTree>
    <p:extLst>
      <p:ext uri="{BB962C8B-B14F-4D97-AF65-F5344CB8AC3E}">
        <p14:creationId xmlns:p14="http://schemas.microsoft.com/office/powerpoint/2010/main" val="1312366786"/>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Manual">
    <p:bg>
      <p:bgPr>
        <a:solidFill>
          <a:srgbClr val="E0301E"/>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7054294-58FB-3646-A032-19FD697995B5}"/>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t>2</a:t>
            </a:r>
            <a:endParaRPr lang="en-US" dirty="0"/>
          </a:p>
        </p:txBody>
      </p:sp>
    </p:spTree>
    <p:extLst>
      <p:ext uri="{BB962C8B-B14F-4D97-AF65-F5344CB8AC3E}">
        <p14:creationId xmlns:p14="http://schemas.microsoft.com/office/powerpoint/2010/main" val="2401894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Full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t>[Slide title]</a:t>
            </a:r>
            <a:endParaRPr lang="en-US" dirty="0"/>
          </a:p>
        </p:txBody>
      </p:sp>
      <p:sp>
        <p:nvSpPr>
          <p:cNvPr id="6" name="Subtitle 2">
            <a:extLst>
              <a:ext uri="{FF2B5EF4-FFF2-40B4-BE49-F238E27FC236}">
                <a16:creationId xmlns:a16="http://schemas.microsoft.com/office/drawing/2014/main" id="{06D22B17-E9E9-3842-A116-5C0D59C56C8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endParaRPr lang="en-US" dirty="0"/>
          </a:p>
        </p:txBody>
      </p:sp>
      <p:sp>
        <p:nvSpPr>
          <p:cNvPr id="3" name="Content Placeholder 2"/>
          <p:cNvSpPr>
            <a:spLocks noGrp="1"/>
          </p:cNvSpPr>
          <p:nvPr>
            <p:ph idx="1"/>
          </p:nvPr>
        </p:nvSpPr>
        <p:spPr>
          <a:xfrm>
            <a:off x="442913" y="2103438"/>
            <a:ext cx="11306175"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12" name="Presentation Footer">
            <a:extLst>
              <a:ext uri="{FF2B5EF4-FFF2-40B4-BE49-F238E27FC236}">
                <a16:creationId xmlns:a16="http://schemas.microsoft.com/office/drawing/2014/main" id="{C0A96048-10F2-4224-818D-5BECEE168473}"/>
              </a:ext>
            </a:extLst>
          </p:cNvPr>
          <p:cNvSpPr>
            <a:spLocks noGrp="1"/>
          </p:cNvSpPr>
          <p:nvPr>
            <p:ph type="ftr" sz="quarter" idx="13"/>
          </p:nvPr>
        </p:nvSpPr>
        <p:spPr>
          <a:xfrm>
            <a:off x="442912" y="6355080"/>
            <a:ext cx="5473701" cy="137160"/>
          </a:xfrm>
        </p:spPr>
        <p:txBody>
          <a:bodyPr/>
          <a:lstStyle/>
          <a:p>
            <a:pPr algn="l"/>
            <a:endParaRPr lang="en-US" dirty="0"/>
          </a:p>
        </p:txBody>
      </p:sp>
      <p:sp>
        <p:nvSpPr>
          <p:cNvPr id="13" name="Date">
            <a:extLst>
              <a:ext uri="{FF2B5EF4-FFF2-40B4-BE49-F238E27FC236}">
                <a16:creationId xmlns:a16="http://schemas.microsoft.com/office/drawing/2014/main" id="{C1F41BA3-BD4F-444B-8A48-A3CC74630D92}"/>
              </a:ext>
            </a:extLst>
          </p:cNvPr>
          <p:cNvSpPr>
            <a:spLocks noGrp="1"/>
          </p:cNvSpPr>
          <p:nvPr>
            <p:ph type="dt" sz="half" idx="12"/>
          </p:nvPr>
        </p:nvSpPr>
        <p:spPr>
          <a:xfrm>
            <a:off x="9984296" y="6355080"/>
            <a:ext cx="1764792" cy="137160"/>
          </a:xfrm>
        </p:spPr>
        <p:txBody>
          <a:bodyPr/>
          <a:lstStyle/>
          <a:p>
            <a:r>
              <a:rPr lang="en-US"/>
              <a:t>February 2024</a:t>
            </a:r>
            <a:endParaRPr lang="en-US" dirty="0"/>
          </a:p>
        </p:txBody>
      </p:sp>
      <p:sp>
        <p:nvSpPr>
          <p:cNvPr id="14" name="Slide Number">
            <a:extLst>
              <a:ext uri="{FF2B5EF4-FFF2-40B4-BE49-F238E27FC236}">
                <a16:creationId xmlns:a16="http://schemas.microsoft.com/office/drawing/2014/main" id="{E362C54E-6F95-4E35-B11E-0FA6890BB97B}"/>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4663278"/>
      </p:ext>
    </p:extLst>
  </p:cSld>
  <p:clrMapOvr>
    <a:masterClrMapping/>
  </p:clrMapOvr>
  <p:hf hdr="0"/>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Section Header Rose Manual">
    <p:bg>
      <p:bgPr>
        <a:solidFill>
          <a:srgbClr val="DB536A"/>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F4BCE9-03B0-5C4D-A70B-519F67263FF7}"/>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t>3</a:t>
            </a:r>
            <a:endParaRPr lang="en-US" dirty="0"/>
          </a:p>
        </p:txBody>
      </p:sp>
    </p:spTree>
    <p:extLst>
      <p:ext uri="{BB962C8B-B14F-4D97-AF65-F5344CB8AC3E}">
        <p14:creationId xmlns:p14="http://schemas.microsoft.com/office/powerpoint/2010/main" val="47774981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Section Header Grey Manual">
    <p:bg>
      <p:bgPr>
        <a:solidFill>
          <a:srgbClr val="464646"/>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146EE5-5980-A84E-9311-F5B9956E43AB}"/>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t>4</a:t>
            </a:r>
            <a:endParaRPr lang="en-US" dirty="0"/>
          </a:p>
        </p:txBody>
      </p:sp>
    </p:spTree>
    <p:extLst>
      <p:ext uri="{BB962C8B-B14F-4D97-AF65-F5344CB8AC3E}">
        <p14:creationId xmlns:p14="http://schemas.microsoft.com/office/powerpoint/2010/main" val="48422592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1 Image Full">
    <p:bg>
      <p:bgPr>
        <a:solidFill>
          <a:srgbClr val="DEDEDE"/>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0" y="0"/>
            <a:ext cx="12192000" cy="6858000"/>
          </a:xfrm>
          <a:solidFill>
            <a:schemeClr val="tx2"/>
          </a:solidFill>
        </p:spPr>
        <p:txBody>
          <a:bodyPr anchor="ctr" anchorCtr="0"/>
          <a:lstStyle>
            <a:lvl1pPr algn="ctr">
              <a:defRPr sz="1200" b="0">
                <a:solidFill>
                  <a:schemeClr val="bg1"/>
                </a:solidFill>
              </a:defRPr>
            </a:lvl1pPr>
          </a:lstStyle>
          <a:p>
            <a:r>
              <a:rPr lang="en-US" dirty="0"/>
              <a:t>Click icon to </a:t>
            </a:r>
            <a:r>
              <a:rPr lang="en-US"/>
              <a:t>add picture</a:t>
            </a:r>
            <a:endParaRPr lang="en-US" dirty="0"/>
          </a:p>
        </p:txBody>
      </p:sp>
      <p:sp>
        <p:nvSpPr>
          <p:cNvPr id="3" name="Content Placeholder 2"/>
          <p:cNvSpPr>
            <a:spLocks noGrp="1"/>
          </p:cNvSpPr>
          <p:nvPr>
            <p:ph idx="1"/>
          </p:nvPr>
        </p:nvSpPr>
        <p:spPr>
          <a:xfrm>
            <a:off x="0" y="1143000"/>
            <a:ext cx="4572000" cy="4572000"/>
          </a:xfrm>
          <a:solidFill>
            <a:srgbClr val="E0301E"/>
          </a:solidFill>
        </p:spPr>
        <p:txBody>
          <a:bodyPr lIns="438912" tIns="1440000" rIns="252000" bIns="180000"/>
          <a:lstStyle>
            <a:lvl1pPr marL="0" indent="0">
              <a:lnSpc>
                <a:spcPct val="90000"/>
              </a:lnSpc>
              <a:spcBef>
                <a:spcPts val="0"/>
              </a:spcBef>
              <a:spcAft>
                <a:spcPts val="3000"/>
              </a:spcAft>
              <a:buFont typeface="Arial" panose="020B0604020202020204" pitchFamily="34" charset="0"/>
              <a:buNone/>
              <a:defRPr sz="2600" b="0">
                <a:solidFill>
                  <a:schemeClr val="tx1"/>
                </a:solidFill>
                <a:latin typeface="+mj-lt"/>
              </a:defRPr>
            </a:lvl1pPr>
            <a:lvl2pPr marL="0" indent="0">
              <a:spcBef>
                <a:spcPts val="0"/>
              </a:spcBef>
              <a:spcAft>
                <a:spcPts val="0"/>
              </a:spcAft>
              <a:buFontTx/>
              <a:buNone/>
              <a:defRPr sz="1600" b="1">
                <a:solidFill>
                  <a:schemeClr val="tx1"/>
                </a:solidFill>
                <a:latin typeface="+mn-lt"/>
              </a:defRPr>
            </a:lvl2pPr>
            <a:lvl3pPr marL="0" indent="0">
              <a:spcBef>
                <a:spcPts val="0"/>
              </a:spcBef>
              <a:spcAft>
                <a:spcPts val="0"/>
              </a:spcAft>
              <a:buFontTx/>
              <a:buNone/>
              <a:defRPr sz="1600" b="0">
                <a:solidFill>
                  <a:schemeClr val="tx1"/>
                </a:solidFill>
                <a:latin typeface="+mn-lt"/>
              </a:defRPr>
            </a:lvl3pPr>
            <a:lvl4pPr marL="0" indent="0">
              <a:spcBef>
                <a:spcPts val="0"/>
              </a:spcBef>
              <a:spcAft>
                <a:spcPts val="0"/>
              </a:spcAft>
              <a:buFontTx/>
              <a:buNone/>
              <a:defRPr sz="1600" b="0">
                <a:solidFill>
                  <a:schemeClr val="tx1"/>
                </a:solidFill>
                <a:latin typeface="+mn-lt"/>
              </a:defRPr>
            </a:lvl4pPr>
            <a:lvl5pPr marL="0" indent="0">
              <a:spcBef>
                <a:spcPts val="0"/>
              </a:spcBef>
              <a:spcAft>
                <a:spcPts val="0"/>
              </a:spcAft>
              <a:buFontTx/>
              <a:buNone/>
              <a:defRPr sz="1600" b="0">
                <a:solidFill>
                  <a:schemeClr val="tx1"/>
                </a:solidFill>
                <a:latin typeface="+mn-lt"/>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a:t>Ninth level</a:t>
            </a:r>
            <a:endParaRPr lang="en-US" dirty="0"/>
          </a:p>
        </p:txBody>
      </p:sp>
      <p:sp>
        <p:nvSpPr>
          <p:cNvPr id="11" name="Freeform 5">
            <a:extLst>
              <a:ext uri="{FF2B5EF4-FFF2-40B4-BE49-F238E27FC236}">
                <a16:creationId xmlns:a16="http://schemas.microsoft.com/office/drawing/2014/main" id="{5E9DA768-B963-3547-B650-2E77ED7439D3}"/>
              </a:ext>
            </a:extLst>
          </p:cNvPr>
          <p:cNvSpPr>
            <a:spLocks noChangeAspect="1" noEditPoints="1"/>
          </p:cNvSpPr>
          <p:nvPr userDrawn="1"/>
        </p:nvSpPr>
        <p:spPr bwMode="white">
          <a:xfrm>
            <a:off x="442913" y="1623703"/>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 name="Date Placeholder 6">
            <a:extLst>
              <a:ext uri="{FF2B5EF4-FFF2-40B4-BE49-F238E27FC236}">
                <a16:creationId xmlns:a16="http://schemas.microsoft.com/office/drawing/2014/main" id="{A1D36D47-D12A-3142-B681-815978E85E77}"/>
              </a:ext>
            </a:extLst>
          </p:cNvPr>
          <p:cNvSpPr>
            <a:spLocks noGrp="1"/>
          </p:cNvSpPr>
          <p:nvPr>
            <p:ph type="dt" sz="half" idx="15"/>
          </p:nvPr>
        </p:nvSpPr>
        <p:spPr/>
        <p:txBody>
          <a:bodyPr/>
          <a:lstStyle/>
          <a:p>
            <a:r>
              <a:rPr lang="en-US"/>
              <a:t>February 2024</a:t>
            </a:r>
            <a:endParaRPr lang="en-US" dirty="0"/>
          </a:p>
        </p:txBody>
      </p:sp>
      <p:sp>
        <p:nvSpPr>
          <p:cNvPr id="8" name="Footer Placeholder 7">
            <a:extLst>
              <a:ext uri="{FF2B5EF4-FFF2-40B4-BE49-F238E27FC236}">
                <a16:creationId xmlns:a16="http://schemas.microsoft.com/office/drawing/2014/main" id="{3042CAE4-1315-134B-A97D-6331422E4046}"/>
              </a:ext>
            </a:extLst>
          </p:cNvPr>
          <p:cNvSpPr>
            <a:spLocks noGrp="1"/>
          </p:cNvSpPr>
          <p:nvPr>
            <p:ph type="ftr" sz="quarter" idx="16"/>
          </p:nvPr>
        </p:nvSpPr>
        <p:spPr/>
        <p:txBody>
          <a:bodyPr/>
          <a:lstStyle/>
          <a:p>
            <a:pPr algn="l"/>
            <a:endParaRPr lang="en-US" dirty="0"/>
          </a:p>
        </p:txBody>
      </p:sp>
      <p:sp>
        <p:nvSpPr>
          <p:cNvPr id="9" name="Slide Number Placeholder 8">
            <a:extLst>
              <a:ext uri="{FF2B5EF4-FFF2-40B4-BE49-F238E27FC236}">
                <a16:creationId xmlns:a16="http://schemas.microsoft.com/office/drawing/2014/main" id="{4751649C-08F4-D84A-9E3B-1FCB427D60BF}"/>
              </a:ext>
            </a:extLst>
          </p:cNvPr>
          <p:cNvSpPr>
            <a:spLocks noGrp="1"/>
          </p:cNvSpPr>
          <p:nvPr>
            <p:ph type="sldNum" sz="quarter" idx="17"/>
          </p:nvPr>
        </p:nvSpPr>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66611231"/>
      </p:ext>
    </p:extLst>
  </p:cSld>
  <p:clrMapOvr>
    <a:overrideClrMapping bg1="dk1" tx1="lt1" bg2="dk2" tx2="lt2" accent1="accent1" accent2="accent2" accent3="accent3" accent4="accent4" accent5="accent5" accent6="accent6" hlink="hlink" folHlink="folHlink"/>
  </p:clrMapOvr>
  <p:hf hdr="0"/>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1 Image Orange">
    <p:bg>
      <p:bgPr>
        <a:solidFill>
          <a:srgbClr val="D04A02"/>
        </a:solidFill>
        <a:effectLst/>
      </p:bgPr>
    </p:bg>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6096000" y="0"/>
            <a:ext cx="6096000" cy="6858000"/>
          </a:xfrm>
          <a:solidFill>
            <a:schemeClr val="tx2"/>
          </a:solidFill>
        </p:spPr>
        <p:txBody>
          <a:bodyPr anchor="ctr" anchorCtr="0"/>
          <a:lstStyle>
            <a:lvl1pPr algn="ctr">
              <a:defRPr sz="1200" b="0">
                <a:solidFill>
                  <a:schemeClr val="bg1"/>
                </a:solidFill>
              </a:defRPr>
            </a:lvl1pPr>
          </a:lstStyle>
          <a:p>
            <a:r>
              <a:rPr lang="en-US" dirty="0"/>
              <a:t>Click icon to </a:t>
            </a:r>
            <a:r>
              <a:rPr lang="en-US"/>
              <a:t>add picture</a:t>
            </a:r>
            <a:endParaRPr lang="en-US" dirty="0"/>
          </a:p>
        </p:txBody>
      </p:sp>
      <p:sp>
        <p:nvSpPr>
          <p:cNvPr id="3" name="Content Placeholder 2"/>
          <p:cNvSpPr>
            <a:spLocks noGrp="1"/>
          </p:cNvSpPr>
          <p:nvPr>
            <p:ph idx="1"/>
          </p:nvPr>
        </p:nvSpPr>
        <p:spPr>
          <a:xfrm>
            <a:off x="442913" y="1714500"/>
            <a:ext cx="5299393" cy="445770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9" name="Freeform 5">
            <a:extLst>
              <a:ext uri="{FF2B5EF4-FFF2-40B4-BE49-F238E27FC236}">
                <a16:creationId xmlns:a16="http://schemas.microsoft.com/office/drawing/2014/main" id="{EBA5CA3E-5ADF-C84E-8B6D-07C039516DFE}"/>
              </a:ext>
            </a:extLst>
          </p:cNvPr>
          <p:cNvSpPr>
            <a:spLocks noChangeAspect="1" noEditPoints="1"/>
          </p:cNvSpPr>
          <p:nvPr userDrawn="1"/>
        </p:nvSpPr>
        <p:spPr bwMode="black">
          <a:xfrm>
            <a:off x="442913" y="687001"/>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Date Placeholder 1">
            <a:extLst>
              <a:ext uri="{FF2B5EF4-FFF2-40B4-BE49-F238E27FC236}">
                <a16:creationId xmlns:a16="http://schemas.microsoft.com/office/drawing/2014/main" id="{08ACB6F4-A2A7-6E4D-A8EB-50B5B35AADEB}"/>
              </a:ext>
            </a:extLst>
          </p:cNvPr>
          <p:cNvSpPr>
            <a:spLocks noGrp="1"/>
          </p:cNvSpPr>
          <p:nvPr>
            <p:ph type="dt" sz="half" idx="15"/>
          </p:nvPr>
        </p:nvSpPr>
        <p:spPr/>
        <p:txBody>
          <a:bodyPr/>
          <a:lstStyle/>
          <a:p>
            <a:r>
              <a:rPr lang="en-US"/>
              <a:t>February 2024</a:t>
            </a:r>
            <a:endParaRPr lang="en-US" dirty="0"/>
          </a:p>
        </p:txBody>
      </p:sp>
      <p:sp>
        <p:nvSpPr>
          <p:cNvPr id="4" name="Footer Placeholder 3">
            <a:extLst>
              <a:ext uri="{FF2B5EF4-FFF2-40B4-BE49-F238E27FC236}">
                <a16:creationId xmlns:a16="http://schemas.microsoft.com/office/drawing/2014/main" id="{37FC6095-B1C7-6143-B9FD-C545A6D03573}"/>
              </a:ext>
            </a:extLst>
          </p:cNvPr>
          <p:cNvSpPr>
            <a:spLocks noGrp="1"/>
          </p:cNvSpPr>
          <p:nvPr>
            <p:ph type="ftr" sz="quarter" idx="16"/>
          </p:nvPr>
        </p:nvSpPr>
        <p:spPr/>
        <p:txBody>
          <a:bodyPr/>
          <a:lstStyle/>
          <a:p>
            <a:pPr algn="l"/>
            <a:endParaRPr lang="en-US" dirty="0"/>
          </a:p>
        </p:txBody>
      </p:sp>
      <p:sp>
        <p:nvSpPr>
          <p:cNvPr id="5" name="Slide Number Placeholder 4">
            <a:extLst>
              <a:ext uri="{FF2B5EF4-FFF2-40B4-BE49-F238E27FC236}">
                <a16:creationId xmlns:a16="http://schemas.microsoft.com/office/drawing/2014/main" id="{DAF7A802-0AAE-FA43-8858-03590E764031}"/>
              </a:ext>
            </a:extLst>
          </p:cNvPr>
          <p:cNvSpPr>
            <a:spLocks noGrp="1"/>
          </p:cNvSpPr>
          <p:nvPr>
            <p:ph type="sldNum" sz="quarter" idx="17"/>
          </p:nvPr>
        </p:nvSpPr>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2092451569"/>
      </p:ext>
    </p:extLst>
  </p:cSld>
  <p:clrMapOvr>
    <a:overrideClrMapping bg1="dk1" tx1="lt1" bg2="dk2" tx2="lt2" accent1="accent1" accent2="accent2" accent3="accent3" accent4="accent4" accent5="accent5" accent6="accent6" hlink="hlink" folHlink="folHlink"/>
  </p:clrMapOvr>
  <p:hf hdr="0"/>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1 Image">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6096000" y="0"/>
            <a:ext cx="6096000" cy="6858000"/>
          </a:xfrm>
          <a:solidFill>
            <a:schemeClr val="bg2"/>
          </a:solidFill>
        </p:spPr>
        <p:txBody>
          <a:bodyPr anchor="ctr" anchorCtr="0"/>
          <a:lstStyle>
            <a:lvl1pPr algn="ctr">
              <a:defRPr sz="1200" b="0">
                <a:solidFill>
                  <a:schemeClr val="tx1"/>
                </a:solidFill>
              </a:defRPr>
            </a:lvl1pPr>
          </a:lstStyle>
          <a:p>
            <a:r>
              <a:rPr lang="en-US" dirty="0"/>
              <a:t>Click icon to </a:t>
            </a:r>
            <a:r>
              <a:rPr lang="en-US"/>
              <a:t>add picture</a:t>
            </a:r>
            <a:endParaRPr lang="en-US" dirty="0"/>
          </a:p>
        </p:txBody>
      </p:sp>
      <p:sp>
        <p:nvSpPr>
          <p:cNvPr id="3" name="Content Placeholder 2"/>
          <p:cNvSpPr>
            <a:spLocks noGrp="1"/>
          </p:cNvSpPr>
          <p:nvPr>
            <p:ph idx="1"/>
          </p:nvPr>
        </p:nvSpPr>
        <p:spPr>
          <a:xfrm>
            <a:off x="442913" y="1714500"/>
            <a:ext cx="5299393" cy="445770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lvl2pPr>
            <a:lvl3pPr marL="0" indent="0">
              <a:spcBef>
                <a:spcPts val="0"/>
              </a:spcBef>
              <a:spcAft>
                <a:spcPts val="0"/>
              </a:spcAft>
              <a:buFontTx/>
              <a:buNone/>
              <a:defRPr sz="1600"/>
            </a:lvl3pPr>
            <a:lvl4pPr marL="0" indent="0">
              <a:spcBef>
                <a:spcPts val="0"/>
              </a:spcBef>
              <a:spcAft>
                <a:spcPts val="0"/>
              </a:spcAft>
              <a:buFontTx/>
              <a:buNone/>
              <a:defRPr sz="1600"/>
            </a:lvl4pPr>
            <a:lvl5pPr marL="0" indent="0">
              <a:spcBef>
                <a:spcPts val="0"/>
              </a:spcBef>
              <a:spcAft>
                <a:spcPts val="0"/>
              </a:spcAft>
              <a:buFontTx/>
              <a:buNone/>
              <a:defRPr sz="1600"/>
            </a:lvl5pPr>
            <a:lvl6pPr marL="0" indent="0">
              <a:spcBef>
                <a:spcPts val="0"/>
              </a:spcBef>
              <a:spcAft>
                <a:spcPts val="0"/>
              </a:spcAft>
              <a:buFontTx/>
              <a:buNone/>
              <a:defRPr sz="1600"/>
            </a:lvl6pPr>
            <a:lvl7pPr marL="0" indent="0">
              <a:spcBef>
                <a:spcPts val="0"/>
              </a:spcBef>
              <a:spcAft>
                <a:spcPts val="0"/>
              </a:spcAft>
              <a:buFontTx/>
              <a:buNone/>
              <a:defRPr sz="1600"/>
            </a:lvl7pPr>
            <a:lvl8pPr marL="0" indent="0">
              <a:spcBef>
                <a:spcPts val="0"/>
              </a:spcBef>
              <a:spcAft>
                <a:spcPts val="0"/>
              </a:spcAft>
              <a:buFontTx/>
              <a:buNone/>
              <a:defRPr sz="1600"/>
            </a:lvl8pPr>
            <a:lvl9pPr marL="0" indent="0">
              <a:spcBef>
                <a:spcPts val="0"/>
              </a:spcBef>
              <a:spcAft>
                <a:spcPts val="0"/>
              </a:spcAft>
              <a:buFontTx/>
              <a:buNone/>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0" name="Freeform 5">
            <a:extLst>
              <a:ext uri="{FF2B5EF4-FFF2-40B4-BE49-F238E27FC236}">
                <a16:creationId xmlns:a16="http://schemas.microsoft.com/office/drawing/2014/main" id="{751F50DC-1032-F848-8EFD-503462F60157}"/>
              </a:ext>
            </a:extLst>
          </p:cNvPr>
          <p:cNvSpPr>
            <a:spLocks noChangeAspect="1" noEditPoints="1"/>
          </p:cNvSpPr>
          <p:nvPr userDrawn="1"/>
        </p:nvSpPr>
        <p:spPr bwMode="auto">
          <a:xfrm>
            <a:off x="442913" y="687001"/>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Slide Number Placeholder 5">
            <a:extLst>
              <a:ext uri="{FF2B5EF4-FFF2-40B4-BE49-F238E27FC236}">
                <a16:creationId xmlns:a16="http://schemas.microsoft.com/office/drawing/2014/main" id="{C0618CEB-562C-EF47-A905-BA1BD3BB0B4A}"/>
              </a:ext>
            </a:extLst>
          </p:cNvPr>
          <p:cNvSpPr>
            <a:spLocks noGrp="1"/>
          </p:cNvSpPr>
          <p:nvPr>
            <p:ph type="sldNum" sz="quarter" idx="16"/>
          </p:nvPr>
        </p:nvSpPr>
        <p:spPr bwMode="gray"/>
        <p:txBody>
          <a:bodyPr/>
          <a:lstStyle>
            <a:lvl1pPr>
              <a:defRPr>
                <a:solidFill>
                  <a:schemeClr val="bg1"/>
                </a:solidFill>
              </a:defRPr>
            </a:lvl1pPr>
          </a:lstStyle>
          <a:p>
            <a:fld id="{7870704B-CE94-48CC-AF30-84932A1262A7}" type="slidenum">
              <a:rPr lang="en-US" smtClean="0"/>
              <a:pPr/>
              <a:t>‹#›</a:t>
            </a:fld>
            <a:endParaRPr lang="en-US" dirty="0"/>
          </a:p>
        </p:txBody>
      </p:sp>
      <p:sp>
        <p:nvSpPr>
          <p:cNvPr id="2" name="Date Placeholder 1">
            <a:extLst>
              <a:ext uri="{FF2B5EF4-FFF2-40B4-BE49-F238E27FC236}">
                <a16:creationId xmlns:a16="http://schemas.microsoft.com/office/drawing/2014/main" id="{B7BEC181-486E-E441-8900-B8446C2DF2CE}"/>
              </a:ext>
            </a:extLst>
          </p:cNvPr>
          <p:cNvSpPr>
            <a:spLocks noGrp="1"/>
          </p:cNvSpPr>
          <p:nvPr>
            <p:ph type="dt" sz="half" idx="17"/>
          </p:nvPr>
        </p:nvSpPr>
        <p:spPr/>
        <p:txBody>
          <a:bodyPr/>
          <a:lstStyle>
            <a:lvl1pPr>
              <a:defRPr>
                <a:solidFill>
                  <a:schemeClr val="bg1"/>
                </a:solidFill>
              </a:defRPr>
            </a:lvl1pPr>
          </a:lstStyle>
          <a:p>
            <a:r>
              <a:rPr lang="en-US"/>
              <a:t>February 2024</a:t>
            </a:r>
            <a:endParaRPr lang="en-US" dirty="0"/>
          </a:p>
        </p:txBody>
      </p:sp>
      <p:sp>
        <p:nvSpPr>
          <p:cNvPr id="4" name="Footer Placeholder 3">
            <a:extLst>
              <a:ext uri="{FF2B5EF4-FFF2-40B4-BE49-F238E27FC236}">
                <a16:creationId xmlns:a16="http://schemas.microsoft.com/office/drawing/2014/main" id="{761E6323-CD0D-424F-880F-557372819009}"/>
              </a:ext>
            </a:extLst>
          </p:cNvPr>
          <p:cNvSpPr>
            <a:spLocks noGrp="1"/>
          </p:cNvSpPr>
          <p:nvPr>
            <p:ph type="ftr" sz="quarter" idx="18"/>
          </p:nvPr>
        </p:nvSpPr>
        <p:spPr/>
        <p:txBody>
          <a:bodyPr/>
          <a:lstStyle/>
          <a:p>
            <a:pPr algn="l"/>
            <a:endParaRPr lang="en-US" dirty="0"/>
          </a:p>
        </p:txBody>
      </p:sp>
    </p:spTree>
    <p:extLst>
      <p:ext uri="{BB962C8B-B14F-4D97-AF65-F5344CB8AC3E}">
        <p14:creationId xmlns:p14="http://schemas.microsoft.com/office/powerpoint/2010/main" val="3712302821"/>
      </p:ext>
    </p:extLst>
  </p:cSld>
  <p:clrMapOvr>
    <a:masterClrMapping/>
  </p:clrMapOvr>
  <p:hf hdr="0"/>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2">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lvl2pPr>
            <a:lvl3pPr marL="0" indent="0">
              <a:spcBef>
                <a:spcPts val="0"/>
              </a:spcBef>
              <a:spcAft>
                <a:spcPts val="0"/>
              </a:spcAft>
              <a:buFontTx/>
              <a:buNone/>
              <a:defRPr sz="1600"/>
            </a:lvl3pPr>
            <a:lvl4pPr marL="0" indent="0">
              <a:spcBef>
                <a:spcPts val="0"/>
              </a:spcBef>
              <a:spcAft>
                <a:spcPts val="0"/>
              </a:spcAft>
              <a:buFontTx/>
              <a:buNone/>
              <a:defRPr sz="1600"/>
            </a:lvl4pPr>
            <a:lvl5pPr marL="0" indent="0">
              <a:spcBef>
                <a:spcPts val="0"/>
              </a:spcBef>
              <a:spcAft>
                <a:spcPts val="0"/>
              </a:spcAft>
              <a:buFontTx/>
              <a:buNone/>
              <a:defRPr sz="1600"/>
            </a:lvl5pPr>
            <a:lvl6pPr marL="0" indent="0">
              <a:spcBef>
                <a:spcPts val="0"/>
              </a:spcBef>
              <a:spcAft>
                <a:spcPts val="0"/>
              </a:spcAft>
              <a:buFontTx/>
              <a:buNone/>
              <a:defRPr sz="1600"/>
            </a:lvl6pPr>
            <a:lvl7pPr marL="0" indent="0">
              <a:spcBef>
                <a:spcPts val="0"/>
              </a:spcBef>
              <a:spcAft>
                <a:spcPts val="0"/>
              </a:spcAft>
              <a:buFontTx/>
              <a:buNone/>
              <a:defRPr sz="1600"/>
            </a:lvl7pPr>
            <a:lvl8pPr marL="0" indent="0">
              <a:spcBef>
                <a:spcPts val="0"/>
              </a:spcBef>
              <a:spcAft>
                <a:spcPts val="0"/>
              </a:spcAft>
              <a:buFontTx/>
              <a:buNone/>
              <a:defRPr sz="1600"/>
            </a:lvl8pPr>
            <a:lvl9pPr marL="0" indent="0">
              <a:spcBef>
                <a:spcPts val="0"/>
              </a:spcBef>
              <a:spcAft>
                <a:spcPts val="0"/>
              </a:spcAft>
              <a:buFontTx/>
              <a:buNone/>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Freeform 5">
            <a:extLst>
              <a:ext uri="{FF2B5EF4-FFF2-40B4-BE49-F238E27FC236}">
                <a16:creationId xmlns:a16="http://schemas.microsoft.com/office/drawing/2014/main" id="{07AD3661-A443-F74F-9528-11F7BA264BF5}"/>
              </a:ext>
            </a:extLst>
          </p:cNvPr>
          <p:cNvSpPr>
            <a:spLocks noChangeAspect="1" noEditPoints="1"/>
          </p:cNvSpPr>
          <p:nvPr userDrawn="1"/>
        </p:nvSpPr>
        <p:spPr bwMode="auto">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Date Placeholder 1">
            <a:extLst>
              <a:ext uri="{FF2B5EF4-FFF2-40B4-BE49-F238E27FC236}">
                <a16:creationId xmlns:a16="http://schemas.microsoft.com/office/drawing/2014/main" id="{7E5DC986-4502-464F-A426-50A70EA2E41A}"/>
              </a:ext>
            </a:extLst>
          </p:cNvPr>
          <p:cNvSpPr>
            <a:spLocks noGrp="1"/>
          </p:cNvSpPr>
          <p:nvPr>
            <p:ph type="dt" sz="half" idx="10"/>
          </p:nvPr>
        </p:nvSpPr>
        <p:spPr/>
        <p:txBody>
          <a:bodyPr/>
          <a:lstStyle/>
          <a:p>
            <a:r>
              <a:rPr lang="en-US"/>
              <a:t>February 2024</a:t>
            </a:r>
            <a:endParaRPr lang="en-US" dirty="0"/>
          </a:p>
        </p:txBody>
      </p:sp>
      <p:sp>
        <p:nvSpPr>
          <p:cNvPr id="4" name="Footer Placeholder 3">
            <a:extLst>
              <a:ext uri="{FF2B5EF4-FFF2-40B4-BE49-F238E27FC236}">
                <a16:creationId xmlns:a16="http://schemas.microsoft.com/office/drawing/2014/main" id="{FE17195B-4456-9145-8D6E-97A5EBDF8090}"/>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FC67263F-492F-7F4E-9E89-2A38E1B27F39}"/>
              </a:ext>
            </a:extLst>
          </p:cNvPr>
          <p:cNvSpPr>
            <a:spLocks noGrp="1"/>
          </p:cNvSpPr>
          <p:nvPr>
            <p:ph type="sldNum" sz="quarter" idx="12"/>
          </p:nvPr>
        </p:nvSpPr>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2396399799"/>
      </p:ext>
    </p:extLst>
  </p:cSld>
  <p:clrMapOvr>
    <a:masterClrMapping/>
  </p:clrMapOvr>
  <p:hf hdr="0"/>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2 Orange">
    <p:bg>
      <p:bgPr>
        <a:solidFill>
          <a:srgbClr val="D04A0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9" name="Freeform 5">
            <a:extLst>
              <a:ext uri="{FF2B5EF4-FFF2-40B4-BE49-F238E27FC236}">
                <a16:creationId xmlns:a16="http://schemas.microsoft.com/office/drawing/2014/main" id="{753C6A26-069C-C142-8C96-315DE67FAD09}"/>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Date Placeholder 9">
            <a:extLst>
              <a:ext uri="{FF2B5EF4-FFF2-40B4-BE49-F238E27FC236}">
                <a16:creationId xmlns:a16="http://schemas.microsoft.com/office/drawing/2014/main" id="{F95925A0-A65A-B94F-AD42-4A17D5E9B63B}"/>
              </a:ext>
            </a:extLst>
          </p:cNvPr>
          <p:cNvSpPr>
            <a:spLocks noGrp="1"/>
          </p:cNvSpPr>
          <p:nvPr>
            <p:ph type="dt" sz="half" idx="10"/>
          </p:nvPr>
        </p:nvSpPr>
        <p:spPr/>
        <p:txBody>
          <a:bodyPr/>
          <a:lstStyle/>
          <a:p>
            <a:r>
              <a:rPr lang="en-US"/>
              <a:t>February 2024</a:t>
            </a:r>
            <a:endParaRPr lang="en-US" dirty="0"/>
          </a:p>
        </p:txBody>
      </p:sp>
      <p:sp>
        <p:nvSpPr>
          <p:cNvPr id="11" name="Footer Placeholder 10">
            <a:extLst>
              <a:ext uri="{FF2B5EF4-FFF2-40B4-BE49-F238E27FC236}">
                <a16:creationId xmlns:a16="http://schemas.microsoft.com/office/drawing/2014/main" id="{01CB2D71-BA29-2E4C-A7F8-AB7C48FCE919}"/>
              </a:ext>
            </a:extLst>
          </p:cNvPr>
          <p:cNvSpPr>
            <a:spLocks noGrp="1"/>
          </p:cNvSpPr>
          <p:nvPr>
            <p:ph type="ftr" sz="quarter" idx="11"/>
          </p:nvPr>
        </p:nvSpPr>
        <p:spPr/>
        <p:txBody>
          <a:bodyPr/>
          <a:lstStyle/>
          <a:p>
            <a:pPr algn="l"/>
            <a:endParaRPr lang="en-US" dirty="0"/>
          </a:p>
        </p:txBody>
      </p:sp>
      <p:sp>
        <p:nvSpPr>
          <p:cNvPr id="12" name="Slide Number Placeholder 11">
            <a:extLst>
              <a:ext uri="{FF2B5EF4-FFF2-40B4-BE49-F238E27FC236}">
                <a16:creationId xmlns:a16="http://schemas.microsoft.com/office/drawing/2014/main" id="{1E0FBAD1-BD7F-C249-B609-9F42DAA28A2B}"/>
              </a:ext>
            </a:extLst>
          </p:cNvPr>
          <p:cNvSpPr>
            <a:spLocks noGrp="1"/>
          </p:cNvSpPr>
          <p:nvPr>
            <p:ph type="sldNum" sz="quarter" idx="12"/>
          </p:nvPr>
        </p:nvSpPr>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409310922"/>
      </p:ext>
    </p:extLst>
  </p:cSld>
  <p:clrMapOvr>
    <a:overrideClrMapping bg1="dk1" tx1="lt1" bg2="dk2" tx2="lt2" accent1="accent1" accent2="accent2" accent3="accent3" accent4="accent4" accent5="accent5" accent6="accent6" hlink="hlink" folHlink="folHlink"/>
  </p:clrMapOvr>
  <p:hf hdr="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2 Red">
    <p:bg>
      <p:bgPr>
        <a:solidFill>
          <a:srgbClr val="E0301E"/>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Freeform 5">
            <a:extLst>
              <a:ext uri="{FF2B5EF4-FFF2-40B4-BE49-F238E27FC236}">
                <a16:creationId xmlns:a16="http://schemas.microsoft.com/office/drawing/2014/main" id="{75C37678-6A0A-C84B-9A52-9B7F891FFFD3}"/>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Date Placeholder 1">
            <a:extLst>
              <a:ext uri="{FF2B5EF4-FFF2-40B4-BE49-F238E27FC236}">
                <a16:creationId xmlns:a16="http://schemas.microsoft.com/office/drawing/2014/main" id="{75944E79-860F-9542-986D-3F487E112641}"/>
              </a:ext>
            </a:extLst>
          </p:cNvPr>
          <p:cNvSpPr>
            <a:spLocks noGrp="1"/>
          </p:cNvSpPr>
          <p:nvPr>
            <p:ph type="dt" sz="half" idx="10"/>
          </p:nvPr>
        </p:nvSpPr>
        <p:spPr/>
        <p:txBody>
          <a:bodyPr/>
          <a:lstStyle/>
          <a:p>
            <a:r>
              <a:rPr lang="en-US"/>
              <a:t>February 2024</a:t>
            </a:r>
            <a:endParaRPr lang="en-US" dirty="0"/>
          </a:p>
        </p:txBody>
      </p:sp>
      <p:sp>
        <p:nvSpPr>
          <p:cNvPr id="4" name="Footer Placeholder 3">
            <a:extLst>
              <a:ext uri="{FF2B5EF4-FFF2-40B4-BE49-F238E27FC236}">
                <a16:creationId xmlns:a16="http://schemas.microsoft.com/office/drawing/2014/main" id="{6503EA61-A2A9-8D46-A8C8-F5D81CC931C5}"/>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E4410A1E-B181-CB46-A25E-398B598C5B78}"/>
              </a:ext>
            </a:extLst>
          </p:cNvPr>
          <p:cNvSpPr>
            <a:spLocks noGrp="1"/>
          </p:cNvSpPr>
          <p:nvPr>
            <p:ph type="sldNum" sz="quarter" idx="12"/>
          </p:nvPr>
        </p:nvSpPr>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1643840644"/>
      </p:ext>
    </p:extLst>
  </p:cSld>
  <p:clrMapOvr>
    <a:overrideClrMapping bg1="dk1" tx1="lt1" bg2="dk2" tx2="lt2" accent1="accent1" accent2="accent2" accent3="accent3" accent4="accent4" accent5="accent5" accent6="accent6" hlink="hlink" folHlink="folHlink"/>
  </p:clrMapOvr>
  <p:hf hdr="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Quote 2 Rose">
    <p:bg>
      <p:bgPr>
        <a:solidFill>
          <a:srgbClr val="DB536A"/>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Freeform 5">
            <a:extLst>
              <a:ext uri="{FF2B5EF4-FFF2-40B4-BE49-F238E27FC236}">
                <a16:creationId xmlns:a16="http://schemas.microsoft.com/office/drawing/2014/main" id="{F3D58181-4255-CF4B-AEC5-6ADD879A60CA}"/>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Date Placeholder 1">
            <a:extLst>
              <a:ext uri="{FF2B5EF4-FFF2-40B4-BE49-F238E27FC236}">
                <a16:creationId xmlns:a16="http://schemas.microsoft.com/office/drawing/2014/main" id="{33DF2FE2-E936-7745-91D2-A6D8CA7F5D95}"/>
              </a:ext>
            </a:extLst>
          </p:cNvPr>
          <p:cNvSpPr>
            <a:spLocks noGrp="1"/>
          </p:cNvSpPr>
          <p:nvPr>
            <p:ph type="dt" sz="half" idx="10"/>
          </p:nvPr>
        </p:nvSpPr>
        <p:spPr/>
        <p:txBody>
          <a:bodyPr/>
          <a:lstStyle/>
          <a:p>
            <a:r>
              <a:rPr lang="en-US"/>
              <a:t>February 2024</a:t>
            </a:r>
            <a:endParaRPr lang="en-US" dirty="0"/>
          </a:p>
        </p:txBody>
      </p:sp>
      <p:sp>
        <p:nvSpPr>
          <p:cNvPr id="4" name="Footer Placeholder 3">
            <a:extLst>
              <a:ext uri="{FF2B5EF4-FFF2-40B4-BE49-F238E27FC236}">
                <a16:creationId xmlns:a16="http://schemas.microsoft.com/office/drawing/2014/main" id="{A54FEE05-057D-214D-903C-F8FD6A36D286}"/>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4DD12AF3-FC08-E446-85E1-796189A84898}"/>
              </a:ext>
            </a:extLst>
          </p:cNvPr>
          <p:cNvSpPr>
            <a:spLocks noGrp="1"/>
          </p:cNvSpPr>
          <p:nvPr>
            <p:ph type="sldNum" sz="quarter" idx="12"/>
          </p:nvPr>
        </p:nvSpPr>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1241068"/>
      </p:ext>
    </p:extLst>
  </p:cSld>
  <p:clrMapOvr>
    <a:overrideClrMapping bg1="dk1" tx1="lt1" bg2="dk2" tx2="lt2" accent1="accent1" accent2="accent2" accent3="accent3" accent4="accent4" accent5="accent5" accent6="accent6" hlink="hlink" folHlink="folHlink"/>
  </p:clrMapOvr>
  <p:hf hdr="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Quote 2 Grey">
    <p:bg>
      <p:bgPr>
        <a:solidFill>
          <a:srgbClr val="464646"/>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Freeform 5">
            <a:extLst>
              <a:ext uri="{FF2B5EF4-FFF2-40B4-BE49-F238E27FC236}">
                <a16:creationId xmlns:a16="http://schemas.microsoft.com/office/drawing/2014/main" id="{056180B7-FBDB-F345-B5D1-21FE86D79BA3}"/>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Date Placeholder 1">
            <a:extLst>
              <a:ext uri="{FF2B5EF4-FFF2-40B4-BE49-F238E27FC236}">
                <a16:creationId xmlns:a16="http://schemas.microsoft.com/office/drawing/2014/main" id="{9BB60EFE-B508-D848-9B02-A73119F1803A}"/>
              </a:ext>
            </a:extLst>
          </p:cNvPr>
          <p:cNvSpPr>
            <a:spLocks noGrp="1"/>
          </p:cNvSpPr>
          <p:nvPr>
            <p:ph type="dt" sz="half" idx="10"/>
          </p:nvPr>
        </p:nvSpPr>
        <p:spPr/>
        <p:txBody>
          <a:bodyPr/>
          <a:lstStyle/>
          <a:p>
            <a:r>
              <a:rPr lang="en-US"/>
              <a:t>February 2024</a:t>
            </a:r>
            <a:endParaRPr lang="en-US" dirty="0"/>
          </a:p>
        </p:txBody>
      </p:sp>
      <p:sp>
        <p:nvSpPr>
          <p:cNvPr id="4" name="Footer Placeholder 3">
            <a:extLst>
              <a:ext uri="{FF2B5EF4-FFF2-40B4-BE49-F238E27FC236}">
                <a16:creationId xmlns:a16="http://schemas.microsoft.com/office/drawing/2014/main" id="{DC3B4447-C39F-954F-B842-43560F6E9D0C}"/>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F9D7BB50-999D-5745-BB53-011066651024}"/>
              </a:ext>
            </a:extLst>
          </p:cNvPr>
          <p:cNvSpPr>
            <a:spLocks noGrp="1"/>
          </p:cNvSpPr>
          <p:nvPr>
            <p:ph type="sldNum" sz="quarter" idx="12"/>
          </p:nvPr>
        </p:nvSpPr>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2057614125"/>
      </p:ext>
    </p:extLst>
  </p:cSld>
  <p:clrMapOvr>
    <a:overrideClrMapping bg1="dk1" tx1="lt1" bg2="dk2" tx2="lt2" accent1="accent1" accent2="accent2" accent3="accent3" accent4="accent4" accent5="accent5" accent6="accent6" hlink="hlink" folHlink="folHlink"/>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Column Conten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0"/>
            <a:ext cx="11306175" cy="1387275"/>
          </a:xfrm>
        </p:spPr>
        <p:txBody>
          <a:bodyPr/>
          <a:lstStyle>
            <a:lvl1pPr>
              <a:defRPr/>
            </a:lvl1pPr>
          </a:lstStyle>
          <a:p>
            <a:r>
              <a:rPr lang="en-US"/>
              <a:t>[Slide title]</a:t>
            </a:r>
            <a:endParaRPr lang="en-US" dirty="0"/>
          </a:p>
        </p:txBody>
      </p:sp>
      <p:sp>
        <p:nvSpPr>
          <p:cNvPr id="3" name="Content Placeholder 2"/>
          <p:cNvSpPr>
            <a:spLocks noGrp="1"/>
          </p:cNvSpPr>
          <p:nvPr>
            <p:ph idx="1"/>
          </p:nvPr>
        </p:nvSpPr>
        <p:spPr>
          <a:xfrm>
            <a:off x="442914" y="2103438"/>
            <a:ext cx="3529012" cy="4068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10" name="Presentation Footer">
            <a:extLst>
              <a:ext uri="{FF2B5EF4-FFF2-40B4-BE49-F238E27FC236}">
                <a16:creationId xmlns:a16="http://schemas.microsoft.com/office/drawing/2014/main" id="{7B52BB9D-0714-41EB-A065-3C9301AC9AF2}"/>
              </a:ext>
            </a:extLst>
          </p:cNvPr>
          <p:cNvSpPr>
            <a:spLocks noGrp="1"/>
          </p:cNvSpPr>
          <p:nvPr>
            <p:ph type="ftr" sz="quarter" idx="13"/>
          </p:nvPr>
        </p:nvSpPr>
        <p:spPr>
          <a:xfrm>
            <a:off x="442912" y="6355080"/>
            <a:ext cx="5473701" cy="137160"/>
          </a:xfrm>
        </p:spPr>
        <p:txBody>
          <a:bodyPr/>
          <a:lstStyle/>
          <a:p>
            <a:pPr algn="l"/>
            <a:endParaRPr lang="en-US" dirty="0"/>
          </a:p>
        </p:txBody>
      </p:sp>
      <p:sp>
        <p:nvSpPr>
          <p:cNvPr id="11" name="Date">
            <a:extLst>
              <a:ext uri="{FF2B5EF4-FFF2-40B4-BE49-F238E27FC236}">
                <a16:creationId xmlns:a16="http://schemas.microsoft.com/office/drawing/2014/main" id="{4CDD38BF-B105-49DA-8707-FF2BB7A24DF7}"/>
              </a:ext>
            </a:extLst>
          </p:cNvPr>
          <p:cNvSpPr>
            <a:spLocks noGrp="1"/>
          </p:cNvSpPr>
          <p:nvPr>
            <p:ph type="dt" sz="half" idx="12"/>
          </p:nvPr>
        </p:nvSpPr>
        <p:spPr>
          <a:xfrm>
            <a:off x="9984296" y="6355080"/>
            <a:ext cx="1764792" cy="137160"/>
          </a:xfrm>
        </p:spPr>
        <p:txBody>
          <a:bodyPr/>
          <a:lstStyle/>
          <a:p>
            <a:r>
              <a:rPr lang="en-US"/>
              <a:t>February 2024</a:t>
            </a:r>
            <a:endParaRPr lang="en-US" dirty="0"/>
          </a:p>
        </p:txBody>
      </p:sp>
      <p:sp>
        <p:nvSpPr>
          <p:cNvPr id="12" name="Slide Number">
            <a:extLst>
              <a:ext uri="{FF2B5EF4-FFF2-40B4-BE49-F238E27FC236}">
                <a16:creationId xmlns:a16="http://schemas.microsoft.com/office/drawing/2014/main" id="{D6F070B6-A4B1-450C-9787-CEE408FDB21E}"/>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3164721411"/>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Column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t>[Slide title]</a:t>
            </a:r>
            <a:endParaRPr lang="en-US" dirty="0"/>
          </a:p>
        </p:txBody>
      </p:sp>
      <p:sp>
        <p:nvSpPr>
          <p:cNvPr id="6" name="Subtitle 2">
            <a:extLst>
              <a:ext uri="{FF2B5EF4-FFF2-40B4-BE49-F238E27FC236}">
                <a16:creationId xmlns:a16="http://schemas.microsoft.com/office/drawing/2014/main" id="{1C758DF0-2055-C446-AF59-8BED8AF86DAB}"/>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endParaRPr lang="en-US" dirty="0"/>
          </a:p>
        </p:txBody>
      </p:sp>
      <p:sp>
        <p:nvSpPr>
          <p:cNvPr id="3" name="Content Placeholder 2"/>
          <p:cNvSpPr>
            <a:spLocks noGrp="1"/>
          </p:cNvSpPr>
          <p:nvPr>
            <p:ph idx="1"/>
          </p:nvPr>
        </p:nvSpPr>
        <p:spPr>
          <a:xfrm>
            <a:off x="442914"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12" name="Presentation Footer">
            <a:extLst>
              <a:ext uri="{FF2B5EF4-FFF2-40B4-BE49-F238E27FC236}">
                <a16:creationId xmlns:a16="http://schemas.microsoft.com/office/drawing/2014/main" id="{AD04E10A-3CEF-447C-885A-911D22505435}"/>
              </a:ext>
            </a:extLst>
          </p:cNvPr>
          <p:cNvSpPr>
            <a:spLocks noGrp="1"/>
          </p:cNvSpPr>
          <p:nvPr>
            <p:ph type="ftr" sz="quarter" idx="13"/>
          </p:nvPr>
        </p:nvSpPr>
        <p:spPr>
          <a:xfrm>
            <a:off x="442912" y="6355080"/>
            <a:ext cx="5473701" cy="137160"/>
          </a:xfrm>
        </p:spPr>
        <p:txBody>
          <a:bodyPr/>
          <a:lstStyle/>
          <a:p>
            <a:pPr algn="l"/>
            <a:endParaRPr lang="en-US" dirty="0"/>
          </a:p>
        </p:txBody>
      </p:sp>
      <p:sp>
        <p:nvSpPr>
          <p:cNvPr id="13" name="Date">
            <a:extLst>
              <a:ext uri="{FF2B5EF4-FFF2-40B4-BE49-F238E27FC236}">
                <a16:creationId xmlns:a16="http://schemas.microsoft.com/office/drawing/2014/main" id="{26D0D962-572E-435C-BDA7-54D718BEA5C1}"/>
              </a:ext>
            </a:extLst>
          </p:cNvPr>
          <p:cNvSpPr>
            <a:spLocks noGrp="1"/>
          </p:cNvSpPr>
          <p:nvPr>
            <p:ph type="dt" sz="half" idx="12"/>
          </p:nvPr>
        </p:nvSpPr>
        <p:spPr>
          <a:xfrm>
            <a:off x="9984296" y="6355080"/>
            <a:ext cx="1764792" cy="137160"/>
          </a:xfrm>
        </p:spPr>
        <p:txBody>
          <a:bodyPr/>
          <a:lstStyle/>
          <a:p>
            <a:r>
              <a:rPr lang="en-US"/>
              <a:t>February 2024</a:t>
            </a:r>
            <a:endParaRPr lang="en-US" dirty="0"/>
          </a:p>
        </p:txBody>
      </p:sp>
      <p:sp>
        <p:nvSpPr>
          <p:cNvPr id="14" name="Slide Number">
            <a:extLst>
              <a:ext uri="{FF2B5EF4-FFF2-40B4-BE49-F238E27FC236}">
                <a16:creationId xmlns:a16="http://schemas.microsoft.com/office/drawing/2014/main" id="{6DA80911-AAEC-40A3-90D1-AF7AD8369F64}"/>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11233039"/>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Column Content Dark">
    <p:bg>
      <p:bgPr>
        <a:solidFill>
          <a:srgbClr val="464646"/>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solidFill>
                  <a:schemeClr val="tx1"/>
                </a:solidFill>
              </a:defRPr>
            </a:lvl1pPr>
          </a:lstStyle>
          <a:p>
            <a:r>
              <a:rPr lang="en-US"/>
              <a:t>[Slide title]</a:t>
            </a:r>
            <a:endParaRPr lang="en-US" dirty="0"/>
          </a:p>
        </p:txBody>
      </p:sp>
      <p:sp>
        <p:nvSpPr>
          <p:cNvPr id="3" name="Content Placeholder 2"/>
          <p:cNvSpPr>
            <a:spLocks noGrp="1"/>
          </p:cNvSpPr>
          <p:nvPr>
            <p:ph idx="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13" name="Presentation Footer">
            <a:extLst>
              <a:ext uri="{FF2B5EF4-FFF2-40B4-BE49-F238E27FC236}">
                <a16:creationId xmlns:a16="http://schemas.microsoft.com/office/drawing/2014/main" id="{E542CCAF-6994-4C2E-A29F-F9E9E6F7953E}"/>
              </a:ext>
            </a:extLst>
          </p:cNvPr>
          <p:cNvSpPr>
            <a:spLocks noGrp="1"/>
          </p:cNvSpPr>
          <p:nvPr>
            <p:ph type="ftr" sz="quarter" idx="13"/>
          </p:nvPr>
        </p:nvSpPr>
        <p:spPr>
          <a:xfrm>
            <a:off x="442912" y="6355080"/>
            <a:ext cx="5473701" cy="137160"/>
          </a:xfrm>
        </p:spPr>
        <p:txBody>
          <a:bodyPr/>
          <a:lstStyle/>
          <a:p>
            <a:pPr algn="l"/>
            <a:endParaRPr lang="en-US" dirty="0"/>
          </a:p>
        </p:txBody>
      </p:sp>
      <p:sp>
        <p:nvSpPr>
          <p:cNvPr id="14" name="Date">
            <a:extLst>
              <a:ext uri="{FF2B5EF4-FFF2-40B4-BE49-F238E27FC236}">
                <a16:creationId xmlns:a16="http://schemas.microsoft.com/office/drawing/2014/main" id="{8B579EE4-B6F2-46DD-AB07-6E80B1CEEAEB}"/>
              </a:ext>
            </a:extLst>
          </p:cNvPr>
          <p:cNvSpPr>
            <a:spLocks noGrp="1"/>
          </p:cNvSpPr>
          <p:nvPr>
            <p:ph type="dt" sz="half" idx="12"/>
          </p:nvPr>
        </p:nvSpPr>
        <p:spPr>
          <a:xfrm>
            <a:off x="9984296" y="6355080"/>
            <a:ext cx="1764792" cy="137160"/>
          </a:xfrm>
        </p:spPr>
        <p:txBody>
          <a:bodyPr/>
          <a:lstStyle/>
          <a:p>
            <a:r>
              <a:rPr lang="en-US"/>
              <a:t>February 2024</a:t>
            </a:r>
            <a:endParaRPr lang="en-US" dirty="0"/>
          </a:p>
        </p:txBody>
      </p:sp>
      <p:sp>
        <p:nvSpPr>
          <p:cNvPr id="15" name="Slide Number">
            <a:extLst>
              <a:ext uri="{FF2B5EF4-FFF2-40B4-BE49-F238E27FC236}">
                <a16:creationId xmlns:a16="http://schemas.microsoft.com/office/drawing/2014/main" id="{9C500E16-A5D2-464A-BABA-F48C4283BAB0}"/>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767746839"/>
      </p:ext>
    </p:extLst>
  </p:cSld>
  <p:clrMapOvr>
    <a:overrideClrMapping bg1="dk1" tx1="lt1" bg2="dk2" tx2="lt2" accent1="accent1" accent2="accent2" accent3="accent3" accent4="accent4" accent5="accent5" accent6="accent6" hlink="hlink" folHlink="folHlink"/>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42913" y="432000"/>
            <a:ext cx="11306175" cy="1387275"/>
          </a:xfrm>
        </p:spPr>
        <p:txBody>
          <a:bodyPr/>
          <a:lstStyle>
            <a:lvl1pPr>
              <a:defRPr/>
            </a:lvl1pPr>
          </a:lstStyle>
          <a:p>
            <a:r>
              <a:rPr lang="en-US"/>
              <a:t>[Slide title]</a:t>
            </a:r>
            <a:endParaRPr lang="en-US" dirty="0"/>
          </a:p>
        </p:txBody>
      </p:sp>
      <p:sp>
        <p:nvSpPr>
          <p:cNvPr id="3" name="Content Placeholder 2"/>
          <p:cNvSpPr>
            <a:spLocks noGrp="1"/>
          </p:cNvSpPr>
          <p:nvPr>
            <p:ph sz="half" idx="1"/>
          </p:nvPr>
        </p:nvSpPr>
        <p:spPr>
          <a:xfrm>
            <a:off x="442913" y="2103438"/>
            <a:ext cx="5473700" cy="40687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4" name="Content Placeholder 3"/>
          <p:cNvSpPr>
            <a:spLocks noGrp="1"/>
          </p:cNvSpPr>
          <p:nvPr>
            <p:ph sz="half" idx="2"/>
          </p:nvPr>
        </p:nvSpPr>
        <p:spPr>
          <a:xfrm>
            <a:off x="6275388" y="2103438"/>
            <a:ext cx="54737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11" name="Presentation Footer">
            <a:extLst>
              <a:ext uri="{FF2B5EF4-FFF2-40B4-BE49-F238E27FC236}">
                <a16:creationId xmlns:a16="http://schemas.microsoft.com/office/drawing/2014/main" id="{E7ED5D26-0F4E-4435-AE02-4BF450400824}"/>
              </a:ext>
            </a:extLst>
          </p:cNvPr>
          <p:cNvSpPr>
            <a:spLocks noGrp="1"/>
          </p:cNvSpPr>
          <p:nvPr>
            <p:ph type="ftr" sz="quarter" idx="13"/>
          </p:nvPr>
        </p:nvSpPr>
        <p:spPr>
          <a:xfrm>
            <a:off x="442912" y="6355080"/>
            <a:ext cx="5473701" cy="137160"/>
          </a:xfrm>
        </p:spPr>
        <p:txBody>
          <a:bodyPr/>
          <a:lstStyle/>
          <a:p>
            <a:pPr algn="l"/>
            <a:endParaRPr lang="en-US" dirty="0"/>
          </a:p>
        </p:txBody>
      </p:sp>
      <p:sp>
        <p:nvSpPr>
          <p:cNvPr id="12" name="Date">
            <a:extLst>
              <a:ext uri="{FF2B5EF4-FFF2-40B4-BE49-F238E27FC236}">
                <a16:creationId xmlns:a16="http://schemas.microsoft.com/office/drawing/2014/main" id="{25C81924-25E8-4886-B2A4-3E64CBC6F558}"/>
              </a:ext>
            </a:extLst>
          </p:cNvPr>
          <p:cNvSpPr>
            <a:spLocks noGrp="1"/>
          </p:cNvSpPr>
          <p:nvPr>
            <p:ph type="dt" sz="half" idx="12"/>
          </p:nvPr>
        </p:nvSpPr>
        <p:spPr>
          <a:xfrm>
            <a:off x="9984296" y="6355080"/>
            <a:ext cx="1764792" cy="137160"/>
          </a:xfrm>
        </p:spPr>
        <p:txBody>
          <a:bodyPr/>
          <a:lstStyle/>
          <a:p>
            <a:r>
              <a:rPr lang="en-US"/>
              <a:t>February 2024</a:t>
            </a:r>
            <a:endParaRPr lang="en-US" dirty="0"/>
          </a:p>
        </p:txBody>
      </p:sp>
      <p:sp>
        <p:nvSpPr>
          <p:cNvPr id="13" name="Slide Number">
            <a:extLst>
              <a:ext uri="{FF2B5EF4-FFF2-40B4-BE49-F238E27FC236}">
                <a16:creationId xmlns:a16="http://schemas.microsoft.com/office/drawing/2014/main" id="{71D092D2-EB9A-42A2-9448-EC3149819AD4}"/>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216572750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Sub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42913" y="430514"/>
            <a:ext cx="11306175" cy="502920"/>
          </a:xfrm>
        </p:spPr>
        <p:txBody>
          <a:bodyPr/>
          <a:lstStyle>
            <a:lvl1pPr>
              <a:defRPr/>
            </a:lvl1pPr>
          </a:lstStyle>
          <a:p>
            <a:r>
              <a:rPr lang="en-US"/>
              <a:t>[Slide title]</a:t>
            </a:r>
            <a:endParaRPr lang="en-US" dirty="0"/>
          </a:p>
        </p:txBody>
      </p:sp>
      <p:sp>
        <p:nvSpPr>
          <p:cNvPr id="7" name="Subtitle 2">
            <a:extLst>
              <a:ext uri="{FF2B5EF4-FFF2-40B4-BE49-F238E27FC236}">
                <a16:creationId xmlns:a16="http://schemas.microsoft.com/office/drawing/2014/main" id="{32E0820E-E86A-4245-AF6A-000EBF442F6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endParaRPr lang="en-US" dirty="0"/>
          </a:p>
        </p:txBody>
      </p:sp>
      <p:sp>
        <p:nvSpPr>
          <p:cNvPr id="3" name="Content Placeholder 2"/>
          <p:cNvSpPr>
            <a:spLocks noGrp="1"/>
          </p:cNvSpPr>
          <p:nvPr>
            <p:ph sz="half" idx="1"/>
          </p:nvPr>
        </p:nvSpPr>
        <p:spPr>
          <a:xfrm>
            <a:off x="442913" y="2103438"/>
            <a:ext cx="5473700" cy="4068761"/>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4" name="Content Placeholder 3"/>
          <p:cNvSpPr>
            <a:spLocks noGrp="1"/>
          </p:cNvSpPr>
          <p:nvPr>
            <p:ph sz="half" idx="2"/>
          </p:nvPr>
        </p:nvSpPr>
        <p:spPr>
          <a:xfrm>
            <a:off x="6275388" y="2103437"/>
            <a:ext cx="5473699" cy="4068761"/>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13" name="Presentation Footer">
            <a:extLst>
              <a:ext uri="{FF2B5EF4-FFF2-40B4-BE49-F238E27FC236}">
                <a16:creationId xmlns:a16="http://schemas.microsoft.com/office/drawing/2014/main" id="{067D2AEA-341E-4BEC-9DE2-87F1D311F51B}"/>
              </a:ext>
            </a:extLst>
          </p:cNvPr>
          <p:cNvSpPr>
            <a:spLocks noGrp="1"/>
          </p:cNvSpPr>
          <p:nvPr>
            <p:ph type="ftr" sz="quarter" idx="13"/>
          </p:nvPr>
        </p:nvSpPr>
        <p:spPr>
          <a:xfrm>
            <a:off x="442912" y="6355080"/>
            <a:ext cx="5473701" cy="137160"/>
          </a:xfrm>
        </p:spPr>
        <p:txBody>
          <a:bodyPr/>
          <a:lstStyle/>
          <a:p>
            <a:pPr algn="l"/>
            <a:endParaRPr lang="en-US" dirty="0"/>
          </a:p>
        </p:txBody>
      </p:sp>
      <p:sp>
        <p:nvSpPr>
          <p:cNvPr id="14" name="Date">
            <a:extLst>
              <a:ext uri="{FF2B5EF4-FFF2-40B4-BE49-F238E27FC236}">
                <a16:creationId xmlns:a16="http://schemas.microsoft.com/office/drawing/2014/main" id="{FFDA629C-04CF-4329-A513-8273BEBC5E42}"/>
              </a:ext>
            </a:extLst>
          </p:cNvPr>
          <p:cNvSpPr>
            <a:spLocks noGrp="1"/>
          </p:cNvSpPr>
          <p:nvPr>
            <p:ph type="dt" sz="half" idx="12"/>
          </p:nvPr>
        </p:nvSpPr>
        <p:spPr>
          <a:xfrm>
            <a:off x="9984296" y="6355080"/>
            <a:ext cx="1764792" cy="137160"/>
          </a:xfrm>
        </p:spPr>
        <p:txBody>
          <a:bodyPr/>
          <a:lstStyle/>
          <a:p>
            <a:r>
              <a:rPr lang="en-US"/>
              <a:t>February 2024</a:t>
            </a:r>
            <a:endParaRPr lang="en-US" dirty="0"/>
          </a:p>
        </p:txBody>
      </p:sp>
      <p:sp>
        <p:nvSpPr>
          <p:cNvPr id="15" name="Slide Number">
            <a:extLst>
              <a:ext uri="{FF2B5EF4-FFF2-40B4-BE49-F238E27FC236}">
                <a16:creationId xmlns:a16="http://schemas.microsoft.com/office/drawing/2014/main" id="{C3EEAEFD-4D96-414E-BFBD-533058064162}"/>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3641426661"/>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2913" y="432001"/>
            <a:ext cx="11306175" cy="1387274"/>
          </a:xfrm>
          <a:prstGeom prst="rect">
            <a:avLst/>
          </a:prstGeom>
        </p:spPr>
        <p:txBody>
          <a:bodyPr vert="horz" lIns="0" tIns="0" rIns="0" bIns="0" rtlCol="0" anchor="t" anchorCtr="0">
            <a:normAutofit/>
          </a:bodyPr>
          <a:lstStyle/>
          <a:p>
            <a:r>
              <a:rPr lang="en-US"/>
              <a:t>[Slide title]</a:t>
            </a:r>
            <a:endParaRPr lang="en-US" dirty="0"/>
          </a:p>
        </p:txBody>
      </p:sp>
      <p:sp>
        <p:nvSpPr>
          <p:cNvPr id="3" name="Text Placeholder 2"/>
          <p:cNvSpPr>
            <a:spLocks noGrp="1"/>
          </p:cNvSpPr>
          <p:nvPr>
            <p:ph type="body" idx="1"/>
          </p:nvPr>
        </p:nvSpPr>
        <p:spPr>
          <a:xfrm>
            <a:off x="442913" y="2103438"/>
            <a:ext cx="11306175" cy="406876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5" name="Presentation Footer">
            <a:extLst>
              <a:ext uri="{FF2B5EF4-FFF2-40B4-BE49-F238E27FC236}">
                <a16:creationId xmlns:a16="http://schemas.microsoft.com/office/drawing/2014/main" id="{BE929DBE-EF12-9845-B0FD-DF795B823DF1}"/>
              </a:ext>
            </a:extLst>
          </p:cNvPr>
          <p:cNvSpPr>
            <a:spLocks noGrp="1"/>
          </p:cNvSpPr>
          <p:nvPr>
            <p:ph type="ftr" sz="quarter" idx="3"/>
          </p:nvPr>
        </p:nvSpPr>
        <p:spPr>
          <a:xfrm>
            <a:off x="442912" y="6355080"/>
            <a:ext cx="5473701" cy="137160"/>
          </a:xfrm>
          <a:prstGeom prst="rect">
            <a:avLst/>
          </a:prstGeom>
        </p:spPr>
        <p:txBody>
          <a:bodyPr vert="horz" lIns="0" tIns="0" rIns="0" bIns="0" rtlCol="0" anchor="b" anchorCtr="0"/>
          <a:lstStyle>
            <a:lvl1pPr algn="l">
              <a:defRPr sz="750">
                <a:solidFill>
                  <a:schemeClr val="tx1"/>
                </a:solidFill>
              </a:defRPr>
            </a:lvl1pPr>
          </a:lstStyle>
          <a:p>
            <a:pPr algn="l"/>
            <a:endParaRPr lang="en-US" dirty="0"/>
          </a:p>
        </p:txBody>
      </p:sp>
      <p:sp>
        <p:nvSpPr>
          <p:cNvPr id="4" name="Date">
            <a:extLst>
              <a:ext uri="{FF2B5EF4-FFF2-40B4-BE49-F238E27FC236}">
                <a16:creationId xmlns:a16="http://schemas.microsoft.com/office/drawing/2014/main" id="{CAC161DD-0A25-2B4E-956E-04296B5905CA}"/>
              </a:ext>
            </a:extLst>
          </p:cNvPr>
          <p:cNvSpPr>
            <a:spLocks noGrp="1"/>
          </p:cNvSpPr>
          <p:nvPr>
            <p:ph type="dt" sz="half" idx="2"/>
          </p:nvPr>
        </p:nvSpPr>
        <p:spPr>
          <a:xfrm>
            <a:off x="9984296" y="6355080"/>
            <a:ext cx="1764792" cy="137160"/>
          </a:xfrm>
          <a:prstGeom prst="rect">
            <a:avLst/>
          </a:prstGeom>
        </p:spPr>
        <p:txBody>
          <a:bodyPr vert="horz" lIns="0" tIns="0" rIns="0" bIns="0" rtlCol="0" anchor="b" anchorCtr="0"/>
          <a:lstStyle>
            <a:lvl1pPr algn="r">
              <a:defRPr sz="750">
                <a:solidFill>
                  <a:schemeClr val="tx1"/>
                </a:solidFill>
              </a:defRPr>
            </a:lvl1pPr>
          </a:lstStyle>
          <a:p>
            <a:r>
              <a:rPr lang="en-US"/>
              <a:t>February 2024</a:t>
            </a:r>
            <a:endParaRPr lang="en-US" dirty="0"/>
          </a:p>
        </p:txBody>
      </p:sp>
      <p:sp>
        <p:nvSpPr>
          <p:cNvPr id="8" name="PwCFirm"/>
          <p:cNvSpPr txBox="1"/>
          <p:nvPr/>
        </p:nvSpPr>
        <p:spPr>
          <a:xfrm>
            <a:off x="442913" y="6492240"/>
            <a:ext cx="5473700" cy="137160"/>
          </a:xfrm>
          <a:prstGeom prst="rect">
            <a:avLst/>
          </a:prstGeom>
          <a:noFill/>
        </p:spPr>
        <p:txBody>
          <a:bodyPr wrap="square" lIns="0" tIns="0" rIns="0" bIns="0" rtlCol="0" anchor="b" anchorCtr="0">
            <a:noAutofit/>
          </a:bodyPr>
          <a:lstStyle/>
          <a:p>
            <a:pPr algn="l"/>
            <a:r>
              <a:rPr lang="en-US" sz="750" b="0">
                <a:solidFill>
                  <a:schemeClr val="tx1"/>
                </a:solidFill>
              </a:rPr>
              <a:t>PwC</a:t>
            </a:r>
            <a:endParaRPr lang="en-US" sz="750" b="0" dirty="0">
              <a:solidFill>
                <a:schemeClr val="tx1"/>
              </a:solidFill>
            </a:endParaRPr>
          </a:p>
        </p:txBody>
      </p:sp>
      <p:sp>
        <p:nvSpPr>
          <p:cNvPr id="6" name="Slide Number"/>
          <p:cNvSpPr>
            <a:spLocks noGrp="1"/>
          </p:cNvSpPr>
          <p:nvPr>
            <p:ph type="sldNum" sz="quarter" idx="4"/>
          </p:nvPr>
        </p:nvSpPr>
        <p:spPr>
          <a:xfrm>
            <a:off x="9984296" y="6492240"/>
            <a:ext cx="1764792" cy="137160"/>
          </a:xfrm>
          <a:prstGeom prst="rect">
            <a:avLst/>
          </a:prstGeom>
        </p:spPr>
        <p:txBody>
          <a:bodyPr vert="horz" lIns="0" tIns="0" rIns="0" bIns="0" rtlCol="0" anchor="b" anchorCtr="0">
            <a:noAutofit/>
          </a:bodyPr>
          <a:lstStyle>
            <a:lvl1pPr algn="r">
              <a:defRPr sz="750">
                <a:solidFill>
                  <a:schemeClr val="tx1"/>
                </a:solidFill>
              </a:defRPr>
            </a:lvl1p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3011101579"/>
      </p:ext>
    </p:extLst>
  </p:cSld>
  <p:clrMap bg1="lt1" tx1="dk1" bg2="lt2" tx2="dk2" accent1="accent1" accent2="accent2" accent3="accent3" accent4="accent4" accent5="accent5" accent6="accent6" hlink="hlink" folHlink="folHlink"/>
  <p:sldLayoutIdLst>
    <p:sldLayoutId id="2147483725" r:id="rId1"/>
    <p:sldLayoutId id="2147483740" r:id="rId2"/>
    <p:sldLayoutId id="2147483742" r:id="rId3"/>
    <p:sldLayoutId id="2147483754" r:id="rId4"/>
    <p:sldLayoutId id="2147483743" r:id="rId5"/>
    <p:sldLayoutId id="2147483755" r:id="rId6"/>
    <p:sldLayoutId id="2147483767" r:id="rId7"/>
    <p:sldLayoutId id="2147483744" r:id="rId8"/>
    <p:sldLayoutId id="2147483756" r:id="rId9"/>
    <p:sldLayoutId id="2147483745" r:id="rId10"/>
    <p:sldLayoutId id="2147483757" r:id="rId11"/>
    <p:sldLayoutId id="2147483746" r:id="rId12"/>
    <p:sldLayoutId id="2147483758" r:id="rId13"/>
    <p:sldLayoutId id="2147483747" r:id="rId14"/>
    <p:sldLayoutId id="2147483759" r:id="rId15"/>
    <p:sldLayoutId id="2147483748" r:id="rId16"/>
    <p:sldLayoutId id="2147483760" r:id="rId17"/>
    <p:sldLayoutId id="2147483749" r:id="rId18"/>
    <p:sldLayoutId id="2147483761" r:id="rId19"/>
    <p:sldLayoutId id="2147483750" r:id="rId20"/>
    <p:sldLayoutId id="2147483762" r:id="rId21"/>
    <p:sldLayoutId id="2147483751" r:id="rId22"/>
    <p:sldLayoutId id="2147483763" r:id="rId23"/>
    <p:sldLayoutId id="2147483752" r:id="rId24"/>
    <p:sldLayoutId id="2147483764" r:id="rId25"/>
    <p:sldLayoutId id="2147483768" r:id="rId26"/>
    <p:sldLayoutId id="2147483786" r:id="rId27"/>
    <p:sldLayoutId id="2147483787" r:id="rId28"/>
    <p:sldLayoutId id="2147483790" r:id="rId29"/>
    <p:sldLayoutId id="2147483765" r:id="rId30"/>
    <p:sldLayoutId id="2147483766" r:id="rId31"/>
    <p:sldLayoutId id="2147483769" r:id="rId32"/>
    <p:sldLayoutId id="2147483789" r:id="rId33"/>
    <p:sldLayoutId id="2147483791" r:id="rId34"/>
    <p:sldLayoutId id="2147483792" r:id="rId35"/>
    <p:sldLayoutId id="2147483793" r:id="rId36"/>
    <p:sldLayoutId id="2147483794" r:id="rId37"/>
    <p:sldLayoutId id="2147483795" r:id="rId38"/>
    <p:sldLayoutId id="2147483796" r:id="rId39"/>
    <p:sldLayoutId id="2147483797" r:id="rId40"/>
    <p:sldLayoutId id="2147483798" r:id="rId41"/>
    <p:sldLayoutId id="2147483799" r:id="rId42"/>
    <p:sldLayoutId id="2147483800" r:id="rId43"/>
    <p:sldLayoutId id="2147483801" r:id="rId44"/>
    <p:sldLayoutId id="2147483802" r:id="rId45"/>
    <p:sldLayoutId id="2147483803" r:id="rId46"/>
    <p:sldLayoutId id="2147483804" r:id="rId47"/>
    <p:sldLayoutId id="2147483805" r:id="rId48"/>
    <p:sldLayoutId id="2147483806" r:id="rId49"/>
  </p:sldLayoutIdLst>
  <p:hf hdr="0"/>
  <p:txStyles>
    <p:titleStyle>
      <a:lvl1pPr algn="l" defTabSz="914400" rtl="0" eaLnBrk="1" latinLnBrk="0" hangingPunct="1">
        <a:lnSpc>
          <a:spcPct val="85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1200"/>
        </a:spcAft>
        <a:buFont typeface="Arial" panose="020B0604020202020204" pitchFamily="34" charset="0"/>
        <a:buNone/>
        <a:defRPr sz="1800" b="1" kern="1200">
          <a:solidFill>
            <a:schemeClr val="accent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864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73152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109728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128016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600" kern="1200">
          <a:solidFill>
            <a:schemeClr val="tx1"/>
          </a:solidFill>
          <a:latin typeface="+mn-lt"/>
          <a:ea typeface="+mn-ea"/>
          <a:cs typeface="+mn-cs"/>
        </a:defRPr>
      </a:lvl2pPr>
      <a:lvl3pPr marL="914400" algn="l" defTabSz="914400" rtl="0" eaLnBrk="1" latinLnBrk="0" hangingPunct="1">
        <a:defRPr sz="1600" kern="1200">
          <a:solidFill>
            <a:schemeClr val="tx1"/>
          </a:solidFill>
          <a:latin typeface="+mn-lt"/>
          <a:ea typeface="+mn-ea"/>
          <a:cs typeface="+mn-cs"/>
        </a:defRPr>
      </a:lvl3pPr>
      <a:lvl4pPr marL="1371600" algn="l" defTabSz="914400" rtl="0" eaLnBrk="1" latinLnBrk="0" hangingPunct="1">
        <a:defRPr sz="1600" kern="1200">
          <a:solidFill>
            <a:schemeClr val="tx1"/>
          </a:solidFill>
          <a:latin typeface="+mn-lt"/>
          <a:ea typeface="+mn-ea"/>
          <a:cs typeface="+mn-cs"/>
        </a:defRPr>
      </a:lvl4pPr>
      <a:lvl5pPr marL="1828800" algn="l" defTabSz="914400" rtl="0" eaLnBrk="1" latinLnBrk="0" hangingPunct="1">
        <a:defRPr sz="1600" kern="1200">
          <a:solidFill>
            <a:schemeClr val="tx1"/>
          </a:solidFill>
          <a:latin typeface="+mn-lt"/>
          <a:ea typeface="+mn-ea"/>
          <a:cs typeface="+mn-cs"/>
        </a:defRPr>
      </a:lvl5pPr>
      <a:lvl6pPr marL="2286000" algn="l" defTabSz="914400" rtl="0" eaLnBrk="1" latinLnBrk="0" hangingPunct="1">
        <a:defRPr sz="1600" kern="1200">
          <a:solidFill>
            <a:schemeClr val="tx1"/>
          </a:solidFill>
          <a:latin typeface="+mn-lt"/>
          <a:ea typeface="+mn-ea"/>
          <a:cs typeface="+mn-cs"/>
        </a:defRPr>
      </a:lvl6pPr>
      <a:lvl7pPr marL="2743200" algn="l" defTabSz="914400" rtl="0" eaLnBrk="1" latinLnBrk="0" hangingPunct="1">
        <a:defRPr sz="1600" kern="1200">
          <a:solidFill>
            <a:schemeClr val="tx1"/>
          </a:solidFill>
          <a:latin typeface="+mn-lt"/>
          <a:ea typeface="+mn-ea"/>
          <a:cs typeface="+mn-cs"/>
        </a:defRPr>
      </a:lvl7pPr>
      <a:lvl8pPr marL="3200400" algn="l" defTabSz="914400" rtl="0" eaLnBrk="1" latinLnBrk="0" hangingPunct="1">
        <a:defRPr sz="1600" kern="1200">
          <a:solidFill>
            <a:schemeClr val="tx1"/>
          </a:solidFill>
          <a:latin typeface="+mn-lt"/>
          <a:ea typeface="+mn-ea"/>
          <a:cs typeface="+mn-cs"/>
        </a:defRPr>
      </a:lvl8pPr>
      <a:lvl9pPr marL="3657600" algn="l" defTabSz="914400"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userDrawn="1">
          <p15:clr>
            <a:srgbClr val="F26B43"/>
          </p15:clr>
        </p15:guide>
        <p15:guide id="1" pos="279" userDrawn="1">
          <p15:clr>
            <a:srgbClr val="F26B43"/>
          </p15:clr>
        </p15:guide>
        <p15:guide id="2" pos="7401" userDrawn="1">
          <p15:clr>
            <a:srgbClr val="F26B43"/>
          </p15:clr>
        </p15:guide>
        <p15:guide id="3" pos="3953" userDrawn="1">
          <p15:clr>
            <a:srgbClr val="F26B43"/>
          </p15:clr>
        </p15:guide>
        <p15:guide id="4" pos="3727" userDrawn="1">
          <p15:clr>
            <a:srgbClr val="F26B43"/>
          </p15:clr>
        </p15:guide>
        <p15:guide id="5" orient="horz" pos="3888" userDrawn="1">
          <p15:clr>
            <a:srgbClr val="F26B43"/>
          </p15:clr>
        </p15:guide>
        <p15:guide id="6" pos="2726" userDrawn="1">
          <p15:clr>
            <a:srgbClr val="F26B43"/>
          </p15:clr>
        </p15:guide>
        <p15:guide id="7" pos="2502" userDrawn="1">
          <p15:clr>
            <a:srgbClr val="F26B43"/>
          </p15:clr>
        </p15:guide>
        <p15:guide id="8" pos="4952" userDrawn="1">
          <p15:clr>
            <a:srgbClr val="F26B43"/>
          </p15:clr>
        </p15:guide>
        <p15:guide id="9" pos="5177" userDrawn="1">
          <p15:clr>
            <a:srgbClr val="F26B43"/>
          </p15:clr>
        </p15:guide>
        <p15:guide id="10" orient="horz" pos="2160" userDrawn="1">
          <p15:clr>
            <a:srgbClr val="F26B43"/>
          </p15:clr>
        </p15:guide>
        <p15:guide id="11" orient="horz" pos="1325" userDrawn="1">
          <p15:clr>
            <a:srgbClr val="F26B43"/>
          </p15:clr>
        </p15:guide>
        <p15:guide id="12" orient="horz" pos="1146" userDrawn="1">
          <p15:clr>
            <a:srgbClr val="F26B43"/>
          </p15:clr>
        </p15:guide>
        <p15:guide id="13" orient="horz" pos="27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77FB7CC-D152-C6FA-4931-B56357BA2EB1}"/>
              </a:ext>
            </a:extLst>
          </p:cNvPr>
          <p:cNvSpPr>
            <a:spLocks noGrp="1"/>
          </p:cNvSpPr>
          <p:nvPr>
            <p:ph type="sldNum" sz="quarter" idx="11"/>
          </p:nvPr>
        </p:nvSpPr>
        <p:spPr/>
        <p:txBody>
          <a:bodyPr/>
          <a:lstStyle/>
          <a:p>
            <a:fld id="{7870704B-CE94-48CC-AF30-84932A1262A7}" type="slidenum">
              <a:rPr lang="en-US" smtClean="0"/>
              <a:pPr/>
              <a:t>1</a:t>
            </a:fld>
            <a:endParaRPr lang="en-US" dirty="0"/>
          </a:p>
        </p:txBody>
      </p:sp>
      <p:sp>
        <p:nvSpPr>
          <p:cNvPr id="6" name="Date Placeholder 5">
            <a:extLst>
              <a:ext uri="{FF2B5EF4-FFF2-40B4-BE49-F238E27FC236}">
                <a16:creationId xmlns:a16="http://schemas.microsoft.com/office/drawing/2014/main" id="{FA55BC5B-3B1C-8E82-15FE-C7C5D1B0D523}"/>
              </a:ext>
            </a:extLst>
          </p:cNvPr>
          <p:cNvSpPr>
            <a:spLocks noGrp="1"/>
          </p:cNvSpPr>
          <p:nvPr>
            <p:ph type="dt" sz="half" idx="12"/>
          </p:nvPr>
        </p:nvSpPr>
        <p:spPr/>
        <p:txBody>
          <a:bodyPr/>
          <a:lstStyle/>
          <a:p>
            <a:r>
              <a:rPr lang="en-US"/>
              <a:t>February 2024</a:t>
            </a:r>
            <a:endParaRPr lang="en-US" dirty="0"/>
          </a:p>
        </p:txBody>
      </p:sp>
      <p:sp>
        <p:nvSpPr>
          <p:cNvPr id="10" name="Footer Placeholder 9">
            <a:extLst>
              <a:ext uri="{FF2B5EF4-FFF2-40B4-BE49-F238E27FC236}">
                <a16:creationId xmlns:a16="http://schemas.microsoft.com/office/drawing/2014/main" id="{492475D9-4AEE-8DA9-D1B5-2251EC212725}"/>
              </a:ext>
            </a:extLst>
          </p:cNvPr>
          <p:cNvSpPr>
            <a:spLocks noGrp="1"/>
          </p:cNvSpPr>
          <p:nvPr>
            <p:ph type="ftr" sz="quarter" idx="13"/>
          </p:nvPr>
        </p:nvSpPr>
        <p:spPr/>
        <p:txBody>
          <a:bodyPr/>
          <a:lstStyle/>
          <a:p>
            <a:pPr algn="l"/>
            <a:endParaRPr lang="en-US" dirty="0"/>
          </a:p>
        </p:txBody>
      </p:sp>
      <p:sp>
        <p:nvSpPr>
          <p:cNvPr id="17" name="Rectangle 16">
            <a:extLst>
              <a:ext uri="{FF2B5EF4-FFF2-40B4-BE49-F238E27FC236}">
                <a16:creationId xmlns:a16="http://schemas.microsoft.com/office/drawing/2014/main" id="{119EB0BF-1B5B-2753-586B-536187B1B466}"/>
              </a:ext>
            </a:extLst>
          </p:cNvPr>
          <p:cNvSpPr/>
          <p:nvPr/>
        </p:nvSpPr>
        <p:spPr>
          <a:xfrm>
            <a:off x="1993959" y="940980"/>
            <a:ext cx="8204083" cy="4614797"/>
          </a:xfrm>
          <a:prstGeom prst="rect">
            <a:avLst/>
          </a:prstGeom>
          <a:noFill/>
          <a:ln>
            <a:solidFill>
              <a:schemeClr val="tx1"/>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600">
              <a:ln>
                <a:solidFill>
                  <a:sysClr val="windowText" lastClr="000000"/>
                </a:solidFill>
              </a:ln>
            </a:endParaRPr>
          </a:p>
        </p:txBody>
      </p:sp>
      <p:sp>
        <p:nvSpPr>
          <p:cNvPr id="18" name="TextBox 17">
            <a:extLst>
              <a:ext uri="{FF2B5EF4-FFF2-40B4-BE49-F238E27FC236}">
                <a16:creationId xmlns:a16="http://schemas.microsoft.com/office/drawing/2014/main" id="{2B1C8820-E93F-052C-3A33-8E3AFDC1D235}"/>
              </a:ext>
            </a:extLst>
          </p:cNvPr>
          <p:cNvSpPr txBox="1"/>
          <p:nvPr/>
        </p:nvSpPr>
        <p:spPr>
          <a:xfrm>
            <a:off x="2262608" y="1186593"/>
            <a:ext cx="3232298" cy="246221"/>
          </a:xfrm>
          <a:prstGeom prst="rect">
            <a:avLst/>
          </a:prstGeom>
          <a:noFill/>
        </p:spPr>
        <p:txBody>
          <a:bodyPr wrap="square" lIns="0" tIns="0" rIns="0" bIns="0" rtlCol="0">
            <a:spAutoFit/>
          </a:bodyPr>
          <a:lstStyle/>
          <a:p>
            <a:pPr>
              <a:lnSpc>
                <a:spcPct val="100000"/>
              </a:lnSpc>
              <a:spcAft>
                <a:spcPts val="600"/>
              </a:spcAft>
              <a:buSzPct val="100000"/>
            </a:pPr>
            <a:r>
              <a:rPr lang="en-US" sz="1600" dirty="0"/>
              <a:t>CSDI Awards 2023 – Category 4</a:t>
            </a:r>
          </a:p>
        </p:txBody>
      </p:sp>
      <p:sp>
        <p:nvSpPr>
          <p:cNvPr id="27" name="TextBox 26">
            <a:extLst>
              <a:ext uri="{FF2B5EF4-FFF2-40B4-BE49-F238E27FC236}">
                <a16:creationId xmlns:a16="http://schemas.microsoft.com/office/drawing/2014/main" id="{8A6A28EB-C623-BBB2-344F-131BFB740ECA}"/>
              </a:ext>
            </a:extLst>
          </p:cNvPr>
          <p:cNvSpPr txBox="1"/>
          <p:nvPr/>
        </p:nvSpPr>
        <p:spPr>
          <a:xfrm>
            <a:off x="5377132" y="1193865"/>
            <a:ext cx="1437736" cy="246221"/>
          </a:xfrm>
          <a:prstGeom prst="rect">
            <a:avLst/>
          </a:prstGeom>
          <a:noFill/>
          <a:ln>
            <a:solidFill>
              <a:schemeClr val="tx2">
                <a:lumMod val="40000"/>
                <a:lumOff val="60000"/>
              </a:schemeClr>
            </a:solidFill>
          </a:ln>
        </p:spPr>
        <p:txBody>
          <a:bodyPr wrap="square" lIns="0" tIns="0" rIns="0" bIns="0" rtlCol="0">
            <a:spAutoFit/>
          </a:bodyPr>
          <a:lstStyle/>
          <a:p>
            <a:pPr algn="ctr">
              <a:lnSpc>
                <a:spcPct val="100000"/>
              </a:lnSpc>
              <a:spcAft>
                <a:spcPts val="600"/>
              </a:spcAft>
              <a:buSzPct val="100000"/>
            </a:pPr>
            <a:r>
              <a:rPr lang="en-US" sz="1600" dirty="0">
                <a:solidFill>
                  <a:schemeClr val="tx2">
                    <a:lumMod val="40000"/>
                    <a:lumOff val="60000"/>
                  </a:schemeClr>
                </a:solidFill>
              </a:rPr>
              <a:t>Champion</a:t>
            </a:r>
          </a:p>
        </p:txBody>
      </p:sp>
      <p:sp>
        <p:nvSpPr>
          <p:cNvPr id="2" name="TextBox 1">
            <a:extLst>
              <a:ext uri="{FF2B5EF4-FFF2-40B4-BE49-F238E27FC236}">
                <a16:creationId xmlns:a16="http://schemas.microsoft.com/office/drawing/2014/main" id="{B2676ACB-0B83-6C07-40F1-0AF40DF8BA34}"/>
              </a:ext>
            </a:extLst>
          </p:cNvPr>
          <p:cNvSpPr txBox="1"/>
          <p:nvPr/>
        </p:nvSpPr>
        <p:spPr>
          <a:xfrm>
            <a:off x="6944264" y="1193865"/>
            <a:ext cx="1437736" cy="246221"/>
          </a:xfrm>
          <a:prstGeom prst="rect">
            <a:avLst/>
          </a:prstGeom>
          <a:noFill/>
          <a:ln>
            <a:solidFill>
              <a:schemeClr val="tx2">
                <a:lumMod val="40000"/>
                <a:lumOff val="60000"/>
              </a:schemeClr>
            </a:solidFill>
          </a:ln>
        </p:spPr>
        <p:txBody>
          <a:bodyPr wrap="square" lIns="0" tIns="0" rIns="0" bIns="0" rtlCol="0">
            <a:spAutoFit/>
          </a:bodyPr>
          <a:lstStyle/>
          <a:p>
            <a:pPr algn="ctr">
              <a:lnSpc>
                <a:spcPct val="100000"/>
              </a:lnSpc>
              <a:spcAft>
                <a:spcPts val="600"/>
              </a:spcAft>
              <a:buSzPct val="100000"/>
            </a:pPr>
            <a:r>
              <a:rPr lang="en-US" sz="1600" dirty="0">
                <a:solidFill>
                  <a:schemeClr val="tx2">
                    <a:lumMod val="40000"/>
                    <a:lumOff val="60000"/>
                  </a:schemeClr>
                </a:solidFill>
              </a:rPr>
              <a:t>1st runner up</a:t>
            </a:r>
          </a:p>
        </p:txBody>
      </p:sp>
      <p:sp>
        <p:nvSpPr>
          <p:cNvPr id="3" name="TextBox 2">
            <a:extLst>
              <a:ext uri="{FF2B5EF4-FFF2-40B4-BE49-F238E27FC236}">
                <a16:creationId xmlns:a16="http://schemas.microsoft.com/office/drawing/2014/main" id="{B75B8700-2031-8755-CEDB-09FD50120BC4}"/>
              </a:ext>
            </a:extLst>
          </p:cNvPr>
          <p:cNvSpPr txBox="1"/>
          <p:nvPr/>
        </p:nvSpPr>
        <p:spPr>
          <a:xfrm>
            <a:off x="8511396" y="1193865"/>
            <a:ext cx="1437736" cy="246221"/>
          </a:xfrm>
          <a:prstGeom prst="rect">
            <a:avLst/>
          </a:prstGeom>
          <a:noFill/>
          <a:ln>
            <a:solidFill>
              <a:schemeClr val="tx1"/>
            </a:solidFill>
          </a:ln>
        </p:spPr>
        <p:txBody>
          <a:bodyPr wrap="square" lIns="0" tIns="0" rIns="0" bIns="0" rtlCol="0">
            <a:spAutoFit/>
          </a:bodyPr>
          <a:lstStyle/>
          <a:p>
            <a:pPr algn="ctr">
              <a:lnSpc>
                <a:spcPct val="100000"/>
              </a:lnSpc>
              <a:spcAft>
                <a:spcPts val="600"/>
              </a:spcAft>
              <a:buSzPct val="100000"/>
            </a:pPr>
            <a:r>
              <a:rPr lang="en-US" sz="1600" dirty="0"/>
              <a:t>2nd runner up</a:t>
            </a:r>
          </a:p>
        </p:txBody>
      </p:sp>
      <p:sp>
        <p:nvSpPr>
          <p:cNvPr id="4" name="Rectangle 3">
            <a:extLst>
              <a:ext uri="{FF2B5EF4-FFF2-40B4-BE49-F238E27FC236}">
                <a16:creationId xmlns:a16="http://schemas.microsoft.com/office/drawing/2014/main" id="{589C8C99-A0A8-D955-7EBC-0A665A418A34}"/>
              </a:ext>
            </a:extLst>
          </p:cNvPr>
          <p:cNvSpPr/>
          <p:nvPr/>
        </p:nvSpPr>
        <p:spPr>
          <a:xfrm>
            <a:off x="2262607" y="1620402"/>
            <a:ext cx="7672453" cy="3674612"/>
          </a:xfrm>
          <a:prstGeom prst="rect">
            <a:avLst/>
          </a:prstGeom>
          <a:noFill/>
          <a:ln>
            <a:solidFill>
              <a:schemeClr val="tx1"/>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600"/>
          </a:p>
        </p:txBody>
      </p:sp>
      <p:sp>
        <p:nvSpPr>
          <p:cNvPr id="7" name="TextBox 6">
            <a:extLst>
              <a:ext uri="{FF2B5EF4-FFF2-40B4-BE49-F238E27FC236}">
                <a16:creationId xmlns:a16="http://schemas.microsoft.com/office/drawing/2014/main" id="{FEBB19EF-9315-257B-533F-DBE91896D317}"/>
              </a:ext>
            </a:extLst>
          </p:cNvPr>
          <p:cNvSpPr txBox="1"/>
          <p:nvPr/>
        </p:nvSpPr>
        <p:spPr>
          <a:xfrm>
            <a:off x="2460894" y="3182779"/>
            <a:ext cx="7367468" cy="246221"/>
          </a:xfrm>
          <a:prstGeom prst="rect">
            <a:avLst/>
          </a:prstGeom>
          <a:noFill/>
          <a:ln>
            <a:noFill/>
          </a:ln>
        </p:spPr>
        <p:txBody>
          <a:bodyPr wrap="square" lIns="0" tIns="0" rIns="0" bIns="0" rtlCol="0">
            <a:spAutoFit/>
          </a:bodyPr>
          <a:lstStyle/>
          <a:p>
            <a:pPr algn="ctr">
              <a:lnSpc>
                <a:spcPct val="100000"/>
              </a:lnSpc>
              <a:spcAft>
                <a:spcPts val="600"/>
              </a:spcAft>
              <a:buSzPct val="100000"/>
            </a:pPr>
            <a:r>
              <a:rPr lang="en-US" sz="1600" dirty="0"/>
              <a:t>Proposed solutions</a:t>
            </a:r>
          </a:p>
        </p:txBody>
      </p:sp>
      <p:pic>
        <p:nvPicPr>
          <p:cNvPr id="9" name="Graphic 8">
            <a:extLst>
              <a:ext uri="{FF2B5EF4-FFF2-40B4-BE49-F238E27FC236}">
                <a16:creationId xmlns:a16="http://schemas.microsoft.com/office/drawing/2014/main" id="{1FB191F4-D154-0D49-945B-9D70F8DD5E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12192000" cy="6858000"/>
          </a:xfrm>
          <a:prstGeom prst="rect">
            <a:avLst/>
          </a:prstGeom>
        </p:spPr>
      </p:pic>
      <p:pic>
        <p:nvPicPr>
          <p:cNvPr id="11" name="Graphic 10">
            <a:extLst>
              <a:ext uri="{FF2B5EF4-FFF2-40B4-BE49-F238E27FC236}">
                <a16:creationId xmlns:a16="http://schemas.microsoft.com/office/drawing/2014/main" id="{E4A5B04A-2E68-5478-DD1F-A28000AC189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723687" y="2780043"/>
            <a:ext cx="397505" cy="1297914"/>
          </a:xfrm>
          <a:prstGeom prst="rect">
            <a:avLst/>
          </a:prstGeom>
        </p:spPr>
      </p:pic>
      <p:pic>
        <p:nvPicPr>
          <p:cNvPr id="12" name="Graphic 11">
            <a:extLst>
              <a:ext uri="{FF2B5EF4-FFF2-40B4-BE49-F238E27FC236}">
                <a16:creationId xmlns:a16="http://schemas.microsoft.com/office/drawing/2014/main" id="{F72E7A47-EDF7-38E0-B329-35316703AE7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800000">
            <a:off x="77805" y="2780043"/>
            <a:ext cx="397505" cy="1297914"/>
          </a:xfrm>
          <a:prstGeom prst="rect">
            <a:avLst/>
          </a:prstGeom>
        </p:spPr>
      </p:pic>
      <p:sp>
        <p:nvSpPr>
          <p:cNvPr id="13" name="TextBox 12">
            <a:extLst>
              <a:ext uri="{FF2B5EF4-FFF2-40B4-BE49-F238E27FC236}">
                <a16:creationId xmlns:a16="http://schemas.microsoft.com/office/drawing/2014/main" id="{05507457-C6D2-D291-420A-7D3ACD196E8D}"/>
              </a:ext>
            </a:extLst>
          </p:cNvPr>
          <p:cNvSpPr txBox="1"/>
          <p:nvPr/>
        </p:nvSpPr>
        <p:spPr>
          <a:xfrm>
            <a:off x="576682" y="197503"/>
            <a:ext cx="3442867" cy="276999"/>
          </a:xfrm>
          <a:prstGeom prst="rect">
            <a:avLst/>
          </a:prstGeom>
          <a:noFill/>
        </p:spPr>
        <p:txBody>
          <a:bodyPr wrap="square" lIns="0" tIns="0" rIns="0" bIns="0" rtlCol="0">
            <a:spAutoFit/>
          </a:bodyPr>
          <a:lstStyle/>
          <a:p>
            <a:pPr>
              <a:lnSpc>
                <a:spcPct val="100000"/>
              </a:lnSpc>
              <a:spcAft>
                <a:spcPts val="600"/>
              </a:spcAft>
              <a:buSzPct val="100000"/>
            </a:pPr>
            <a:r>
              <a:rPr lang="en-US" dirty="0"/>
              <a:t>CSDI Awards 2023 – Category 4</a:t>
            </a:r>
          </a:p>
        </p:txBody>
      </p:sp>
      <p:sp>
        <p:nvSpPr>
          <p:cNvPr id="14" name="TextBox 13">
            <a:extLst>
              <a:ext uri="{FF2B5EF4-FFF2-40B4-BE49-F238E27FC236}">
                <a16:creationId xmlns:a16="http://schemas.microsoft.com/office/drawing/2014/main" id="{E24976D6-0133-9A07-C71C-F7719BBEC81D}"/>
              </a:ext>
            </a:extLst>
          </p:cNvPr>
          <p:cNvSpPr txBox="1"/>
          <p:nvPr/>
        </p:nvSpPr>
        <p:spPr>
          <a:xfrm>
            <a:off x="7043317" y="176200"/>
            <a:ext cx="1437736" cy="324498"/>
          </a:xfrm>
          <a:prstGeom prst="rect">
            <a:avLst/>
          </a:prstGeom>
          <a:noFill/>
          <a:ln>
            <a:solidFill>
              <a:schemeClr val="tx2">
                <a:lumMod val="40000"/>
                <a:lumOff val="60000"/>
              </a:schemeClr>
            </a:solidFill>
          </a:ln>
        </p:spPr>
        <p:txBody>
          <a:bodyPr wrap="square" lIns="0" tIns="54000" rIns="0" bIns="54000" rtlCol="0">
            <a:spAutoFit/>
          </a:bodyPr>
          <a:lstStyle/>
          <a:p>
            <a:pPr algn="ctr">
              <a:lnSpc>
                <a:spcPct val="100000"/>
              </a:lnSpc>
              <a:spcAft>
                <a:spcPts val="600"/>
              </a:spcAft>
              <a:buSzPct val="100000"/>
            </a:pPr>
            <a:r>
              <a:rPr lang="en-US" sz="1400" dirty="0">
                <a:solidFill>
                  <a:schemeClr val="tx2">
                    <a:lumMod val="40000"/>
                    <a:lumOff val="60000"/>
                  </a:schemeClr>
                </a:solidFill>
              </a:rPr>
              <a:t>Champion</a:t>
            </a:r>
          </a:p>
        </p:txBody>
      </p:sp>
      <p:sp>
        <p:nvSpPr>
          <p:cNvPr id="15" name="TextBox 14">
            <a:extLst>
              <a:ext uri="{FF2B5EF4-FFF2-40B4-BE49-F238E27FC236}">
                <a16:creationId xmlns:a16="http://schemas.microsoft.com/office/drawing/2014/main" id="{933DCDA7-18DD-5D77-4226-2D8EBC6841D6}"/>
              </a:ext>
            </a:extLst>
          </p:cNvPr>
          <p:cNvSpPr txBox="1"/>
          <p:nvPr/>
        </p:nvSpPr>
        <p:spPr>
          <a:xfrm>
            <a:off x="8610449" y="176200"/>
            <a:ext cx="1437736" cy="324498"/>
          </a:xfrm>
          <a:prstGeom prst="rect">
            <a:avLst/>
          </a:prstGeom>
          <a:noFill/>
          <a:ln>
            <a:solidFill>
              <a:schemeClr val="tx2">
                <a:lumMod val="40000"/>
                <a:lumOff val="60000"/>
              </a:schemeClr>
            </a:solidFill>
          </a:ln>
        </p:spPr>
        <p:txBody>
          <a:bodyPr wrap="square" lIns="0" tIns="54000" rIns="0" bIns="54000" rtlCol="0">
            <a:spAutoFit/>
          </a:bodyPr>
          <a:lstStyle/>
          <a:p>
            <a:pPr algn="ctr">
              <a:lnSpc>
                <a:spcPct val="100000"/>
              </a:lnSpc>
              <a:spcAft>
                <a:spcPts val="600"/>
              </a:spcAft>
              <a:buSzPct val="100000"/>
            </a:pPr>
            <a:r>
              <a:rPr lang="en-US" sz="1400" dirty="0">
                <a:solidFill>
                  <a:schemeClr val="tx2">
                    <a:lumMod val="40000"/>
                    <a:lumOff val="60000"/>
                  </a:schemeClr>
                </a:solidFill>
              </a:rPr>
              <a:t>1st runner up</a:t>
            </a:r>
          </a:p>
        </p:txBody>
      </p:sp>
      <p:sp>
        <p:nvSpPr>
          <p:cNvPr id="16" name="TextBox 15">
            <a:extLst>
              <a:ext uri="{FF2B5EF4-FFF2-40B4-BE49-F238E27FC236}">
                <a16:creationId xmlns:a16="http://schemas.microsoft.com/office/drawing/2014/main" id="{ADF66AB9-65C0-BC60-CE3C-DDDB2B2747DD}"/>
              </a:ext>
            </a:extLst>
          </p:cNvPr>
          <p:cNvSpPr txBox="1"/>
          <p:nvPr/>
        </p:nvSpPr>
        <p:spPr>
          <a:xfrm>
            <a:off x="10177581" y="176200"/>
            <a:ext cx="1437736" cy="324498"/>
          </a:xfrm>
          <a:prstGeom prst="rect">
            <a:avLst/>
          </a:prstGeom>
          <a:solidFill>
            <a:schemeClr val="bg1"/>
          </a:solidFill>
          <a:ln>
            <a:noFill/>
          </a:ln>
        </p:spPr>
        <p:txBody>
          <a:bodyPr wrap="square" lIns="0" tIns="54000" rIns="0" bIns="54000" rtlCol="0">
            <a:spAutoFit/>
          </a:bodyPr>
          <a:lstStyle/>
          <a:p>
            <a:pPr algn="ctr">
              <a:lnSpc>
                <a:spcPct val="100000"/>
              </a:lnSpc>
              <a:spcAft>
                <a:spcPts val="600"/>
              </a:spcAft>
              <a:buSzPct val="100000"/>
            </a:pPr>
            <a:r>
              <a:rPr lang="en-US" sz="1400" dirty="0">
                <a:solidFill>
                  <a:srgbClr val="6EB0C3"/>
                </a:solidFill>
              </a:rPr>
              <a:t>2nd runner up</a:t>
            </a:r>
          </a:p>
        </p:txBody>
      </p:sp>
      <p:sp>
        <p:nvSpPr>
          <p:cNvPr id="19" name="Rectangle 18">
            <a:extLst>
              <a:ext uri="{FF2B5EF4-FFF2-40B4-BE49-F238E27FC236}">
                <a16:creationId xmlns:a16="http://schemas.microsoft.com/office/drawing/2014/main" id="{FF07BAD4-137A-EF2E-A181-759EA3B9E365}"/>
              </a:ext>
            </a:extLst>
          </p:cNvPr>
          <p:cNvSpPr/>
          <p:nvPr/>
        </p:nvSpPr>
        <p:spPr>
          <a:xfrm>
            <a:off x="0" y="0"/>
            <a:ext cx="12192000" cy="6858000"/>
          </a:xfrm>
          <a:prstGeom prst="rect">
            <a:avLst/>
          </a:prstGeom>
          <a:solidFill>
            <a:srgbClr val="262626"/>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600" dirty="0"/>
          </a:p>
        </p:txBody>
      </p:sp>
      <p:pic>
        <p:nvPicPr>
          <p:cNvPr id="23" name="Picture 22">
            <a:extLst>
              <a:ext uri="{FF2B5EF4-FFF2-40B4-BE49-F238E27FC236}">
                <a16:creationId xmlns:a16="http://schemas.microsoft.com/office/drawing/2014/main" id="{38B15B56-BB94-F65E-D035-511168DD584C}"/>
              </a:ext>
            </a:extLst>
          </p:cNvPr>
          <p:cNvPicPr>
            <a:picLocks noChangeAspect="1"/>
          </p:cNvPicPr>
          <p:nvPr/>
        </p:nvPicPr>
        <p:blipFill>
          <a:blip r:embed="rId7"/>
          <a:stretch>
            <a:fillRect/>
          </a:stretch>
        </p:blipFill>
        <p:spPr>
          <a:xfrm>
            <a:off x="479732" y="789379"/>
            <a:ext cx="6074742" cy="1464539"/>
          </a:xfrm>
          <a:prstGeom prst="rect">
            <a:avLst/>
          </a:prstGeom>
        </p:spPr>
      </p:pic>
      <p:pic>
        <p:nvPicPr>
          <p:cNvPr id="25" name="Picture 24">
            <a:extLst>
              <a:ext uri="{FF2B5EF4-FFF2-40B4-BE49-F238E27FC236}">
                <a16:creationId xmlns:a16="http://schemas.microsoft.com/office/drawing/2014/main" id="{30615A7D-0D97-6EC2-5997-509DDA19A33F}"/>
              </a:ext>
            </a:extLst>
          </p:cNvPr>
          <p:cNvPicPr>
            <a:picLocks noChangeAspect="1"/>
          </p:cNvPicPr>
          <p:nvPr/>
        </p:nvPicPr>
        <p:blipFill>
          <a:blip r:embed="rId8"/>
          <a:stretch>
            <a:fillRect/>
          </a:stretch>
        </p:blipFill>
        <p:spPr>
          <a:xfrm>
            <a:off x="1864279" y="2228699"/>
            <a:ext cx="3451112" cy="3916659"/>
          </a:xfrm>
          <a:prstGeom prst="rect">
            <a:avLst/>
          </a:prstGeom>
        </p:spPr>
      </p:pic>
      <p:sp>
        <p:nvSpPr>
          <p:cNvPr id="26" name="TextBox 25">
            <a:extLst>
              <a:ext uri="{FF2B5EF4-FFF2-40B4-BE49-F238E27FC236}">
                <a16:creationId xmlns:a16="http://schemas.microsoft.com/office/drawing/2014/main" id="{C09427CA-6591-C0BD-C976-B9E202DC5D02}"/>
              </a:ext>
            </a:extLst>
          </p:cNvPr>
          <p:cNvSpPr txBox="1"/>
          <p:nvPr/>
        </p:nvSpPr>
        <p:spPr>
          <a:xfrm>
            <a:off x="6737706" y="2558725"/>
            <a:ext cx="4616301" cy="1938992"/>
          </a:xfrm>
          <a:prstGeom prst="rect">
            <a:avLst/>
          </a:prstGeom>
          <a:noFill/>
        </p:spPr>
        <p:txBody>
          <a:bodyPr wrap="square" lIns="0" tIns="0" rIns="0" bIns="0" rtlCol="0">
            <a:spAutoFit/>
          </a:bodyPr>
          <a:lstStyle/>
          <a:p>
            <a:pPr algn="just"/>
            <a:r>
              <a:rPr lang="en-US" sz="1400" dirty="0">
                <a:solidFill>
                  <a:schemeClr val="bg1"/>
                </a:solidFill>
                <a:effectLst/>
                <a:latin typeface="Arial" panose="020B0604020202020204" pitchFamily="34" charset="0"/>
                <a:ea typeface="標楷體" panose="03000509000000000000" pitchFamily="65" charset="-120"/>
              </a:rPr>
              <a:t>The government wishes to understand the needs and concerns of citizens in the rapid process of urban development. However, some may find the process of urban development abstract and very “blue sky”– </a:t>
            </a:r>
            <a:br>
              <a:rPr lang="en-US" sz="1400" dirty="0">
                <a:solidFill>
                  <a:schemeClr val="bg1"/>
                </a:solidFill>
                <a:effectLst/>
                <a:latin typeface="Arial" panose="020B0604020202020204" pitchFamily="34" charset="0"/>
                <a:ea typeface="標楷體" panose="03000509000000000000" pitchFamily="65" charset="-120"/>
              </a:rPr>
            </a:br>
            <a:r>
              <a:rPr lang="en-US" sz="1400" dirty="0">
                <a:solidFill>
                  <a:schemeClr val="bg1"/>
                </a:solidFill>
                <a:effectLst/>
                <a:latin typeface="Arial" panose="020B0604020202020204" pitchFamily="34" charset="0"/>
                <a:ea typeface="標楷體" panose="03000509000000000000" pitchFamily="65" charset="-120"/>
              </a:rPr>
              <a:t>it is hard to know what impacts a new building will have on the community? </a:t>
            </a:r>
            <a:r>
              <a:rPr lang="en-US" sz="1400" dirty="0" err="1">
                <a:solidFill>
                  <a:schemeClr val="bg1"/>
                </a:solidFill>
                <a:effectLst/>
                <a:latin typeface="Arial" panose="020B0604020202020204" pitchFamily="34" charset="0"/>
                <a:ea typeface="標楷體" panose="03000509000000000000" pitchFamily="65" charset="-120"/>
              </a:rPr>
              <a:t>Brickthrough</a:t>
            </a:r>
            <a:r>
              <a:rPr lang="en-US" sz="1400" dirty="0">
                <a:solidFill>
                  <a:schemeClr val="bg1"/>
                </a:solidFill>
                <a:effectLst/>
                <a:latin typeface="Arial" panose="020B0604020202020204" pitchFamily="34" charset="0"/>
                <a:ea typeface="標楷體" panose="03000509000000000000" pitchFamily="65" charset="-120"/>
              </a:rPr>
              <a:t> Hong Kong uses 3D technology and geographical data analysis to visualize the impact of planning, making the outcomes tangible and conducive to dialogues among stakeholders. </a:t>
            </a:r>
            <a:endParaRPr lang="en-US" sz="1400" dirty="0">
              <a:solidFill>
                <a:schemeClr val="bg1"/>
              </a:solidFill>
            </a:endParaRPr>
          </a:p>
        </p:txBody>
      </p:sp>
      <p:sp>
        <p:nvSpPr>
          <p:cNvPr id="28" name="TextBox 27">
            <a:extLst>
              <a:ext uri="{FF2B5EF4-FFF2-40B4-BE49-F238E27FC236}">
                <a16:creationId xmlns:a16="http://schemas.microsoft.com/office/drawing/2014/main" id="{606EDB7D-96B0-8805-EA16-4F395EB11A7D}"/>
              </a:ext>
            </a:extLst>
          </p:cNvPr>
          <p:cNvSpPr txBox="1"/>
          <p:nvPr/>
        </p:nvSpPr>
        <p:spPr>
          <a:xfrm>
            <a:off x="6734519" y="5020469"/>
            <a:ext cx="4532047" cy="215444"/>
          </a:xfrm>
          <a:prstGeom prst="rect">
            <a:avLst/>
          </a:prstGeom>
          <a:noFill/>
        </p:spPr>
        <p:txBody>
          <a:bodyPr wrap="square" lIns="0" tIns="0" rIns="0" bIns="0" rtlCol="0">
            <a:spAutoFit/>
          </a:bodyPr>
          <a:lstStyle/>
          <a:p>
            <a:r>
              <a:rPr lang="en-US" sz="1400" dirty="0">
                <a:solidFill>
                  <a:schemeClr val="bg1"/>
                </a:solidFill>
                <a:effectLst/>
                <a:latin typeface="Arial" panose="020B0604020202020204" pitchFamily="34" charset="0"/>
                <a:ea typeface="標楷體" panose="03000509000000000000" pitchFamily="65" charset="-120"/>
              </a:rPr>
              <a:t>By Venus Chan, Andy Chung, Olivia Ng, Jason Wu</a:t>
            </a:r>
            <a:endParaRPr lang="en-US" sz="1400" dirty="0">
              <a:solidFill>
                <a:schemeClr val="bg1"/>
              </a:solidFill>
            </a:endParaRPr>
          </a:p>
        </p:txBody>
      </p:sp>
      <p:cxnSp>
        <p:nvCxnSpPr>
          <p:cNvPr id="20" name="Straight Connector 19">
            <a:extLst>
              <a:ext uri="{FF2B5EF4-FFF2-40B4-BE49-F238E27FC236}">
                <a16:creationId xmlns:a16="http://schemas.microsoft.com/office/drawing/2014/main" id="{BDFEEB88-E6B2-5A02-3F49-091975B73914}"/>
              </a:ext>
            </a:extLst>
          </p:cNvPr>
          <p:cNvCxnSpPr>
            <a:cxnSpLocks/>
          </p:cNvCxnSpPr>
          <p:nvPr/>
        </p:nvCxnSpPr>
        <p:spPr>
          <a:xfrm>
            <a:off x="6737706" y="4767681"/>
            <a:ext cx="4616301" cy="0"/>
          </a:xfrm>
          <a:prstGeom prst="line">
            <a:avLst/>
          </a:prstGeom>
          <a:ln w="19050" cap="sq">
            <a:solidFill>
              <a:srgbClr val="6EB0C3"/>
            </a:solidFill>
          </a:ln>
        </p:spPr>
        <p:style>
          <a:lnRef idx="1">
            <a:schemeClr val="accent1"/>
          </a:lnRef>
          <a:fillRef idx="0">
            <a:schemeClr val="accent1"/>
          </a:fillRef>
          <a:effectRef idx="0">
            <a:schemeClr val="dk1"/>
          </a:effectRef>
          <a:fontRef idx="minor">
            <a:schemeClr val="lt1"/>
          </a:fontRef>
        </p:style>
      </p:cxnSp>
    </p:spTree>
    <p:extLst>
      <p:ext uri="{BB962C8B-B14F-4D97-AF65-F5344CB8AC3E}">
        <p14:creationId xmlns:p14="http://schemas.microsoft.com/office/powerpoint/2010/main" val="2196287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1FB191F4-D154-0D49-945B-9D70F8DD5E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12192000" cy="6858000"/>
          </a:xfrm>
          <a:prstGeom prst="rect">
            <a:avLst/>
          </a:prstGeom>
        </p:spPr>
      </p:pic>
      <p:sp>
        <p:nvSpPr>
          <p:cNvPr id="5" name="Slide Number Placeholder 4">
            <a:extLst>
              <a:ext uri="{FF2B5EF4-FFF2-40B4-BE49-F238E27FC236}">
                <a16:creationId xmlns:a16="http://schemas.microsoft.com/office/drawing/2014/main" id="{677FB7CC-D152-C6FA-4931-B56357BA2EB1}"/>
              </a:ext>
            </a:extLst>
          </p:cNvPr>
          <p:cNvSpPr>
            <a:spLocks noGrp="1"/>
          </p:cNvSpPr>
          <p:nvPr>
            <p:ph type="sldNum" sz="quarter" idx="11"/>
          </p:nvPr>
        </p:nvSpPr>
        <p:spPr/>
        <p:txBody>
          <a:bodyPr/>
          <a:lstStyle/>
          <a:p>
            <a:fld id="{7870704B-CE94-48CC-AF30-84932A1262A7}" type="slidenum">
              <a:rPr lang="en-US" smtClean="0"/>
              <a:pPr/>
              <a:t>2</a:t>
            </a:fld>
            <a:endParaRPr lang="en-US" dirty="0"/>
          </a:p>
        </p:txBody>
      </p:sp>
      <p:sp>
        <p:nvSpPr>
          <p:cNvPr id="6" name="Date Placeholder 5">
            <a:extLst>
              <a:ext uri="{FF2B5EF4-FFF2-40B4-BE49-F238E27FC236}">
                <a16:creationId xmlns:a16="http://schemas.microsoft.com/office/drawing/2014/main" id="{FA55BC5B-3B1C-8E82-15FE-C7C5D1B0D523}"/>
              </a:ext>
            </a:extLst>
          </p:cNvPr>
          <p:cNvSpPr>
            <a:spLocks noGrp="1"/>
          </p:cNvSpPr>
          <p:nvPr>
            <p:ph type="dt" sz="half" idx="12"/>
          </p:nvPr>
        </p:nvSpPr>
        <p:spPr/>
        <p:txBody>
          <a:bodyPr/>
          <a:lstStyle/>
          <a:p>
            <a:r>
              <a:rPr lang="en-US"/>
              <a:t>February 2024</a:t>
            </a:r>
            <a:endParaRPr lang="en-US" dirty="0"/>
          </a:p>
        </p:txBody>
      </p:sp>
      <p:sp>
        <p:nvSpPr>
          <p:cNvPr id="10" name="Footer Placeholder 9">
            <a:extLst>
              <a:ext uri="{FF2B5EF4-FFF2-40B4-BE49-F238E27FC236}">
                <a16:creationId xmlns:a16="http://schemas.microsoft.com/office/drawing/2014/main" id="{492475D9-4AEE-8DA9-D1B5-2251EC212725}"/>
              </a:ext>
            </a:extLst>
          </p:cNvPr>
          <p:cNvSpPr>
            <a:spLocks noGrp="1"/>
          </p:cNvSpPr>
          <p:nvPr>
            <p:ph type="ftr" sz="quarter" idx="13"/>
          </p:nvPr>
        </p:nvSpPr>
        <p:spPr/>
        <p:txBody>
          <a:bodyPr/>
          <a:lstStyle/>
          <a:p>
            <a:pPr algn="l"/>
            <a:endParaRPr lang="en-US" dirty="0"/>
          </a:p>
        </p:txBody>
      </p:sp>
      <p:sp>
        <p:nvSpPr>
          <p:cNvPr id="7" name="TextBox 6">
            <a:extLst>
              <a:ext uri="{FF2B5EF4-FFF2-40B4-BE49-F238E27FC236}">
                <a16:creationId xmlns:a16="http://schemas.microsoft.com/office/drawing/2014/main" id="{FEBB19EF-9315-257B-533F-DBE91896D317}"/>
              </a:ext>
            </a:extLst>
          </p:cNvPr>
          <p:cNvSpPr txBox="1"/>
          <p:nvPr/>
        </p:nvSpPr>
        <p:spPr>
          <a:xfrm>
            <a:off x="2460894" y="3182779"/>
            <a:ext cx="7367468" cy="246221"/>
          </a:xfrm>
          <a:prstGeom prst="rect">
            <a:avLst/>
          </a:prstGeom>
          <a:noFill/>
          <a:ln>
            <a:noFill/>
          </a:ln>
        </p:spPr>
        <p:txBody>
          <a:bodyPr wrap="square" lIns="0" tIns="0" rIns="0" bIns="0" rtlCol="0">
            <a:spAutoFit/>
          </a:bodyPr>
          <a:lstStyle/>
          <a:p>
            <a:pPr algn="ctr">
              <a:lnSpc>
                <a:spcPct val="100000"/>
              </a:lnSpc>
              <a:spcAft>
                <a:spcPts val="600"/>
              </a:spcAft>
              <a:buSzPct val="100000"/>
            </a:pPr>
            <a:r>
              <a:rPr lang="en-US" sz="1600" dirty="0"/>
              <a:t>Proposed solutions</a:t>
            </a:r>
          </a:p>
        </p:txBody>
      </p:sp>
      <p:pic>
        <p:nvPicPr>
          <p:cNvPr id="11" name="Graphic 10">
            <a:extLst>
              <a:ext uri="{FF2B5EF4-FFF2-40B4-BE49-F238E27FC236}">
                <a16:creationId xmlns:a16="http://schemas.microsoft.com/office/drawing/2014/main" id="{E4A5B04A-2E68-5478-DD1F-A28000AC189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723687" y="2780043"/>
            <a:ext cx="397505" cy="1297914"/>
          </a:xfrm>
          <a:prstGeom prst="rect">
            <a:avLst/>
          </a:prstGeom>
        </p:spPr>
      </p:pic>
      <p:pic>
        <p:nvPicPr>
          <p:cNvPr id="12" name="Graphic 11">
            <a:extLst>
              <a:ext uri="{FF2B5EF4-FFF2-40B4-BE49-F238E27FC236}">
                <a16:creationId xmlns:a16="http://schemas.microsoft.com/office/drawing/2014/main" id="{F72E7A47-EDF7-38E0-B329-35316703AE7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800000">
            <a:off x="77805" y="2780043"/>
            <a:ext cx="397505" cy="1297914"/>
          </a:xfrm>
          <a:prstGeom prst="rect">
            <a:avLst/>
          </a:prstGeom>
        </p:spPr>
      </p:pic>
      <p:sp>
        <p:nvSpPr>
          <p:cNvPr id="13" name="TextBox 12">
            <a:extLst>
              <a:ext uri="{FF2B5EF4-FFF2-40B4-BE49-F238E27FC236}">
                <a16:creationId xmlns:a16="http://schemas.microsoft.com/office/drawing/2014/main" id="{05507457-C6D2-D291-420A-7D3ACD196E8D}"/>
              </a:ext>
            </a:extLst>
          </p:cNvPr>
          <p:cNvSpPr txBox="1"/>
          <p:nvPr/>
        </p:nvSpPr>
        <p:spPr>
          <a:xfrm>
            <a:off x="576682" y="197503"/>
            <a:ext cx="3442867" cy="276999"/>
          </a:xfrm>
          <a:prstGeom prst="rect">
            <a:avLst/>
          </a:prstGeom>
          <a:noFill/>
        </p:spPr>
        <p:txBody>
          <a:bodyPr wrap="square" lIns="0" tIns="0" rIns="0" bIns="0" rtlCol="0">
            <a:spAutoFit/>
          </a:bodyPr>
          <a:lstStyle/>
          <a:p>
            <a:pPr>
              <a:lnSpc>
                <a:spcPct val="100000"/>
              </a:lnSpc>
              <a:spcAft>
                <a:spcPts val="600"/>
              </a:spcAft>
              <a:buSzPct val="100000"/>
            </a:pPr>
            <a:r>
              <a:rPr lang="en-US" dirty="0"/>
              <a:t>CSDI Awards 2023 – Category 4</a:t>
            </a:r>
          </a:p>
        </p:txBody>
      </p:sp>
      <p:sp>
        <p:nvSpPr>
          <p:cNvPr id="14" name="TextBox 13">
            <a:extLst>
              <a:ext uri="{FF2B5EF4-FFF2-40B4-BE49-F238E27FC236}">
                <a16:creationId xmlns:a16="http://schemas.microsoft.com/office/drawing/2014/main" id="{E24976D6-0133-9A07-C71C-F7719BBEC81D}"/>
              </a:ext>
            </a:extLst>
          </p:cNvPr>
          <p:cNvSpPr txBox="1"/>
          <p:nvPr/>
        </p:nvSpPr>
        <p:spPr>
          <a:xfrm>
            <a:off x="7043317" y="176200"/>
            <a:ext cx="1437736" cy="324498"/>
          </a:xfrm>
          <a:prstGeom prst="rect">
            <a:avLst/>
          </a:prstGeom>
          <a:noFill/>
          <a:ln>
            <a:solidFill>
              <a:schemeClr val="tx2">
                <a:lumMod val="40000"/>
                <a:lumOff val="60000"/>
              </a:schemeClr>
            </a:solidFill>
          </a:ln>
        </p:spPr>
        <p:txBody>
          <a:bodyPr wrap="square" lIns="0" tIns="54000" rIns="0" bIns="54000" rtlCol="0">
            <a:spAutoFit/>
          </a:bodyPr>
          <a:lstStyle/>
          <a:p>
            <a:pPr algn="ctr">
              <a:lnSpc>
                <a:spcPct val="100000"/>
              </a:lnSpc>
              <a:spcAft>
                <a:spcPts val="600"/>
              </a:spcAft>
              <a:buSzPct val="100000"/>
            </a:pPr>
            <a:r>
              <a:rPr lang="en-US" sz="1400" dirty="0">
                <a:solidFill>
                  <a:schemeClr val="tx2">
                    <a:lumMod val="40000"/>
                    <a:lumOff val="60000"/>
                  </a:schemeClr>
                </a:solidFill>
              </a:rPr>
              <a:t>Champion</a:t>
            </a:r>
          </a:p>
        </p:txBody>
      </p:sp>
      <p:sp>
        <p:nvSpPr>
          <p:cNvPr id="15" name="TextBox 14">
            <a:extLst>
              <a:ext uri="{FF2B5EF4-FFF2-40B4-BE49-F238E27FC236}">
                <a16:creationId xmlns:a16="http://schemas.microsoft.com/office/drawing/2014/main" id="{933DCDA7-18DD-5D77-4226-2D8EBC6841D6}"/>
              </a:ext>
            </a:extLst>
          </p:cNvPr>
          <p:cNvSpPr txBox="1"/>
          <p:nvPr/>
        </p:nvSpPr>
        <p:spPr>
          <a:xfrm>
            <a:off x="8610449" y="176200"/>
            <a:ext cx="1437736" cy="324498"/>
          </a:xfrm>
          <a:prstGeom prst="rect">
            <a:avLst/>
          </a:prstGeom>
          <a:noFill/>
          <a:ln>
            <a:solidFill>
              <a:schemeClr val="tx2">
                <a:lumMod val="40000"/>
                <a:lumOff val="60000"/>
              </a:schemeClr>
            </a:solidFill>
          </a:ln>
        </p:spPr>
        <p:txBody>
          <a:bodyPr wrap="square" lIns="0" tIns="54000" rIns="0" bIns="54000" rtlCol="0">
            <a:spAutoFit/>
          </a:bodyPr>
          <a:lstStyle/>
          <a:p>
            <a:pPr algn="ctr">
              <a:lnSpc>
                <a:spcPct val="100000"/>
              </a:lnSpc>
              <a:spcAft>
                <a:spcPts val="600"/>
              </a:spcAft>
              <a:buSzPct val="100000"/>
            </a:pPr>
            <a:r>
              <a:rPr lang="en-US" sz="1400" dirty="0">
                <a:solidFill>
                  <a:schemeClr val="tx2">
                    <a:lumMod val="40000"/>
                    <a:lumOff val="60000"/>
                  </a:schemeClr>
                </a:solidFill>
              </a:rPr>
              <a:t>1st runner up</a:t>
            </a:r>
          </a:p>
        </p:txBody>
      </p:sp>
      <p:sp>
        <p:nvSpPr>
          <p:cNvPr id="16" name="TextBox 15">
            <a:extLst>
              <a:ext uri="{FF2B5EF4-FFF2-40B4-BE49-F238E27FC236}">
                <a16:creationId xmlns:a16="http://schemas.microsoft.com/office/drawing/2014/main" id="{ADF66AB9-65C0-BC60-CE3C-DDDB2B2747DD}"/>
              </a:ext>
            </a:extLst>
          </p:cNvPr>
          <p:cNvSpPr txBox="1"/>
          <p:nvPr/>
        </p:nvSpPr>
        <p:spPr>
          <a:xfrm>
            <a:off x="10177581" y="176200"/>
            <a:ext cx="1437736" cy="324498"/>
          </a:xfrm>
          <a:prstGeom prst="rect">
            <a:avLst/>
          </a:prstGeom>
          <a:solidFill>
            <a:schemeClr val="bg1"/>
          </a:solidFill>
          <a:ln>
            <a:noFill/>
          </a:ln>
        </p:spPr>
        <p:txBody>
          <a:bodyPr wrap="square" lIns="0" tIns="54000" rIns="0" bIns="54000" rtlCol="0">
            <a:spAutoFit/>
          </a:bodyPr>
          <a:lstStyle/>
          <a:p>
            <a:pPr algn="ctr">
              <a:lnSpc>
                <a:spcPct val="100000"/>
              </a:lnSpc>
              <a:spcAft>
                <a:spcPts val="600"/>
              </a:spcAft>
              <a:buSzPct val="100000"/>
            </a:pPr>
            <a:r>
              <a:rPr lang="en-US" sz="1400" dirty="0">
                <a:solidFill>
                  <a:srgbClr val="6EB0C3"/>
                </a:solidFill>
              </a:rPr>
              <a:t>2nd runner up</a:t>
            </a:r>
          </a:p>
        </p:txBody>
      </p:sp>
      <p:sp>
        <p:nvSpPr>
          <p:cNvPr id="20" name="TextBox 19">
            <a:extLst>
              <a:ext uri="{FF2B5EF4-FFF2-40B4-BE49-F238E27FC236}">
                <a16:creationId xmlns:a16="http://schemas.microsoft.com/office/drawing/2014/main" id="{E812EA07-F957-F45C-E647-B184223E30D6}"/>
              </a:ext>
            </a:extLst>
          </p:cNvPr>
          <p:cNvSpPr txBox="1"/>
          <p:nvPr/>
        </p:nvSpPr>
        <p:spPr>
          <a:xfrm>
            <a:off x="673589" y="801860"/>
            <a:ext cx="10766785" cy="246221"/>
          </a:xfrm>
          <a:prstGeom prst="rect">
            <a:avLst/>
          </a:prstGeom>
          <a:noFill/>
          <a:ln>
            <a:noFill/>
          </a:ln>
        </p:spPr>
        <p:txBody>
          <a:bodyPr wrap="square" lIns="0" tIns="0" rIns="0" bIns="0" rtlCol="0">
            <a:spAutoFit/>
          </a:bodyPr>
          <a:lstStyle/>
          <a:p>
            <a:pPr>
              <a:lnSpc>
                <a:spcPct val="100000"/>
              </a:lnSpc>
              <a:spcAft>
                <a:spcPts val="600"/>
              </a:spcAft>
              <a:buSzPct val="100000"/>
            </a:pPr>
            <a:r>
              <a:rPr lang="en-US" sz="1600" dirty="0"/>
              <a:t>Challenges</a:t>
            </a:r>
          </a:p>
        </p:txBody>
      </p:sp>
      <p:sp>
        <p:nvSpPr>
          <p:cNvPr id="23" name="Rectangle 22">
            <a:extLst>
              <a:ext uri="{FF2B5EF4-FFF2-40B4-BE49-F238E27FC236}">
                <a16:creationId xmlns:a16="http://schemas.microsoft.com/office/drawing/2014/main" id="{94C5AF77-3C3C-76B1-C7FF-D27ECF782FD0}"/>
              </a:ext>
            </a:extLst>
          </p:cNvPr>
          <p:cNvSpPr/>
          <p:nvPr/>
        </p:nvSpPr>
        <p:spPr>
          <a:xfrm>
            <a:off x="0" y="0"/>
            <a:ext cx="12192000" cy="6858000"/>
          </a:xfrm>
          <a:prstGeom prst="rect">
            <a:avLst/>
          </a:prstGeom>
          <a:solidFill>
            <a:srgbClr val="262626"/>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600" dirty="0"/>
          </a:p>
        </p:txBody>
      </p:sp>
      <p:pic>
        <p:nvPicPr>
          <p:cNvPr id="22" name="Picture 21">
            <a:extLst>
              <a:ext uri="{FF2B5EF4-FFF2-40B4-BE49-F238E27FC236}">
                <a16:creationId xmlns:a16="http://schemas.microsoft.com/office/drawing/2014/main" id="{F20840C9-FF14-B10D-F41B-111C81A328BE}"/>
              </a:ext>
            </a:extLst>
          </p:cNvPr>
          <p:cNvPicPr>
            <a:picLocks noChangeAspect="1"/>
          </p:cNvPicPr>
          <p:nvPr/>
        </p:nvPicPr>
        <p:blipFill>
          <a:blip r:embed="rId7"/>
          <a:stretch>
            <a:fillRect/>
          </a:stretch>
        </p:blipFill>
        <p:spPr>
          <a:xfrm>
            <a:off x="0" y="1115123"/>
            <a:ext cx="12195133" cy="4381531"/>
          </a:xfrm>
          <a:prstGeom prst="rect">
            <a:avLst/>
          </a:prstGeom>
        </p:spPr>
      </p:pic>
    </p:spTree>
    <p:extLst>
      <p:ext uri="{BB962C8B-B14F-4D97-AF65-F5344CB8AC3E}">
        <p14:creationId xmlns:p14="http://schemas.microsoft.com/office/powerpoint/2010/main" val="3642924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1FB191F4-D154-0D49-945B-9D70F8DD5E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12192000" cy="6858000"/>
          </a:xfrm>
          <a:prstGeom prst="rect">
            <a:avLst/>
          </a:prstGeom>
        </p:spPr>
      </p:pic>
      <p:sp>
        <p:nvSpPr>
          <p:cNvPr id="23" name="Rectangle 22">
            <a:extLst>
              <a:ext uri="{FF2B5EF4-FFF2-40B4-BE49-F238E27FC236}">
                <a16:creationId xmlns:a16="http://schemas.microsoft.com/office/drawing/2014/main" id="{C28A2CF9-2CD6-B95C-0263-05F52F086466}"/>
              </a:ext>
            </a:extLst>
          </p:cNvPr>
          <p:cNvSpPr/>
          <p:nvPr/>
        </p:nvSpPr>
        <p:spPr>
          <a:xfrm>
            <a:off x="557632" y="1193865"/>
            <a:ext cx="11091443" cy="5161213"/>
          </a:xfrm>
          <a:prstGeom prst="rect">
            <a:avLst/>
          </a:prstGeom>
          <a:solidFill>
            <a:srgbClr val="262626"/>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600" dirty="0"/>
          </a:p>
        </p:txBody>
      </p:sp>
      <p:sp>
        <p:nvSpPr>
          <p:cNvPr id="5" name="Slide Number Placeholder 4">
            <a:extLst>
              <a:ext uri="{FF2B5EF4-FFF2-40B4-BE49-F238E27FC236}">
                <a16:creationId xmlns:a16="http://schemas.microsoft.com/office/drawing/2014/main" id="{677FB7CC-D152-C6FA-4931-B56357BA2EB1}"/>
              </a:ext>
            </a:extLst>
          </p:cNvPr>
          <p:cNvSpPr>
            <a:spLocks noGrp="1"/>
          </p:cNvSpPr>
          <p:nvPr>
            <p:ph type="sldNum" sz="quarter" idx="11"/>
          </p:nvPr>
        </p:nvSpPr>
        <p:spPr/>
        <p:txBody>
          <a:bodyPr/>
          <a:lstStyle/>
          <a:p>
            <a:fld id="{7870704B-CE94-48CC-AF30-84932A1262A7}" type="slidenum">
              <a:rPr lang="en-US" smtClean="0"/>
              <a:pPr/>
              <a:t>3</a:t>
            </a:fld>
            <a:endParaRPr lang="en-US" dirty="0"/>
          </a:p>
        </p:txBody>
      </p:sp>
      <p:sp>
        <p:nvSpPr>
          <p:cNvPr id="6" name="Date Placeholder 5">
            <a:extLst>
              <a:ext uri="{FF2B5EF4-FFF2-40B4-BE49-F238E27FC236}">
                <a16:creationId xmlns:a16="http://schemas.microsoft.com/office/drawing/2014/main" id="{FA55BC5B-3B1C-8E82-15FE-C7C5D1B0D523}"/>
              </a:ext>
            </a:extLst>
          </p:cNvPr>
          <p:cNvSpPr>
            <a:spLocks noGrp="1"/>
          </p:cNvSpPr>
          <p:nvPr>
            <p:ph type="dt" sz="half" idx="12"/>
          </p:nvPr>
        </p:nvSpPr>
        <p:spPr/>
        <p:txBody>
          <a:bodyPr/>
          <a:lstStyle/>
          <a:p>
            <a:r>
              <a:rPr lang="en-US"/>
              <a:t>February 2024</a:t>
            </a:r>
            <a:endParaRPr lang="en-US" dirty="0"/>
          </a:p>
        </p:txBody>
      </p:sp>
      <p:sp>
        <p:nvSpPr>
          <p:cNvPr id="10" name="Footer Placeholder 9">
            <a:extLst>
              <a:ext uri="{FF2B5EF4-FFF2-40B4-BE49-F238E27FC236}">
                <a16:creationId xmlns:a16="http://schemas.microsoft.com/office/drawing/2014/main" id="{492475D9-4AEE-8DA9-D1B5-2251EC212725}"/>
              </a:ext>
            </a:extLst>
          </p:cNvPr>
          <p:cNvSpPr>
            <a:spLocks noGrp="1"/>
          </p:cNvSpPr>
          <p:nvPr>
            <p:ph type="ftr" sz="quarter" idx="13"/>
          </p:nvPr>
        </p:nvSpPr>
        <p:spPr/>
        <p:txBody>
          <a:bodyPr/>
          <a:lstStyle/>
          <a:p>
            <a:pPr algn="l"/>
            <a:endParaRPr lang="en-US" dirty="0"/>
          </a:p>
        </p:txBody>
      </p:sp>
      <p:sp>
        <p:nvSpPr>
          <p:cNvPr id="4" name="Rectangle 3">
            <a:extLst>
              <a:ext uri="{FF2B5EF4-FFF2-40B4-BE49-F238E27FC236}">
                <a16:creationId xmlns:a16="http://schemas.microsoft.com/office/drawing/2014/main" id="{589C8C99-A0A8-D955-7EBC-0A665A418A34}"/>
              </a:ext>
            </a:extLst>
          </p:cNvPr>
          <p:cNvSpPr/>
          <p:nvPr/>
        </p:nvSpPr>
        <p:spPr>
          <a:xfrm>
            <a:off x="2262607" y="1620402"/>
            <a:ext cx="7672453" cy="3674612"/>
          </a:xfrm>
          <a:prstGeom prst="rect">
            <a:avLst/>
          </a:prstGeom>
          <a:noFill/>
          <a:ln>
            <a:solidFill>
              <a:schemeClr val="tx1"/>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600"/>
          </a:p>
        </p:txBody>
      </p:sp>
      <p:sp>
        <p:nvSpPr>
          <p:cNvPr id="7" name="TextBox 6">
            <a:extLst>
              <a:ext uri="{FF2B5EF4-FFF2-40B4-BE49-F238E27FC236}">
                <a16:creationId xmlns:a16="http://schemas.microsoft.com/office/drawing/2014/main" id="{FEBB19EF-9315-257B-533F-DBE91896D317}"/>
              </a:ext>
            </a:extLst>
          </p:cNvPr>
          <p:cNvSpPr txBox="1"/>
          <p:nvPr/>
        </p:nvSpPr>
        <p:spPr>
          <a:xfrm>
            <a:off x="2460894" y="3182779"/>
            <a:ext cx="7367468" cy="246221"/>
          </a:xfrm>
          <a:prstGeom prst="rect">
            <a:avLst/>
          </a:prstGeom>
          <a:noFill/>
          <a:ln>
            <a:noFill/>
          </a:ln>
        </p:spPr>
        <p:txBody>
          <a:bodyPr wrap="square" lIns="0" tIns="0" rIns="0" bIns="0" rtlCol="0">
            <a:spAutoFit/>
          </a:bodyPr>
          <a:lstStyle/>
          <a:p>
            <a:pPr algn="ctr">
              <a:lnSpc>
                <a:spcPct val="100000"/>
              </a:lnSpc>
              <a:spcAft>
                <a:spcPts val="600"/>
              </a:spcAft>
              <a:buSzPct val="100000"/>
            </a:pPr>
            <a:r>
              <a:rPr lang="en-US" sz="1600" dirty="0"/>
              <a:t>Proposed solutions</a:t>
            </a:r>
          </a:p>
        </p:txBody>
      </p:sp>
      <p:pic>
        <p:nvPicPr>
          <p:cNvPr id="11" name="Graphic 10">
            <a:extLst>
              <a:ext uri="{FF2B5EF4-FFF2-40B4-BE49-F238E27FC236}">
                <a16:creationId xmlns:a16="http://schemas.microsoft.com/office/drawing/2014/main" id="{E4A5B04A-2E68-5478-DD1F-A28000AC189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723687" y="2780043"/>
            <a:ext cx="397505" cy="1297914"/>
          </a:xfrm>
          <a:prstGeom prst="rect">
            <a:avLst/>
          </a:prstGeom>
        </p:spPr>
      </p:pic>
      <p:pic>
        <p:nvPicPr>
          <p:cNvPr id="12" name="Graphic 11">
            <a:extLst>
              <a:ext uri="{FF2B5EF4-FFF2-40B4-BE49-F238E27FC236}">
                <a16:creationId xmlns:a16="http://schemas.microsoft.com/office/drawing/2014/main" id="{F72E7A47-EDF7-38E0-B329-35316703AE7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800000">
            <a:off x="77805" y="2780043"/>
            <a:ext cx="397505" cy="1297914"/>
          </a:xfrm>
          <a:prstGeom prst="rect">
            <a:avLst/>
          </a:prstGeom>
        </p:spPr>
      </p:pic>
      <p:sp>
        <p:nvSpPr>
          <p:cNvPr id="13" name="TextBox 12">
            <a:extLst>
              <a:ext uri="{FF2B5EF4-FFF2-40B4-BE49-F238E27FC236}">
                <a16:creationId xmlns:a16="http://schemas.microsoft.com/office/drawing/2014/main" id="{05507457-C6D2-D291-420A-7D3ACD196E8D}"/>
              </a:ext>
            </a:extLst>
          </p:cNvPr>
          <p:cNvSpPr txBox="1"/>
          <p:nvPr/>
        </p:nvSpPr>
        <p:spPr>
          <a:xfrm>
            <a:off x="576682" y="197503"/>
            <a:ext cx="3442867" cy="276999"/>
          </a:xfrm>
          <a:prstGeom prst="rect">
            <a:avLst/>
          </a:prstGeom>
          <a:noFill/>
        </p:spPr>
        <p:txBody>
          <a:bodyPr wrap="square" lIns="0" tIns="0" rIns="0" bIns="0" rtlCol="0">
            <a:spAutoFit/>
          </a:bodyPr>
          <a:lstStyle/>
          <a:p>
            <a:pPr>
              <a:lnSpc>
                <a:spcPct val="100000"/>
              </a:lnSpc>
              <a:spcAft>
                <a:spcPts val="600"/>
              </a:spcAft>
              <a:buSzPct val="100000"/>
            </a:pPr>
            <a:r>
              <a:rPr lang="en-US" dirty="0"/>
              <a:t>CSDI Awards 2023 – Category 4</a:t>
            </a:r>
          </a:p>
        </p:txBody>
      </p:sp>
      <p:sp>
        <p:nvSpPr>
          <p:cNvPr id="14" name="TextBox 13">
            <a:extLst>
              <a:ext uri="{FF2B5EF4-FFF2-40B4-BE49-F238E27FC236}">
                <a16:creationId xmlns:a16="http://schemas.microsoft.com/office/drawing/2014/main" id="{E24976D6-0133-9A07-C71C-F7719BBEC81D}"/>
              </a:ext>
            </a:extLst>
          </p:cNvPr>
          <p:cNvSpPr txBox="1"/>
          <p:nvPr/>
        </p:nvSpPr>
        <p:spPr>
          <a:xfrm>
            <a:off x="7043317" y="176200"/>
            <a:ext cx="1437736" cy="324498"/>
          </a:xfrm>
          <a:prstGeom prst="rect">
            <a:avLst/>
          </a:prstGeom>
          <a:noFill/>
          <a:ln>
            <a:solidFill>
              <a:schemeClr val="tx2">
                <a:lumMod val="40000"/>
                <a:lumOff val="60000"/>
              </a:schemeClr>
            </a:solidFill>
          </a:ln>
        </p:spPr>
        <p:txBody>
          <a:bodyPr wrap="square" lIns="0" tIns="54000" rIns="0" bIns="54000" rtlCol="0">
            <a:spAutoFit/>
          </a:bodyPr>
          <a:lstStyle/>
          <a:p>
            <a:pPr algn="ctr">
              <a:lnSpc>
                <a:spcPct val="100000"/>
              </a:lnSpc>
              <a:spcAft>
                <a:spcPts val="600"/>
              </a:spcAft>
              <a:buSzPct val="100000"/>
            </a:pPr>
            <a:r>
              <a:rPr lang="en-US" sz="1400" dirty="0">
                <a:solidFill>
                  <a:schemeClr val="tx2">
                    <a:lumMod val="40000"/>
                    <a:lumOff val="60000"/>
                  </a:schemeClr>
                </a:solidFill>
              </a:rPr>
              <a:t>Champion</a:t>
            </a:r>
          </a:p>
        </p:txBody>
      </p:sp>
      <p:sp>
        <p:nvSpPr>
          <p:cNvPr id="15" name="TextBox 14">
            <a:extLst>
              <a:ext uri="{FF2B5EF4-FFF2-40B4-BE49-F238E27FC236}">
                <a16:creationId xmlns:a16="http://schemas.microsoft.com/office/drawing/2014/main" id="{933DCDA7-18DD-5D77-4226-2D8EBC6841D6}"/>
              </a:ext>
            </a:extLst>
          </p:cNvPr>
          <p:cNvSpPr txBox="1"/>
          <p:nvPr/>
        </p:nvSpPr>
        <p:spPr>
          <a:xfrm>
            <a:off x="8610449" y="176200"/>
            <a:ext cx="1437736" cy="324498"/>
          </a:xfrm>
          <a:prstGeom prst="rect">
            <a:avLst/>
          </a:prstGeom>
          <a:noFill/>
          <a:ln>
            <a:solidFill>
              <a:schemeClr val="tx2">
                <a:lumMod val="40000"/>
                <a:lumOff val="60000"/>
              </a:schemeClr>
            </a:solidFill>
          </a:ln>
        </p:spPr>
        <p:txBody>
          <a:bodyPr wrap="square" lIns="0" tIns="54000" rIns="0" bIns="54000" rtlCol="0">
            <a:spAutoFit/>
          </a:bodyPr>
          <a:lstStyle/>
          <a:p>
            <a:pPr algn="ctr">
              <a:lnSpc>
                <a:spcPct val="100000"/>
              </a:lnSpc>
              <a:spcAft>
                <a:spcPts val="600"/>
              </a:spcAft>
              <a:buSzPct val="100000"/>
            </a:pPr>
            <a:r>
              <a:rPr lang="en-US" sz="1400" dirty="0">
                <a:solidFill>
                  <a:schemeClr val="tx2">
                    <a:lumMod val="40000"/>
                    <a:lumOff val="60000"/>
                  </a:schemeClr>
                </a:solidFill>
              </a:rPr>
              <a:t>1st runner up</a:t>
            </a:r>
          </a:p>
        </p:txBody>
      </p:sp>
      <p:sp>
        <p:nvSpPr>
          <p:cNvPr id="16" name="TextBox 15">
            <a:extLst>
              <a:ext uri="{FF2B5EF4-FFF2-40B4-BE49-F238E27FC236}">
                <a16:creationId xmlns:a16="http://schemas.microsoft.com/office/drawing/2014/main" id="{ADF66AB9-65C0-BC60-CE3C-DDDB2B2747DD}"/>
              </a:ext>
            </a:extLst>
          </p:cNvPr>
          <p:cNvSpPr txBox="1"/>
          <p:nvPr/>
        </p:nvSpPr>
        <p:spPr>
          <a:xfrm>
            <a:off x="10177581" y="176200"/>
            <a:ext cx="1437736" cy="324498"/>
          </a:xfrm>
          <a:prstGeom prst="rect">
            <a:avLst/>
          </a:prstGeom>
          <a:solidFill>
            <a:schemeClr val="bg1"/>
          </a:solidFill>
          <a:ln>
            <a:noFill/>
          </a:ln>
        </p:spPr>
        <p:txBody>
          <a:bodyPr wrap="square" lIns="0" tIns="54000" rIns="0" bIns="54000" rtlCol="0">
            <a:spAutoFit/>
          </a:bodyPr>
          <a:lstStyle/>
          <a:p>
            <a:pPr algn="ctr">
              <a:lnSpc>
                <a:spcPct val="100000"/>
              </a:lnSpc>
              <a:spcAft>
                <a:spcPts val="600"/>
              </a:spcAft>
              <a:buSzPct val="100000"/>
            </a:pPr>
            <a:r>
              <a:rPr lang="en-US" sz="1400" dirty="0">
                <a:solidFill>
                  <a:srgbClr val="6EB0C3"/>
                </a:solidFill>
              </a:rPr>
              <a:t>2nd runner up</a:t>
            </a:r>
          </a:p>
        </p:txBody>
      </p:sp>
      <p:sp>
        <p:nvSpPr>
          <p:cNvPr id="20" name="TextBox 19">
            <a:extLst>
              <a:ext uri="{FF2B5EF4-FFF2-40B4-BE49-F238E27FC236}">
                <a16:creationId xmlns:a16="http://schemas.microsoft.com/office/drawing/2014/main" id="{E812EA07-F957-F45C-E647-B184223E30D6}"/>
              </a:ext>
            </a:extLst>
          </p:cNvPr>
          <p:cNvSpPr txBox="1"/>
          <p:nvPr/>
        </p:nvSpPr>
        <p:spPr>
          <a:xfrm>
            <a:off x="673589" y="801860"/>
            <a:ext cx="10766785" cy="246221"/>
          </a:xfrm>
          <a:prstGeom prst="rect">
            <a:avLst/>
          </a:prstGeom>
          <a:noFill/>
          <a:ln>
            <a:noFill/>
          </a:ln>
        </p:spPr>
        <p:txBody>
          <a:bodyPr wrap="square" lIns="0" tIns="0" rIns="0" bIns="0" rtlCol="0">
            <a:spAutoFit/>
          </a:bodyPr>
          <a:lstStyle/>
          <a:p>
            <a:pPr>
              <a:lnSpc>
                <a:spcPct val="100000"/>
              </a:lnSpc>
              <a:spcAft>
                <a:spcPts val="600"/>
              </a:spcAft>
              <a:buSzPct val="100000"/>
            </a:pPr>
            <a:r>
              <a:rPr lang="en-US" sz="1600" dirty="0"/>
              <a:t>How we use CSDI portal to help on this project? </a:t>
            </a:r>
          </a:p>
        </p:txBody>
      </p:sp>
      <p:sp>
        <p:nvSpPr>
          <p:cNvPr id="19" name="Rectangle 18">
            <a:extLst>
              <a:ext uri="{FF2B5EF4-FFF2-40B4-BE49-F238E27FC236}">
                <a16:creationId xmlns:a16="http://schemas.microsoft.com/office/drawing/2014/main" id="{C579DE0D-312D-4C96-AB9A-0F7ED10E914B}"/>
              </a:ext>
            </a:extLst>
          </p:cNvPr>
          <p:cNvSpPr/>
          <p:nvPr/>
        </p:nvSpPr>
        <p:spPr>
          <a:xfrm>
            <a:off x="0" y="0"/>
            <a:ext cx="12192000" cy="6858000"/>
          </a:xfrm>
          <a:prstGeom prst="rect">
            <a:avLst/>
          </a:prstGeom>
          <a:solidFill>
            <a:srgbClr val="262626"/>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600" dirty="0"/>
          </a:p>
        </p:txBody>
      </p:sp>
      <p:pic>
        <p:nvPicPr>
          <p:cNvPr id="22" name="Picture 21">
            <a:extLst>
              <a:ext uri="{FF2B5EF4-FFF2-40B4-BE49-F238E27FC236}">
                <a16:creationId xmlns:a16="http://schemas.microsoft.com/office/drawing/2014/main" id="{DCDEFA7B-2B7C-B3A3-83C4-7ADE7360E63A}"/>
              </a:ext>
            </a:extLst>
          </p:cNvPr>
          <p:cNvPicPr>
            <a:picLocks noChangeAspect="1"/>
          </p:cNvPicPr>
          <p:nvPr/>
        </p:nvPicPr>
        <p:blipFill>
          <a:blip r:embed="rId7"/>
          <a:stretch>
            <a:fillRect/>
          </a:stretch>
        </p:blipFill>
        <p:spPr>
          <a:xfrm>
            <a:off x="23349" y="1142330"/>
            <a:ext cx="12145301" cy="4913810"/>
          </a:xfrm>
          <a:prstGeom prst="rect">
            <a:avLst/>
          </a:prstGeom>
        </p:spPr>
      </p:pic>
    </p:spTree>
    <p:extLst>
      <p:ext uri="{BB962C8B-B14F-4D97-AF65-F5344CB8AC3E}">
        <p14:creationId xmlns:p14="http://schemas.microsoft.com/office/powerpoint/2010/main" val="873530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1FB191F4-D154-0D49-945B-9D70F8DD5E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12192000" cy="6858000"/>
          </a:xfrm>
          <a:prstGeom prst="rect">
            <a:avLst/>
          </a:prstGeom>
        </p:spPr>
      </p:pic>
      <p:sp>
        <p:nvSpPr>
          <p:cNvPr id="20" name="TextBox 19">
            <a:extLst>
              <a:ext uri="{FF2B5EF4-FFF2-40B4-BE49-F238E27FC236}">
                <a16:creationId xmlns:a16="http://schemas.microsoft.com/office/drawing/2014/main" id="{E812EA07-F957-F45C-E647-B184223E30D6}"/>
              </a:ext>
            </a:extLst>
          </p:cNvPr>
          <p:cNvSpPr txBox="1"/>
          <p:nvPr/>
        </p:nvSpPr>
        <p:spPr>
          <a:xfrm>
            <a:off x="673589" y="801860"/>
            <a:ext cx="10766785" cy="246221"/>
          </a:xfrm>
          <a:prstGeom prst="rect">
            <a:avLst/>
          </a:prstGeom>
          <a:noFill/>
          <a:ln>
            <a:noFill/>
          </a:ln>
        </p:spPr>
        <p:txBody>
          <a:bodyPr wrap="square" lIns="0" tIns="0" rIns="0" bIns="0" rtlCol="0">
            <a:spAutoFit/>
          </a:bodyPr>
          <a:lstStyle/>
          <a:p>
            <a:pPr>
              <a:lnSpc>
                <a:spcPct val="100000"/>
              </a:lnSpc>
              <a:spcAft>
                <a:spcPts val="600"/>
              </a:spcAft>
              <a:buSzPct val="100000"/>
            </a:pPr>
            <a:r>
              <a:rPr lang="en-US" sz="1600" dirty="0"/>
              <a:t>Proposed solutions</a:t>
            </a:r>
          </a:p>
        </p:txBody>
      </p:sp>
      <p:sp>
        <p:nvSpPr>
          <p:cNvPr id="5" name="Slide Number Placeholder 4">
            <a:extLst>
              <a:ext uri="{FF2B5EF4-FFF2-40B4-BE49-F238E27FC236}">
                <a16:creationId xmlns:a16="http://schemas.microsoft.com/office/drawing/2014/main" id="{677FB7CC-D152-C6FA-4931-B56357BA2EB1}"/>
              </a:ext>
            </a:extLst>
          </p:cNvPr>
          <p:cNvSpPr>
            <a:spLocks noGrp="1"/>
          </p:cNvSpPr>
          <p:nvPr>
            <p:ph type="sldNum" sz="quarter" idx="11"/>
          </p:nvPr>
        </p:nvSpPr>
        <p:spPr/>
        <p:txBody>
          <a:bodyPr/>
          <a:lstStyle/>
          <a:p>
            <a:fld id="{7870704B-CE94-48CC-AF30-84932A1262A7}" type="slidenum">
              <a:rPr lang="en-US" smtClean="0"/>
              <a:pPr/>
              <a:t>4</a:t>
            </a:fld>
            <a:endParaRPr lang="en-US" dirty="0"/>
          </a:p>
        </p:txBody>
      </p:sp>
      <p:sp>
        <p:nvSpPr>
          <p:cNvPr id="6" name="Date Placeholder 5">
            <a:extLst>
              <a:ext uri="{FF2B5EF4-FFF2-40B4-BE49-F238E27FC236}">
                <a16:creationId xmlns:a16="http://schemas.microsoft.com/office/drawing/2014/main" id="{FA55BC5B-3B1C-8E82-15FE-C7C5D1B0D523}"/>
              </a:ext>
            </a:extLst>
          </p:cNvPr>
          <p:cNvSpPr>
            <a:spLocks noGrp="1"/>
          </p:cNvSpPr>
          <p:nvPr>
            <p:ph type="dt" sz="half" idx="12"/>
          </p:nvPr>
        </p:nvSpPr>
        <p:spPr/>
        <p:txBody>
          <a:bodyPr/>
          <a:lstStyle/>
          <a:p>
            <a:r>
              <a:rPr lang="en-US"/>
              <a:t>February 2024</a:t>
            </a:r>
            <a:endParaRPr lang="en-US" dirty="0"/>
          </a:p>
        </p:txBody>
      </p:sp>
      <p:sp>
        <p:nvSpPr>
          <p:cNvPr id="10" name="Footer Placeholder 9">
            <a:extLst>
              <a:ext uri="{FF2B5EF4-FFF2-40B4-BE49-F238E27FC236}">
                <a16:creationId xmlns:a16="http://schemas.microsoft.com/office/drawing/2014/main" id="{492475D9-4AEE-8DA9-D1B5-2251EC212725}"/>
              </a:ext>
            </a:extLst>
          </p:cNvPr>
          <p:cNvSpPr>
            <a:spLocks noGrp="1"/>
          </p:cNvSpPr>
          <p:nvPr>
            <p:ph type="ftr" sz="quarter" idx="13"/>
          </p:nvPr>
        </p:nvSpPr>
        <p:spPr/>
        <p:txBody>
          <a:bodyPr/>
          <a:lstStyle/>
          <a:p>
            <a:pPr algn="l"/>
            <a:endParaRPr lang="en-US" dirty="0"/>
          </a:p>
        </p:txBody>
      </p:sp>
      <p:sp>
        <p:nvSpPr>
          <p:cNvPr id="4" name="Rectangle 3">
            <a:extLst>
              <a:ext uri="{FF2B5EF4-FFF2-40B4-BE49-F238E27FC236}">
                <a16:creationId xmlns:a16="http://schemas.microsoft.com/office/drawing/2014/main" id="{589C8C99-A0A8-D955-7EBC-0A665A418A34}"/>
              </a:ext>
            </a:extLst>
          </p:cNvPr>
          <p:cNvSpPr/>
          <p:nvPr/>
        </p:nvSpPr>
        <p:spPr>
          <a:xfrm>
            <a:off x="2262607" y="1620402"/>
            <a:ext cx="7672453" cy="3674612"/>
          </a:xfrm>
          <a:prstGeom prst="rect">
            <a:avLst/>
          </a:prstGeom>
          <a:noFill/>
          <a:ln>
            <a:solidFill>
              <a:schemeClr val="tx1"/>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600"/>
          </a:p>
        </p:txBody>
      </p:sp>
      <p:sp>
        <p:nvSpPr>
          <p:cNvPr id="7" name="TextBox 6">
            <a:extLst>
              <a:ext uri="{FF2B5EF4-FFF2-40B4-BE49-F238E27FC236}">
                <a16:creationId xmlns:a16="http://schemas.microsoft.com/office/drawing/2014/main" id="{FEBB19EF-9315-257B-533F-DBE91896D317}"/>
              </a:ext>
            </a:extLst>
          </p:cNvPr>
          <p:cNvSpPr txBox="1"/>
          <p:nvPr/>
        </p:nvSpPr>
        <p:spPr>
          <a:xfrm>
            <a:off x="2460894" y="3182779"/>
            <a:ext cx="7367468" cy="246221"/>
          </a:xfrm>
          <a:prstGeom prst="rect">
            <a:avLst/>
          </a:prstGeom>
          <a:noFill/>
          <a:ln>
            <a:noFill/>
          </a:ln>
        </p:spPr>
        <p:txBody>
          <a:bodyPr wrap="square" lIns="0" tIns="0" rIns="0" bIns="0" rtlCol="0">
            <a:spAutoFit/>
          </a:bodyPr>
          <a:lstStyle/>
          <a:p>
            <a:pPr algn="ctr">
              <a:lnSpc>
                <a:spcPct val="100000"/>
              </a:lnSpc>
              <a:spcAft>
                <a:spcPts val="600"/>
              </a:spcAft>
              <a:buSzPct val="100000"/>
            </a:pPr>
            <a:r>
              <a:rPr lang="en-US" sz="1600" dirty="0"/>
              <a:t>Proposed solutions</a:t>
            </a:r>
          </a:p>
        </p:txBody>
      </p:sp>
      <p:pic>
        <p:nvPicPr>
          <p:cNvPr id="11" name="Graphic 10">
            <a:extLst>
              <a:ext uri="{FF2B5EF4-FFF2-40B4-BE49-F238E27FC236}">
                <a16:creationId xmlns:a16="http://schemas.microsoft.com/office/drawing/2014/main" id="{E4A5B04A-2E68-5478-DD1F-A28000AC189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723687" y="2780043"/>
            <a:ext cx="397505" cy="1297914"/>
          </a:xfrm>
          <a:prstGeom prst="rect">
            <a:avLst/>
          </a:prstGeom>
        </p:spPr>
      </p:pic>
      <p:pic>
        <p:nvPicPr>
          <p:cNvPr id="12" name="Graphic 11">
            <a:extLst>
              <a:ext uri="{FF2B5EF4-FFF2-40B4-BE49-F238E27FC236}">
                <a16:creationId xmlns:a16="http://schemas.microsoft.com/office/drawing/2014/main" id="{F72E7A47-EDF7-38E0-B329-35316703AE7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800000">
            <a:off x="77805" y="2780043"/>
            <a:ext cx="397505" cy="1297914"/>
          </a:xfrm>
          <a:prstGeom prst="rect">
            <a:avLst/>
          </a:prstGeom>
        </p:spPr>
      </p:pic>
      <p:sp>
        <p:nvSpPr>
          <p:cNvPr id="13" name="TextBox 12">
            <a:extLst>
              <a:ext uri="{FF2B5EF4-FFF2-40B4-BE49-F238E27FC236}">
                <a16:creationId xmlns:a16="http://schemas.microsoft.com/office/drawing/2014/main" id="{05507457-C6D2-D291-420A-7D3ACD196E8D}"/>
              </a:ext>
            </a:extLst>
          </p:cNvPr>
          <p:cNvSpPr txBox="1"/>
          <p:nvPr/>
        </p:nvSpPr>
        <p:spPr>
          <a:xfrm>
            <a:off x="576682" y="197503"/>
            <a:ext cx="3442867" cy="276999"/>
          </a:xfrm>
          <a:prstGeom prst="rect">
            <a:avLst/>
          </a:prstGeom>
          <a:noFill/>
        </p:spPr>
        <p:txBody>
          <a:bodyPr wrap="square" lIns="0" tIns="0" rIns="0" bIns="0" rtlCol="0">
            <a:spAutoFit/>
          </a:bodyPr>
          <a:lstStyle/>
          <a:p>
            <a:pPr>
              <a:lnSpc>
                <a:spcPct val="100000"/>
              </a:lnSpc>
              <a:spcAft>
                <a:spcPts val="600"/>
              </a:spcAft>
              <a:buSzPct val="100000"/>
            </a:pPr>
            <a:r>
              <a:rPr lang="en-US" dirty="0"/>
              <a:t>CSDI Awards 2023 – Category 4</a:t>
            </a:r>
          </a:p>
        </p:txBody>
      </p:sp>
      <p:sp>
        <p:nvSpPr>
          <p:cNvPr id="14" name="TextBox 13">
            <a:extLst>
              <a:ext uri="{FF2B5EF4-FFF2-40B4-BE49-F238E27FC236}">
                <a16:creationId xmlns:a16="http://schemas.microsoft.com/office/drawing/2014/main" id="{E24976D6-0133-9A07-C71C-F7719BBEC81D}"/>
              </a:ext>
            </a:extLst>
          </p:cNvPr>
          <p:cNvSpPr txBox="1"/>
          <p:nvPr/>
        </p:nvSpPr>
        <p:spPr>
          <a:xfrm>
            <a:off x="7043317" y="176200"/>
            <a:ext cx="1437736" cy="324498"/>
          </a:xfrm>
          <a:prstGeom prst="rect">
            <a:avLst/>
          </a:prstGeom>
          <a:noFill/>
          <a:ln>
            <a:solidFill>
              <a:schemeClr val="tx2">
                <a:lumMod val="40000"/>
                <a:lumOff val="60000"/>
              </a:schemeClr>
            </a:solidFill>
          </a:ln>
        </p:spPr>
        <p:txBody>
          <a:bodyPr wrap="square" lIns="0" tIns="54000" rIns="0" bIns="54000" rtlCol="0">
            <a:spAutoFit/>
          </a:bodyPr>
          <a:lstStyle/>
          <a:p>
            <a:pPr algn="ctr">
              <a:lnSpc>
                <a:spcPct val="100000"/>
              </a:lnSpc>
              <a:spcAft>
                <a:spcPts val="600"/>
              </a:spcAft>
              <a:buSzPct val="100000"/>
            </a:pPr>
            <a:r>
              <a:rPr lang="en-US" sz="1400" dirty="0">
                <a:solidFill>
                  <a:schemeClr val="tx2">
                    <a:lumMod val="40000"/>
                    <a:lumOff val="60000"/>
                  </a:schemeClr>
                </a:solidFill>
              </a:rPr>
              <a:t>Champion</a:t>
            </a:r>
          </a:p>
        </p:txBody>
      </p:sp>
      <p:sp>
        <p:nvSpPr>
          <p:cNvPr id="15" name="TextBox 14">
            <a:extLst>
              <a:ext uri="{FF2B5EF4-FFF2-40B4-BE49-F238E27FC236}">
                <a16:creationId xmlns:a16="http://schemas.microsoft.com/office/drawing/2014/main" id="{933DCDA7-18DD-5D77-4226-2D8EBC6841D6}"/>
              </a:ext>
            </a:extLst>
          </p:cNvPr>
          <p:cNvSpPr txBox="1"/>
          <p:nvPr/>
        </p:nvSpPr>
        <p:spPr>
          <a:xfrm>
            <a:off x="8610449" y="176200"/>
            <a:ext cx="1437736" cy="324498"/>
          </a:xfrm>
          <a:prstGeom prst="rect">
            <a:avLst/>
          </a:prstGeom>
          <a:noFill/>
          <a:ln>
            <a:solidFill>
              <a:schemeClr val="tx2">
                <a:lumMod val="40000"/>
                <a:lumOff val="60000"/>
              </a:schemeClr>
            </a:solidFill>
          </a:ln>
        </p:spPr>
        <p:txBody>
          <a:bodyPr wrap="square" lIns="0" tIns="54000" rIns="0" bIns="54000" rtlCol="0">
            <a:spAutoFit/>
          </a:bodyPr>
          <a:lstStyle/>
          <a:p>
            <a:pPr algn="ctr">
              <a:lnSpc>
                <a:spcPct val="100000"/>
              </a:lnSpc>
              <a:spcAft>
                <a:spcPts val="600"/>
              </a:spcAft>
              <a:buSzPct val="100000"/>
            </a:pPr>
            <a:r>
              <a:rPr lang="en-US" sz="1400" dirty="0">
                <a:solidFill>
                  <a:schemeClr val="tx2">
                    <a:lumMod val="40000"/>
                    <a:lumOff val="60000"/>
                  </a:schemeClr>
                </a:solidFill>
              </a:rPr>
              <a:t>1st runner up</a:t>
            </a:r>
          </a:p>
        </p:txBody>
      </p:sp>
      <p:sp>
        <p:nvSpPr>
          <p:cNvPr id="16" name="TextBox 15">
            <a:extLst>
              <a:ext uri="{FF2B5EF4-FFF2-40B4-BE49-F238E27FC236}">
                <a16:creationId xmlns:a16="http://schemas.microsoft.com/office/drawing/2014/main" id="{ADF66AB9-65C0-BC60-CE3C-DDDB2B2747DD}"/>
              </a:ext>
            </a:extLst>
          </p:cNvPr>
          <p:cNvSpPr txBox="1"/>
          <p:nvPr/>
        </p:nvSpPr>
        <p:spPr>
          <a:xfrm>
            <a:off x="10177581" y="176200"/>
            <a:ext cx="1437736" cy="324498"/>
          </a:xfrm>
          <a:prstGeom prst="rect">
            <a:avLst/>
          </a:prstGeom>
          <a:solidFill>
            <a:schemeClr val="bg1"/>
          </a:solidFill>
          <a:ln>
            <a:noFill/>
          </a:ln>
        </p:spPr>
        <p:txBody>
          <a:bodyPr wrap="square" lIns="0" tIns="54000" rIns="0" bIns="54000" rtlCol="0">
            <a:spAutoFit/>
          </a:bodyPr>
          <a:lstStyle/>
          <a:p>
            <a:pPr algn="ctr">
              <a:lnSpc>
                <a:spcPct val="100000"/>
              </a:lnSpc>
              <a:spcAft>
                <a:spcPts val="600"/>
              </a:spcAft>
              <a:buSzPct val="100000"/>
            </a:pPr>
            <a:r>
              <a:rPr lang="en-US" sz="1400" dirty="0">
                <a:solidFill>
                  <a:srgbClr val="6EB0C3"/>
                </a:solidFill>
              </a:rPr>
              <a:t>2nd runner up</a:t>
            </a:r>
          </a:p>
        </p:txBody>
      </p:sp>
      <p:sp>
        <p:nvSpPr>
          <p:cNvPr id="23" name="Rectangle 22">
            <a:extLst>
              <a:ext uri="{FF2B5EF4-FFF2-40B4-BE49-F238E27FC236}">
                <a16:creationId xmlns:a16="http://schemas.microsoft.com/office/drawing/2014/main" id="{BD4DFD64-8F32-79DA-A63F-D9457180BA30}"/>
              </a:ext>
            </a:extLst>
          </p:cNvPr>
          <p:cNvSpPr/>
          <p:nvPr/>
        </p:nvSpPr>
        <p:spPr>
          <a:xfrm>
            <a:off x="0" y="0"/>
            <a:ext cx="12192000" cy="6858000"/>
          </a:xfrm>
          <a:prstGeom prst="rect">
            <a:avLst/>
          </a:prstGeom>
          <a:solidFill>
            <a:srgbClr val="262626"/>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600" dirty="0"/>
          </a:p>
        </p:txBody>
      </p:sp>
      <p:pic>
        <p:nvPicPr>
          <p:cNvPr id="21" name="Picture 20">
            <a:extLst>
              <a:ext uri="{FF2B5EF4-FFF2-40B4-BE49-F238E27FC236}">
                <a16:creationId xmlns:a16="http://schemas.microsoft.com/office/drawing/2014/main" id="{2ABF9D73-AA3A-7508-F333-81112C79C00C}"/>
              </a:ext>
            </a:extLst>
          </p:cNvPr>
          <p:cNvPicPr>
            <a:picLocks noChangeAspect="1"/>
          </p:cNvPicPr>
          <p:nvPr/>
        </p:nvPicPr>
        <p:blipFill rotWithShape="1">
          <a:blip r:embed="rId7"/>
          <a:srcRect t="1955"/>
          <a:stretch/>
        </p:blipFill>
        <p:spPr>
          <a:xfrm>
            <a:off x="-1" y="1024333"/>
            <a:ext cx="12156141" cy="5115558"/>
          </a:xfrm>
          <a:prstGeom prst="rect">
            <a:avLst/>
          </a:prstGeom>
        </p:spPr>
      </p:pic>
    </p:spTree>
    <p:extLst>
      <p:ext uri="{BB962C8B-B14F-4D97-AF65-F5344CB8AC3E}">
        <p14:creationId xmlns:p14="http://schemas.microsoft.com/office/powerpoint/2010/main" val="1023959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1FB191F4-D154-0D49-945B-9D70F8DD5E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12192000" cy="6858000"/>
          </a:xfrm>
          <a:prstGeom prst="rect">
            <a:avLst/>
          </a:prstGeom>
        </p:spPr>
      </p:pic>
      <p:sp>
        <p:nvSpPr>
          <p:cNvPr id="20" name="TextBox 19">
            <a:extLst>
              <a:ext uri="{FF2B5EF4-FFF2-40B4-BE49-F238E27FC236}">
                <a16:creationId xmlns:a16="http://schemas.microsoft.com/office/drawing/2014/main" id="{E812EA07-F957-F45C-E647-B184223E30D6}"/>
              </a:ext>
            </a:extLst>
          </p:cNvPr>
          <p:cNvSpPr txBox="1"/>
          <p:nvPr/>
        </p:nvSpPr>
        <p:spPr>
          <a:xfrm>
            <a:off x="673589" y="801860"/>
            <a:ext cx="10766785" cy="246221"/>
          </a:xfrm>
          <a:prstGeom prst="rect">
            <a:avLst/>
          </a:prstGeom>
          <a:noFill/>
          <a:ln>
            <a:noFill/>
          </a:ln>
        </p:spPr>
        <p:txBody>
          <a:bodyPr wrap="square" lIns="0" tIns="0" rIns="0" bIns="0" rtlCol="0">
            <a:spAutoFit/>
          </a:bodyPr>
          <a:lstStyle/>
          <a:p>
            <a:pPr>
              <a:lnSpc>
                <a:spcPct val="100000"/>
              </a:lnSpc>
              <a:spcAft>
                <a:spcPts val="600"/>
              </a:spcAft>
              <a:buSzPct val="100000"/>
            </a:pPr>
            <a:r>
              <a:rPr lang="en-US" sz="1600" dirty="0"/>
              <a:t>Proposed solutions</a:t>
            </a:r>
          </a:p>
        </p:txBody>
      </p:sp>
      <p:sp>
        <p:nvSpPr>
          <p:cNvPr id="23" name="Rectangle 22">
            <a:extLst>
              <a:ext uri="{FF2B5EF4-FFF2-40B4-BE49-F238E27FC236}">
                <a16:creationId xmlns:a16="http://schemas.microsoft.com/office/drawing/2014/main" id="{319D1E2E-276A-2C21-D44F-1344E1BF9D90}"/>
              </a:ext>
            </a:extLst>
          </p:cNvPr>
          <p:cNvSpPr/>
          <p:nvPr/>
        </p:nvSpPr>
        <p:spPr>
          <a:xfrm>
            <a:off x="557632" y="1193865"/>
            <a:ext cx="11091443" cy="5161213"/>
          </a:xfrm>
          <a:prstGeom prst="rect">
            <a:avLst/>
          </a:prstGeom>
          <a:solidFill>
            <a:srgbClr val="262626"/>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600" dirty="0"/>
          </a:p>
        </p:txBody>
      </p:sp>
      <p:sp>
        <p:nvSpPr>
          <p:cNvPr id="5" name="Slide Number Placeholder 4">
            <a:extLst>
              <a:ext uri="{FF2B5EF4-FFF2-40B4-BE49-F238E27FC236}">
                <a16:creationId xmlns:a16="http://schemas.microsoft.com/office/drawing/2014/main" id="{677FB7CC-D152-C6FA-4931-B56357BA2EB1}"/>
              </a:ext>
            </a:extLst>
          </p:cNvPr>
          <p:cNvSpPr>
            <a:spLocks noGrp="1"/>
          </p:cNvSpPr>
          <p:nvPr>
            <p:ph type="sldNum" sz="quarter" idx="11"/>
          </p:nvPr>
        </p:nvSpPr>
        <p:spPr/>
        <p:txBody>
          <a:bodyPr/>
          <a:lstStyle/>
          <a:p>
            <a:fld id="{7870704B-CE94-48CC-AF30-84932A1262A7}" type="slidenum">
              <a:rPr lang="en-US" smtClean="0"/>
              <a:pPr/>
              <a:t>5</a:t>
            </a:fld>
            <a:endParaRPr lang="en-US" dirty="0"/>
          </a:p>
        </p:txBody>
      </p:sp>
      <p:sp>
        <p:nvSpPr>
          <p:cNvPr id="6" name="Date Placeholder 5">
            <a:extLst>
              <a:ext uri="{FF2B5EF4-FFF2-40B4-BE49-F238E27FC236}">
                <a16:creationId xmlns:a16="http://schemas.microsoft.com/office/drawing/2014/main" id="{FA55BC5B-3B1C-8E82-15FE-C7C5D1B0D523}"/>
              </a:ext>
            </a:extLst>
          </p:cNvPr>
          <p:cNvSpPr>
            <a:spLocks noGrp="1"/>
          </p:cNvSpPr>
          <p:nvPr>
            <p:ph type="dt" sz="half" idx="12"/>
          </p:nvPr>
        </p:nvSpPr>
        <p:spPr/>
        <p:txBody>
          <a:bodyPr/>
          <a:lstStyle/>
          <a:p>
            <a:r>
              <a:rPr lang="en-US"/>
              <a:t>February 2024</a:t>
            </a:r>
            <a:endParaRPr lang="en-US" dirty="0"/>
          </a:p>
        </p:txBody>
      </p:sp>
      <p:sp>
        <p:nvSpPr>
          <p:cNvPr id="10" name="Footer Placeholder 9">
            <a:extLst>
              <a:ext uri="{FF2B5EF4-FFF2-40B4-BE49-F238E27FC236}">
                <a16:creationId xmlns:a16="http://schemas.microsoft.com/office/drawing/2014/main" id="{492475D9-4AEE-8DA9-D1B5-2251EC212725}"/>
              </a:ext>
            </a:extLst>
          </p:cNvPr>
          <p:cNvSpPr>
            <a:spLocks noGrp="1"/>
          </p:cNvSpPr>
          <p:nvPr>
            <p:ph type="ftr" sz="quarter" idx="13"/>
          </p:nvPr>
        </p:nvSpPr>
        <p:spPr/>
        <p:txBody>
          <a:bodyPr/>
          <a:lstStyle/>
          <a:p>
            <a:pPr algn="l"/>
            <a:endParaRPr lang="en-US" dirty="0"/>
          </a:p>
        </p:txBody>
      </p:sp>
      <p:sp>
        <p:nvSpPr>
          <p:cNvPr id="4" name="Rectangle 3">
            <a:extLst>
              <a:ext uri="{FF2B5EF4-FFF2-40B4-BE49-F238E27FC236}">
                <a16:creationId xmlns:a16="http://schemas.microsoft.com/office/drawing/2014/main" id="{589C8C99-A0A8-D955-7EBC-0A665A418A34}"/>
              </a:ext>
            </a:extLst>
          </p:cNvPr>
          <p:cNvSpPr/>
          <p:nvPr/>
        </p:nvSpPr>
        <p:spPr>
          <a:xfrm>
            <a:off x="2262607" y="1620402"/>
            <a:ext cx="7672453" cy="3674612"/>
          </a:xfrm>
          <a:prstGeom prst="rect">
            <a:avLst/>
          </a:prstGeom>
          <a:noFill/>
          <a:ln>
            <a:solidFill>
              <a:schemeClr val="tx1"/>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600"/>
          </a:p>
        </p:txBody>
      </p:sp>
      <p:sp>
        <p:nvSpPr>
          <p:cNvPr id="7" name="TextBox 6">
            <a:extLst>
              <a:ext uri="{FF2B5EF4-FFF2-40B4-BE49-F238E27FC236}">
                <a16:creationId xmlns:a16="http://schemas.microsoft.com/office/drawing/2014/main" id="{FEBB19EF-9315-257B-533F-DBE91896D317}"/>
              </a:ext>
            </a:extLst>
          </p:cNvPr>
          <p:cNvSpPr txBox="1"/>
          <p:nvPr/>
        </p:nvSpPr>
        <p:spPr>
          <a:xfrm>
            <a:off x="2460894" y="3182779"/>
            <a:ext cx="7367468" cy="246221"/>
          </a:xfrm>
          <a:prstGeom prst="rect">
            <a:avLst/>
          </a:prstGeom>
          <a:noFill/>
          <a:ln>
            <a:noFill/>
          </a:ln>
        </p:spPr>
        <p:txBody>
          <a:bodyPr wrap="square" lIns="0" tIns="0" rIns="0" bIns="0" rtlCol="0">
            <a:spAutoFit/>
          </a:bodyPr>
          <a:lstStyle/>
          <a:p>
            <a:pPr algn="ctr">
              <a:lnSpc>
                <a:spcPct val="100000"/>
              </a:lnSpc>
              <a:spcAft>
                <a:spcPts val="600"/>
              </a:spcAft>
              <a:buSzPct val="100000"/>
            </a:pPr>
            <a:r>
              <a:rPr lang="en-US" sz="1600" dirty="0"/>
              <a:t>Proposed solutions</a:t>
            </a:r>
          </a:p>
        </p:txBody>
      </p:sp>
      <p:pic>
        <p:nvPicPr>
          <p:cNvPr id="11" name="Graphic 10">
            <a:extLst>
              <a:ext uri="{FF2B5EF4-FFF2-40B4-BE49-F238E27FC236}">
                <a16:creationId xmlns:a16="http://schemas.microsoft.com/office/drawing/2014/main" id="{E4A5B04A-2E68-5478-DD1F-A28000AC189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723687" y="2780043"/>
            <a:ext cx="397505" cy="1297914"/>
          </a:xfrm>
          <a:prstGeom prst="rect">
            <a:avLst/>
          </a:prstGeom>
        </p:spPr>
      </p:pic>
      <p:pic>
        <p:nvPicPr>
          <p:cNvPr id="12" name="Graphic 11">
            <a:extLst>
              <a:ext uri="{FF2B5EF4-FFF2-40B4-BE49-F238E27FC236}">
                <a16:creationId xmlns:a16="http://schemas.microsoft.com/office/drawing/2014/main" id="{F72E7A47-EDF7-38E0-B329-35316703AE7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800000">
            <a:off x="77805" y="2780043"/>
            <a:ext cx="397505" cy="1297914"/>
          </a:xfrm>
          <a:prstGeom prst="rect">
            <a:avLst/>
          </a:prstGeom>
        </p:spPr>
      </p:pic>
      <p:sp>
        <p:nvSpPr>
          <p:cNvPr id="13" name="TextBox 12">
            <a:extLst>
              <a:ext uri="{FF2B5EF4-FFF2-40B4-BE49-F238E27FC236}">
                <a16:creationId xmlns:a16="http://schemas.microsoft.com/office/drawing/2014/main" id="{05507457-C6D2-D291-420A-7D3ACD196E8D}"/>
              </a:ext>
            </a:extLst>
          </p:cNvPr>
          <p:cNvSpPr txBox="1"/>
          <p:nvPr/>
        </p:nvSpPr>
        <p:spPr>
          <a:xfrm>
            <a:off x="576682" y="197503"/>
            <a:ext cx="3442867" cy="276999"/>
          </a:xfrm>
          <a:prstGeom prst="rect">
            <a:avLst/>
          </a:prstGeom>
          <a:noFill/>
        </p:spPr>
        <p:txBody>
          <a:bodyPr wrap="square" lIns="0" tIns="0" rIns="0" bIns="0" rtlCol="0">
            <a:spAutoFit/>
          </a:bodyPr>
          <a:lstStyle/>
          <a:p>
            <a:pPr>
              <a:lnSpc>
                <a:spcPct val="100000"/>
              </a:lnSpc>
              <a:spcAft>
                <a:spcPts val="600"/>
              </a:spcAft>
              <a:buSzPct val="100000"/>
            </a:pPr>
            <a:r>
              <a:rPr lang="en-US" dirty="0"/>
              <a:t>CSDI Awards 2023 – Category 4</a:t>
            </a:r>
          </a:p>
        </p:txBody>
      </p:sp>
      <p:sp>
        <p:nvSpPr>
          <p:cNvPr id="14" name="TextBox 13">
            <a:extLst>
              <a:ext uri="{FF2B5EF4-FFF2-40B4-BE49-F238E27FC236}">
                <a16:creationId xmlns:a16="http://schemas.microsoft.com/office/drawing/2014/main" id="{E24976D6-0133-9A07-C71C-F7719BBEC81D}"/>
              </a:ext>
            </a:extLst>
          </p:cNvPr>
          <p:cNvSpPr txBox="1"/>
          <p:nvPr/>
        </p:nvSpPr>
        <p:spPr>
          <a:xfrm>
            <a:off x="7043317" y="176200"/>
            <a:ext cx="1437736" cy="324498"/>
          </a:xfrm>
          <a:prstGeom prst="rect">
            <a:avLst/>
          </a:prstGeom>
          <a:noFill/>
          <a:ln>
            <a:solidFill>
              <a:schemeClr val="tx2">
                <a:lumMod val="40000"/>
                <a:lumOff val="60000"/>
              </a:schemeClr>
            </a:solidFill>
          </a:ln>
        </p:spPr>
        <p:txBody>
          <a:bodyPr wrap="square" lIns="0" tIns="54000" rIns="0" bIns="54000" rtlCol="0">
            <a:spAutoFit/>
          </a:bodyPr>
          <a:lstStyle/>
          <a:p>
            <a:pPr algn="ctr">
              <a:lnSpc>
                <a:spcPct val="100000"/>
              </a:lnSpc>
              <a:spcAft>
                <a:spcPts val="600"/>
              </a:spcAft>
              <a:buSzPct val="100000"/>
            </a:pPr>
            <a:r>
              <a:rPr lang="en-US" sz="1400" dirty="0">
                <a:solidFill>
                  <a:schemeClr val="tx2">
                    <a:lumMod val="40000"/>
                    <a:lumOff val="60000"/>
                  </a:schemeClr>
                </a:solidFill>
              </a:rPr>
              <a:t>Champion</a:t>
            </a:r>
          </a:p>
        </p:txBody>
      </p:sp>
      <p:sp>
        <p:nvSpPr>
          <p:cNvPr id="15" name="TextBox 14">
            <a:extLst>
              <a:ext uri="{FF2B5EF4-FFF2-40B4-BE49-F238E27FC236}">
                <a16:creationId xmlns:a16="http://schemas.microsoft.com/office/drawing/2014/main" id="{933DCDA7-18DD-5D77-4226-2D8EBC6841D6}"/>
              </a:ext>
            </a:extLst>
          </p:cNvPr>
          <p:cNvSpPr txBox="1"/>
          <p:nvPr/>
        </p:nvSpPr>
        <p:spPr>
          <a:xfrm>
            <a:off x="8610449" y="176200"/>
            <a:ext cx="1437736" cy="324498"/>
          </a:xfrm>
          <a:prstGeom prst="rect">
            <a:avLst/>
          </a:prstGeom>
          <a:noFill/>
          <a:ln>
            <a:solidFill>
              <a:schemeClr val="tx2">
                <a:lumMod val="40000"/>
                <a:lumOff val="60000"/>
              </a:schemeClr>
            </a:solidFill>
          </a:ln>
        </p:spPr>
        <p:txBody>
          <a:bodyPr wrap="square" lIns="0" tIns="54000" rIns="0" bIns="54000" rtlCol="0">
            <a:spAutoFit/>
          </a:bodyPr>
          <a:lstStyle/>
          <a:p>
            <a:pPr algn="ctr">
              <a:lnSpc>
                <a:spcPct val="100000"/>
              </a:lnSpc>
              <a:spcAft>
                <a:spcPts val="600"/>
              </a:spcAft>
              <a:buSzPct val="100000"/>
            </a:pPr>
            <a:r>
              <a:rPr lang="en-US" sz="1400" dirty="0">
                <a:solidFill>
                  <a:schemeClr val="tx2">
                    <a:lumMod val="40000"/>
                    <a:lumOff val="60000"/>
                  </a:schemeClr>
                </a:solidFill>
              </a:rPr>
              <a:t>1st runner up</a:t>
            </a:r>
          </a:p>
        </p:txBody>
      </p:sp>
      <p:sp>
        <p:nvSpPr>
          <p:cNvPr id="16" name="TextBox 15">
            <a:extLst>
              <a:ext uri="{FF2B5EF4-FFF2-40B4-BE49-F238E27FC236}">
                <a16:creationId xmlns:a16="http://schemas.microsoft.com/office/drawing/2014/main" id="{ADF66AB9-65C0-BC60-CE3C-DDDB2B2747DD}"/>
              </a:ext>
            </a:extLst>
          </p:cNvPr>
          <p:cNvSpPr txBox="1"/>
          <p:nvPr/>
        </p:nvSpPr>
        <p:spPr>
          <a:xfrm>
            <a:off x="10177581" y="176200"/>
            <a:ext cx="1437736" cy="324498"/>
          </a:xfrm>
          <a:prstGeom prst="rect">
            <a:avLst/>
          </a:prstGeom>
          <a:solidFill>
            <a:schemeClr val="bg1"/>
          </a:solidFill>
          <a:ln>
            <a:noFill/>
          </a:ln>
        </p:spPr>
        <p:txBody>
          <a:bodyPr wrap="square" lIns="0" tIns="54000" rIns="0" bIns="54000" rtlCol="0">
            <a:spAutoFit/>
          </a:bodyPr>
          <a:lstStyle/>
          <a:p>
            <a:pPr algn="ctr">
              <a:lnSpc>
                <a:spcPct val="100000"/>
              </a:lnSpc>
              <a:spcAft>
                <a:spcPts val="600"/>
              </a:spcAft>
              <a:buSzPct val="100000"/>
            </a:pPr>
            <a:r>
              <a:rPr lang="en-US" sz="1400" dirty="0">
                <a:solidFill>
                  <a:srgbClr val="6EB0C3"/>
                </a:solidFill>
              </a:rPr>
              <a:t>2nd runner up</a:t>
            </a:r>
          </a:p>
        </p:txBody>
      </p:sp>
      <p:sp>
        <p:nvSpPr>
          <p:cNvPr id="18" name="Rectangle 17">
            <a:extLst>
              <a:ext uri="{FF2B5EF4-FFF2-40B4-BE49-F238E27FC236}">
                <a16:creationId xmlns:a16="http://schemas.microsoft.com/office/drawing/2014/main" id="{282B37C1-A172-4016-A313-2DFE87E7E60F}"/>
              </a:ext>
            </a:extLst>
          </p:cNvPr>
          <p:cNvSpPr/>
          <p:nvPr/>
        </p:nvSpPr>
        <p:spPr>
          <a:xfrm>
            <a:off x="-1" y="28708"/>
            <a:ext cx="12192000" cy="6858000"/>
          </a:xfrm>
          <a:prstGeom prst="rect">
            <a:avLst/>
          </a:prstGeom>
          <a:solidFill>
            <a:srgbClr val="262626"/>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600" dirty="0"/>
          </a:p>
        </p:txBody>
      </p:sp>
      <p:pic>
        <p:nvPicPr>
          <p:cNvPr id="22" name="Picture 21">
            <a:extLst>
              <a:ext uri="{FF2B5EF4-FFF2-40B4-BE49-F238E27FC236}">
                <a16:creationId xmlns:a16="http://schemas.microsoft.com/office/drawing/2014/main" id="{5979FCB0-CCCD-2D4A-37A0-CF2891111AC4}"/>
              </a:ext>
            </a:extLst>
          </p:cNvPr>
          <p:cNvPicPr>
            <a:picLocks noChangeAspect="1"/>
          </p:cNvPicPr>
          <p:nvPr/>
        </p:nvPicPr>
        <p:blipFill>
          <a:blip r:embed="rId7"/>
          <a:stretch>
            <a:fillRect/>
          </a:stretch>
        </p:blipFill>
        <p:spPr>
          <a:xfrm>
            <a:off x="41629" y="1112070"/>
            <a:ext cx="12123448" cy="4944070"/>
          </a:xfrm>
          <a:prstGeom prst="rect">
            <a:avLst/>
          </a:prstGeom>
        </p:spPr>
      </p:pic>
    </p:spTree>
    <p:extLst>
      <p:ext uri="{BB962C8B-B14F-4D97-AF65-F5344CB8AC3E}">
        <p14:creationId xmlns:p14="http://schemas.microsoft.com/office/powerpoint/2010/main" val="2582243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1FB191F4-D154-0D49-945B-9D70F8DD5E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12192000" cy="6858000"/>
          </a:xfrm>
          <a:prstGeom prst="rect">
            <a:avLst/>
          </a:prstGeom>
        </p:spPr>
      </p:pic>
      <p:sp>
        <p:nvSpPr>
          <p:cNvPr id="23" name="Rectangle 22">
            <a:extLst>
              <a:ext uri="{FF2B5EF4-FFF2-40B4-BE49-F238E27FC236}">
                <a16:creationId xmlns:a16="http://schemas.microsoft.com/office/drawing/2014/main" id="{39AEDC80-2ACB-A398-78DF-64774B8080B4}"/>
              </a:ext>
            </a:extLst>
          </p:cNvPr>
          <p:cNvSpPr/>
          <p:nvPr/>
        </p:nvSpPr>
        <p:spPr>
          <a:xfrm>
            <a:off x="557632" y="1193865"/>
            <a:ext cx="11091443" cy="5161213"/>
          </a:xfrm>
          <a:prstGeom prst="rect">
            <a:avLst/>
          </a:prstGeom>
          <a:solidFill>
            <a:srgbClr val="262626"/>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600" dirty="0"/>
          </a:p>
        </p:txBody>
      </p:sp>
      <p:sp>
        <p:nvSpPr>
          <p:cNvPr id="5" name="Slide Number Placeholder 4">
            <a:extLst>
              <a:ext uri="{FF2B5EF4-FFF2-40B4-BE49-F238E27FC236}">
                <a16:creationId xmlns:a16="http://schemas.microsoft.com/office/drawing/2014/main" id="{677FB7CC-D152-C6FA-4931-B56357BA2EB1}"/>
              </a:ext>
            </a:extLst>
          </p:cNvPr>
          <p:cNvSpPr>
            <a:spLocks noGrp="1"/>
          </p:cNvSpPr>
          <p:nvPr>
            <p:ph type="sldNum" sz="quarter" idx="11"/>
          </p:nvPr>
        </p:nvSpPr>
        <p:spPr/>
        <p:txBody>
          <a:bodyPr/>
          <a:lstStyle/>
          <a:p>
            <a:fld id="{7870704B-CE94-48CC-AF30-84932A1262A7}" type="slidenum">
              <a:rPr lang="en-US" smtClean="0"/>
              <a:pPr/>
              <a:t>6</a:t>
            </a:fld>
            <a:endParaRPr lang="en-US" dirty="0"/>
          </a:p>
        </p:txBody>
      </p:sp>
      <p:sp>
        <p:nvSpPr>
          <p:cNvPr id="6" name="Date Placeholder 5">
            <a:extLst>
              <a:ext uri="{FF2B5EF4-FFF2-40B4-BE49-F238E27FC236}">
                <a16:creationId xmlns:a16="http://schemas.microsoft.com/office/drawing/2014/main" id="{FA55BC5B-3B1C-8E82-15FE-C7C5D1B0D523}"/>
              </a:ext>
            </a:extLst>
          </p:cNvPr>
          <p:cNvSpPr>
            <a:spLocks noGrp="1"/>
          </p:cNvSpPr>
          <p:nvPr>
            <p:ph type="dt" sz="half" idx="12"/>
          </p:nvPr>
        </p:nvSpPr>
        <p:spPr/>
        <p:txBody>
          <a:bodyPr/>
          <a:lstStyle/>
          <a:p>
            <a:r>
              <a:rPr lang="en-US"/>
              <a:t>February 2024</a:t>
            </a:r>
            <a:endParaRPr lang="en-US" dirty="0"/>
          </a:p>
        </p:txBody>
      </p:sp>
      <p:sp>
        <p:nvSpPr>
          <p:cNvPr id="10" name="Footer Placeholder 9">
            <a:extLst>
              <a:ext uri="{FF2B5EF4-FFF2-40B4-BE49-F238E27FC236}">
                <a16:creationId xmlns:a16="http://schemas.microsoft.com/office/drawing/2014/main" id="{492475D9-4AEE-8DA9-D1B5-2251EC212725}"/>
              </a:ext>
            </a:extLst>
          </p:cNvPr>
          <p:cNvSpPr>
            <a:spLocks noGrp="1"/>
          </p:cNvSpPr>
          <p:nvPr>
            <p:ph type="ftr" sz="quarter" idx="13"/>
          </p:nvPr>
        </p:nvSpPr>
        <p:spPr/>
        <p:txBody>
          <a:bodyPr/>
          <a:lstStyle/>
          <a:p>
            <a:pPr algn="l"/>
            <a:endParaRPr lang="en-US" dirty="0"/>
          </a:p>
        </p:txBody>
      </p:sp>
      <p:sp>
        <p:nvSpPr>
          <p:cNvPr id="4" name="Rectangle 3">
            <a:extLst>
              <a:ext uri="{FF2B5EF4-FFF2-40B4-BE49-F238E27FC236}">
                <a16:creationId xmlns:a16="http://schemas.microsoft.com/office/drawing/2014/main" id="{589C8C99-A0A8-D955-7EBC-0A665A418A34}"/>
              </a:ext>
            </a:extLst>
          </p:cNvPr>
          <p:cNvSpPr/>
          <p:nvPr/>
        </p:nvSpPr>
        <p:spPr>
          <a:xfrm>
            <a:off x="2262607" y="1620402"/>
            <a:ext cx="7672453" cy="3674612"/>
          </a:xfrm>
          <a:prstGeom prst="rect">
            <a:avLst/>
          </a:prstGeom>
          <a:noFill/>
          <a:ln>
            <a:solidFill>
              <a:schemeClr val="tx1"/>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600"/>
          </a:p>
        </p:txBody>
      </p:sp>
      <p:sp>
        <p:nvSpPr>
          <p:cNvPr id="7" name="TextBox 6">
            <a:extLst>
              <a:ext uri="{FF2B5EF4-FFF2-40B4-BE49-F238E27FC236}">
                <a16:creationId xmlns:a16="http://schemas.microsoft.com/office/drawing/2014/main" id="{FEBB19EF-9315-257B-533F-DBE91896D317}"/>
              </a:ext>
            </a:extLst>
          </p:cNvPr>
          <p:cNvSpPr txBox="1"/>
          <p:nvPr/>
        </p:nvSpPr>
        <p:spPr>
          <a:xfrm>
            <a:off x="2460894" y="3182779"/>
            <a:ext cx="7367468" cy="246221"/>
          </a:xfrm>
          <a:prstGeom prst="rect">
            <a:avLst/>
          </a:prstGeom>
          <a:noFill/>
          <a:ln>
            <a:noFill/>
          </a:ln>
        </p:spPr>
        <p:txBody>
          <a:bodyPr wrap="square" lIns="0" tIns="0" rIns="0" bIns="0" rtlCol="0">
            <a:spAutoFit/>
          </a:bodyPr>
          <a:lstStyle/>
          <a:p>
            <a:pPr algn="ctr">
              <a:lnSpc>
                <a:spcPct val="100000"/>
              </a:lnSpc>
              <a:spcAft>
                <a:spcPts val="600"/>
              </a:spcAft>
              <a:buSzPct val="100000"/>
            </a:pPr>
            <a:r>
              <a:rPr lang="en-US" sz="1600" dirty="0"/>
              <a:t>Proposed solutions</a:t>
            </a:r>
          </a:p>
        </p:txBody>
      </p:sp>
      <p:pic>
        <p:nvPicPr>
          <p:cNvPr id="11" name="Graphic 10">
            <a:extLst>
              <a:ext uri="{FF2B5EF4-FFF2-40B4-BE49-F238E27FC236}">
                <a16:creationId xmlns:a16="http://schemas.microsoft.com/office/drawing/2014/main" id="{E4A5B04A-2E68-5478-DD1F-A28000AC189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723687" y="2780043"/>
            <a:ext cx="397505" cy="1297914"/>
          </a:xfrm>
          <a:prstGeom prst="rect">
            <a:avLst/>
          </a:prstGeom>
        </p:spPr>
      </p:pic>
      <p:pic>
        <p:nvPicPr>
          <p:cNvPr id="12" name="Graphic 11">
            <a:extLst>
              <a:ext uri="{FF2B5EF4-FFF2-40B4-BE49-F238E27FC236}">
                <a16:creationId xmlns:a16="http://schemas.microsoft.com/office/drawing/2014/main" id="{F72E7A47-EDF7-38E0-B329-35316703AE7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800000">
            <a:off x="77805" y="2780043"/>
            <a:ext cx="397505" cy="1297914"/>
          </a:xfrm>
          <a:prstGeom prst="rect">
            <a:avLst/>
          </a:prstGeom>
        </p:spPr>
      </p:pic>
      <p:sp>
        <p:nvSpPr>
          <p:cNvPr id="13" name="TextBox 12">
            <a:extLst>
              <a:ext uri="{FF2B5EF4-FFF2-40B4-BE49-F238E27FC236}">
                <a16:creationId xmlns:a16="http://schemas.microsoft.com/office/drawing/2014/main" id="{05507457-C6D2-D291-420A-7D3ACD196E8D}"/>
              </a:ext>
            </a:extLst>
          </p:cNvPr>
          <p:cNvSpPr txBox="1"/>
          <p:nvPr/>
        </p:nvSpPr>
        <p:spPr>
          <a:xfrm>
            <a:off x="576682" y="197503"/>
            <a:ext cx="3442867" cy="276999"/>
          </a:xfrm>
          <a:prstGeom prst="rect">
            <a:avLst/>
          </a:prstGeom>
          <a:noFill/>
        </p:spPr>
        <p:txBody>
          <a:bodyPr wrap="square" lIns="0" tIns="0" rIns="0" bIns="0" rtlCol="0">
            <a:spAutoFit/>
          </a:bodyPr>
          <a:lstStyle/>
          <a:p>
            <a:pPr>
              <a:lnSpc>
                <a:spcPct val="100000"/>
              </a:lnSpc>
              <a:spcAft>
                <a:spcPts val="600"/>
              </a:spcAft>
              <a:buSzPct val="100000"/>
            </a:pPr>
            <a:r>
              <a:rPr lang="en-US" dirty="0"/>
              <a:t>CSDI Awards 2023 – Category 4</a:t>
            </a:r>
          </a:p>
        </p:txBody>
      </p:sp>
      <p:sp>
        <p:nvSpPr>
          <p:cNvPr id="14" name="TextBox 13">
            <a:extLst>
              <a:ext uri="{FF2B5EF4-FFF2-40B4-BE49-F238E27FC236}">
                <a16:creationId xmlns:a16="http://schemas.microsoft.com/office/drawing/2014/main" id="{E24976D6-0133-9A07-C71C-F7719BBEC81D}"/>
              </a:ext>
            </a:extLst>
          </p:cNvPr>
          <p:cNvSpPr txBox="1"/>
          <p:nvPr/>
        </p:nvSpPr>
        <p:spPr>
          <a:xfrm>
            <a:off x="7043317" y="176200"/>
            <a:ext cx="1437736" cy="324498"/>
          </a:xfrm>
          <a:prstGeom prst="rect">
            <a:avLst/>
          </a:prstGeom>
          <a:noFill/>
          <a:ln>
            <a:solidFill>
              <a:schemeClr val="tx2">
                <a:lumMod val="40000"/>
                <a:lumOff val="60000"/>
              </a:schemeClr>
            </a:solidFill>
          </a:ln>
        </p:spPr>
        <p:txBody>
          <a:bodyPr wrap="square" lIns="0" tIns="54000" rIns="0" bIns="54000" rtlCol="0">
            <a:spAutoFit/>
          </a:bodyPr>
          <a:lstStyle/>
          <a:p>
            <a:pPr algn="ctr">
              <a:lnSpc>
                <a:spcPct val="100000"/>
              </a:lnSpc>
              <a:spcAft>
                <a:spcPts val="600"/>
              </a:spcAft>
              <a:buSzPct val="100000"/>
            </a:pPr>
            <a:r>
              <a:rPr lang="en-US" sz="1400" dirty="0">
                <a:solidFill>
                  <a:schemeClr val="tx2">
                    <a:lumMod val="40000"/>
                    <a:lumOff val="60000"/>
                  </a:schemeClr>
                </a:solidFill>
              </a:rPr>
              <a:t>Champion</a:t>
            </a:r>
          </a:p>
        </p:txBody>
      </p:sp>
      <p:sp>
        <p:nvSpPr>
          <p:cNvPr id="15" name="TextBox 14">
            <a:extLst>
              <a:ext uri="{FF2B5EF4-FFF2-40B4-BE49-F238E27FC236}">
                <a16:creationId xmlns:a16="http://schemas.microsoft.com/office/drawing/2014/main" id="{933DCDA7-18DD-5D77-4226-2D8EBC6841D6}"/>
              </a:ext>
            </a:extLst>
          </p:cNvPr>
          <p:cNvSpPr txBox="1"/>
          <p:nvPr/>
        </p:nvSpPr>
        <p:spPr>
          <a:xfrm>
            <a:off x="8610449" y="176200"/>
            <a:ext cx="1437736" cy="324498"/>
          </a:xfrm>
          <a:prstGeom prst="rect">
            <a:avLst/>
          </a:prstGeom>
          <a:noFill/>
          <a:ln>
            <a:solidFill>
              <a:schemeClr val="tx2">
                <a:lumMod val="40000"/>
                <a:lumOff val="60000"/>
              </a:schemeClr>
            </a:solidFill>
          </a:ln>
        </p:spPr>
        <p:txBody>
          <a:bodyPr wrap="square" lIns="0" tIns="54000" rIns="0" bIns="54000" rtlCol="0">
            <a:spAutoFit/>
          </a:bodyPr>
          <a:lstStyle/>
          <a:p>
            <a:pPr algn="ctr">
              <a:lnSpc>
                <a:spcPct val="100000"/>
              </a:lnSpc>
              <a:spcAft>
                <a:spcPts val="600"/>
              </a:spcAft>
              <a:buSzPct val="100000"/>
            </a:pPr>
            <a:r>
              <a:rPr lang="en-US" sz="1400" dirty="0">
                <a:solidFill>
                  <a:schemeClr val="tx2">
                    <a:lumMod val="40000"/>
                    <a:lumOff val="60000"/>
                  </a:schemeClr>
                </a:solidFill>
              </a:rPr>
              <a:t>1st runner up</a:t>
            </a:r>
          </a:p>
        </p:txBody>
      </p:sp>
      <p:sp>
        <p:nvSpPr>
          <p:cNvPr id="16" name="TextBox 15">
            <a:extLst>
              <a:ext uri="{FF2B5EF4-FFF2-40B4-BE49-F238E27FC236}">
                <a16:creationId xmlns:a16="http://schemas.microsoft.com/office/drawing/2014/main" id="{ADF66AB9-65C0-BC60-CE3C-DDDB2B2747DD}"/>
              </a:ext>
            </a:extLst>
          </p:cNvPr>
          <p:cNvSpPr txBox="1"/>
          <p:nvPr/>
        </p:nvSpPr>
        <p:spPr>
          <a:xfrm>
            <a:off x="10177581" y="176200"/>
            <a:ext cx="1437736" cy="324498"/>
          </a:xfrm>
          <a:prstGeom prst="rect">
            <a:avLst/>
          </a:prstGeom>
          <a:solidFill>
            <a:schemeClr val="bg1"/>
          </a:solidFill>
          <a:ln>
            <a:noFill/>
          </a:ln>
        </p:spPr>
        <p:txBody>
          <a:bodyPr wrap="square" lIns="0" tIns="54000" rIns="0" bIns="54000" rtlCol="0">
            <a:spAutoFit/>
          </a:bodyPr>
          <a:lstStyle/>
          <a:p>
            <a:pPr algn="ctr">
              <a:lnSpc>
                <a:spcPct val="100000"/>
              </a:lnSpc>
              <a:spcAft>
                <a:spcPts val="600"/>
              </a:spcAft>
              <a:buSzPct val="100000"/>
            </a:pPr>
            <a:r>
              <a:rPr lang="en-US" sz="1400" dirty="0">
                <a:solidFill>
                  <a:srgbClr val="6EB0C3"/>
                </a:solidFill>
              </a:rPr>
              <a:t>2nd runner up</a:t>
            </a:r>
          </a:p>
        </p:txBody>
      </p:sp>
      <p:sp>
        <p:nvSpPr>
          <p:cNvPr id="20" name="TextBox 19">
            <a:extLst>
              <a:ext uri="{FF2B5EF4-FFF2-40B4-BE49-F238E27FC236}">
                <a16:creationId xmlns:a16="http://schemas.microsoft.com/office/drawing/2014/main" id="{E812EA07-F957-F45C-E647-B184223E30D6}"/>
              </a:ext>
            </a:extLst>
          </p:cNvPr>
          <p:cNvSpPr txBox="1"/>
          <p:nvPr/>
        </p:nvSpPr>
        <p:spPr>
          <a:xfrm>
            <a:off x="673589" y="801860"/>
            <a:ext cx="10766785" cy="246221"/>
          </a:xfrm>
          <a:prstGeom prst="rect">
            <a:avLst/>
          </a:prstGeom>
          <a:noFill/>
          <a:ln>
            <a:noFill/>
          </a:ln>
        </p:spPr>
        <p:txBody>
          <a:bodyPr wrap="square" lIns="0" tIns="0" rIns="0" bIns="0" rtlCol="0">
            <a:spAutoFit/>
          </a:bodyPr>
          <a:lstStyle/>
          <a:p>
            <a:pPr>
              <a:lnSpc>
                <a:spcPct val="100000"/>
              </a:lnSpc>
              <a:spcAft>
                <a:spcPts val="600"/>
              </a:spcAft>
              <a:buSzPct val="100000"/>
            </a:pPr>
            <a:r>
              <a:rPr lang="en-US" sz="1600" dirty="0"/>
              <a:t>Proposed solutions</a:t>
            </a:r>
          </a:p>
        </p:txBody>
      </p:sp>
      <p:sp>
        <p:nvSpPr>
          <p:cNvPr id="17" name="Rectangle 16">
            <a:extLst>
              <a:ext uri="{FF2B5EF4-FFF2-40B4-BE49-F238E27FC236}">
                <a16:creationId xmlns:a16="http://schemas.microsoft.com/office/drawing/2014/main" id="{18DA5D6A-BEE2-482B-ACF1-5126F63FC8F8}"/>
              </a:ext>
            </a:extLst>
          </p:cNvPr>
          <p:cNvSpPr/>
          <p:nvPr/>
        </p:nvSpPr>
        <p:spPr>
          <a:xfrm>
            <a:off x="-1" y="0"/>
            <a:ext cx="12192000" cy="6858000"/>
          </a:xfrm>
          <a:prstGeom prst="rect">
            <a:avLst/>
          </a:prstGeom>
          <a:solidFill>
            <a:srgbClr val="262626"/>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600" dirty="0"/>
          </a:p>
        </p:txBody>
      </p:sp>
      <p:pic>
        <p:nvPicPr>
          <p:cNvPr id="21" name="Picture 20">
            <a:extLst>
              <a:ext uri="{FF2B5EF4-FFF2-40B4-BE49-F238E27FC236}">
                <a16:creationId xmlns:a16="http://schemas.microsoft.com/office/drawing/2014/main" id="{2CA9A402-B367-BA04-0FFE-791898AE33C9}"/>
              </a:ext>
            </a:extLst>
          </p:cNvPr>
          <p:cNvPicPr>
            <a:picLocks noChangeAspect="1"/>
          </p:cNvPicPr>
          <p:nvPr/>
        </p:nvPicPr>
        <p:blipFill>
          <a:blip r:embed="rId7"/>
          <a:stretch>
            <a:fillRect/>
          </a:stretch>
        </p:blipFill>
        <p:spPr>
          <a:xfrm>
            <a:off x="266211" y="922179"/>
            <a:ext cx="11300804" cy="5772456"/>
          </a:xfrm>
          <a:prstGeom prst="rect">
            <a:avLst/>
          </a:prstGeom>
        </p:spPr>
      </p:pic>
    </p:spTree>
    <p:extLst>
      <p:ext uri="{BB962C8B-B14F-4D97-AF65-F5344CB8AC3E}">
        <p14:creationId xmlns:p14="http://schemas.microsoft.com/office/powerpoint/2010/main" val="1866398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1FB191F4-D154-0D49-945B-9D70F8DD5E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12192000" cy="6858000"/>
          </a:xfrm>
          <a:prstGeom prst="rect">
            <a:avLst/>
          </a:prstGeom>
        </p:spPr>
      </p:pic>
      <p:sp>
        <p:nvSpPr>
          <p:cNvPr id="23" name="Rectangle 22">
            <a:extLst>
              <a:ext uri="{FF2B5EF4-FFF2-40B4-BE49-F238E27FC236}">
                <a16:creationId xmlns:a16="http://schemas.microsoft.com/office/drawing/2014/main" id="{4887D40A-8C82-E4F4-FCE5-9CE19A909A66}"/>
              </a:ext>
            </a:extLst>
          </p:cNvPr>
          <p:cNvSpPr/>
          <p:nvPr/>
        </p:nvSpPr>
        <p:spPr>
          <a:xfrm>
            <a:off x="557632" y="1193865"/>
            <a:ext cx="11091443" cy="5161213"/>
          </a:xfrm>
          <a:prstGeom prst="rect">
            <a:avLst/>
          </a:prstGeom>
          <a:solidFill>
            <a:srgbClr val="262626"/>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600" dirty="0"/>
          </a:p>
        </p:txBody>
      </p:sp>
      <p:sp>
        <p:nvSpPr>
          <p:cNvPr id="5" name="Slide Number Placeholder 4">
            <a:extLst>
              <a:ext uri="{FF2B5EF4-FFF2-40B4-BE49-F238E27FC236}">
                <a16:creationId xmlns:a16="http://schemas.microsoft.com/office/drawing/2014/main" id="{677FB7CC-D152-C6FA-4931-B56357BA2EB1}"/>
              </a:ext>
            </a:extLst>
          </p:cNvPr>
          <p:cNvSpPr>
            <a:spLocks noGrp="1"/>
          </p:cNvSpPr>
          <p:nvPr>
            <p:ph type="sldNum" sz="quarter" idx="11"/>
          </p:nvPr>
        </p:nvSpPr>
        <p:spPr/>
        <p:txBody>
          <a:bodyPr/>
          <a:lstStyle/>
          <a:p>
            <a:fld id="{7870704B-CE94-48CC-AF30-84932A1262A7}" type="slidenum">
              <a:rPr lang="en-US" smtClean="0"/>
              <a:pPr/>
              <a:t>7</a:t>
            </a:fld>
            <a:endParaRPr lang="en-US" dirty="0"/>
          </a:p>
        </p:txBody>
      </p:sp>
      <p:sp>
        <p:nvSpPr>
          <p:cNvPr id="6" name="Date Placeholder 5">
            <a:extLst>
              <a:ext uri="{FF2B5EF4-FFF2-40B4-BE49-F238E27FC236}">
                <a16:creationId xmlns:a16="http://schemas.microsoft.com/office/drawing/2014/main" id="{FA55BC5B-3B1C-8E82-15FE-C7C5D1B0D523}"/>
              </a:ext>
            </a:extLst>
          </p:cNvPr>
          <p:cNvSpPr>
            <a:spLocks noGrp="1"/>
          </p:cNvSpPr>
          <p:nvPr>
            <p:ph type="dt" sz="half" idx="12"/>
          </p:nvPr>
        </p:nvSpPr>
        <p:spPr/>
        <p:txBody>
          <a:bodyPr/>
          <a:lstStyle/>
          <a:p>
            <a:r>
              <a:rPr lang="en-US"/>
              <a:t>February 2024</a:t>
            </a:r>
            <a:endParaRPr lang="en-US" dirty="0"/>
          </a:p>
        </p:txBody>
      </p:sp>
      <p:sp>
        <p:nvSpPr>
          <p:cNvPr id="10" name="Footer Placeholder 9">
            <a:extLst>
              <a:ext uri="{FF2B5EF4-FFF2-40B4-BE49-F238E27FC236}">
                <a16:creationId xmlns:a16="http://schemas.microsoft.com/office/drawing/2014/main" id="{492475D9-4AEE-8DA9-D1B5-2251EC212725}"/>
              </a:ext>
            </a:extLst>
          </p:cNvPr>
          <p:cNvSpPr>
            <a:spLocks noGrp="1"/>
          </p:cNvSpPr>
          <p:nvPr>
            <p:ph type="ftr" sz="quarter" idx="13"/>
          </p:nvPr>
        </p:nvSpPr>
        <p:spPr/>
        <p:txBody>
          <a:bodyPr/>
          <a:lstStyle/>
          <a:p>
            <a:pPr algn="l"/>
            <a:endParaRPr lang="en-US" dirty="0"/>
          </a:p>
        </p:txBody>
      </p:sp>
      <p:sp>
        <p:nvSpPr>
          <p:cNvPr id="4" name="Rectangle 3">
            <a:extLst>
              <a:ext uri="{FF2B5EF4-FFF2-40B4-BE49-F238E27FC236}">
                <a16:creationId xmlns:a16="http://schemas.microsoft.com/office/drawing/2014/main" id="{589C8C99-A0A8-D955-7EBC-0A665A418A34}"/>
              </a:ext>
            </a:extLst>
          </p:cNvPr>
          <p:cNvSpPr/>
          <p:nvPr/>
        </p:nvSpPr>
        <p:spPr>
          <a:xfrm>
            <a:off x="2262607" y="1620402"/>
            <a:ext cx="7672453" cy="3674612"/>
          </a:xfrm>
          <a:prstGeom prst="rect">
            <a:avLst/>
          </a:prstGeom>
          <a:noFill/>
          <a:ln>
            <a:solidFill>
              <a:schemeClr val="tx1"/>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600"/>
          </a:p>
        </p:txBody>
      </p:sp>
      <p:sp>
        <p:nvSpPr>
          <p:cNvPr id="7" name="TextBox 6">
            <a:extLst>
              <a:ext uri="{FF2B5EF4-FFF2-40B4-BE49-F238E27FC236}">
                <a16:creationId xmlns:a16="http://schemas.microsoft.com/office/drawing/2014/main" id="{FEBB19EF-9315-257B-533F-DBE91896D317}"/>
              </a:ext>
            </a:extLst>
          </p:cNvPr>
          <p:cNvSpPr txBox="1"/>
          <p:nvPr/>
        </p:nvSpPr>
        <p:spPr>
          <a:xfrm>
            <a:off x="2460894" y="3182779"/>
            <a:ext cx="7367468" cy="246221"/>
          </a:xfrm>
          <a:prstGeom prst="rect">
            <a:avLst/>
          </a:prstGeom>
          <a:noFill/>
          <a:ln>
            <a:noFill/>
          </a:ln>
        </p:spPr>
        <p:txBody>
          <a:bodyPr wrap="square" lIns="0" tIns="0" rIns="0" bIns="0" rtlCol="0">
            <a:spAutoFit/>
          </a:bodyPr>
          <a:lstStyle/>
          <a:p>
            <a:pPr algn="ctr">
              <a:lnSpc>
                <a:spcPct val="100000"/>
              </a:lnSpc>
              <a:spcAft>
                <a:spcPts val="600"/>
              </a:spcAft>
              <a:buSzPct val="100000"/>
            </a:pPr>
            <a:r>
              <a:rPr lang="en-US" sz="1600" dirty="0"/>
              <a:t>Proposed solutions</a:t>
            </a:r>
          </a:p>
        </p:txBody>
      </p:sp>
      <p:pic>
        <p:nvPicPr>
          <p:cNvPr id="11" name="Graphic 10">
            <a:extLst>
              <a:ext uri="{FF2B5EF4-FFF2-40B4-BE49-F238E27FC236}">
                <a16:creationId xmlns:a16="http://schemas.microsoft.com/office/drawing/2014/main" id="{E4A5B04A-2E68-5478-DD1F-A28000AC189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723687" y="2780043"/>
            <a:ext cx="397505" cy="1297914"/>
          </a:xfrm>
          <a:prstGeom prst="rect">
            <a:avLst/>
          </a:prstGeom>
        </p:spPr>
      </p:pic>
      <p:pic>
        <p:nvPicPr>
          <p:cNvPr id="12" name="Graphic 11">
            <a:extLst>
              <a:ext uri="{FF2B5EF4-FFF2-40B4-BE49-F238E27FC236}">
                <a16:creationId xmlns:a16="http://schemas.microsoft.com/office/drawing/2014/main" id="{F72E7A47-EDF7-38E0-B329-35316703AE7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800000">
            <a:off x="77805" y="2780043"/>
            <a:ext cx="397505" cy="1297914"/>
          </a:xfrm>
          <a:prstGeom prst="rect">
            <a:avLst/>
          </a:prstGeom>
        </p:spPr>
      </p:pic>
      <p:sp>
        <p:nvSpPr>
          <p:cNvPr id="13" name="TextBox 12">
            <a:extLst>
              <a:ext uri="{FF2B5EF4-FFF2-40B4-BE49-F238E27FC236}">
                <a16:creationId xmlns:a16="http://schemas.microsoft.com/office/drawing/2014/main" id="{05507457-C6D2-D291-420A-7D3ACD196E8D}"/>
              </a:ext>
            </a:extLst>
          </p:cNvPr>
          <p:cNvSpPr txBox="1"/>
          <p:nvPr/>
        </p:nvSpPr>
        <p:spPr>
          <a:xfrm>
            <a:off x="576682" y="197503"/>
            <a:ext cx="3442867" cy="276999"/>
          </a:xfrm>
          <a:prstGeom prst="rect">
            <a:avLst/>
          </a:prstGeom>
          <a:noFill/>
        </p:spPr>
        <p:txBody>
          <a:bodyPr wrap="square" lIns="0" tIns="0" rIns="0" bIns="0" rtlCol="0">
            <a:spAutoFit/>
          </a:bodyPr>
          <a:lstStyle/>
          <a:p>
            <a:pPr>
              <a:lnSpc>
                <a:spcPct val="100000"/>
              </a:lnSpc>
              <a:spcAft>
                <a:spcPts val="600"/>
              </a:spcAft>
              <a:buSzPct val="100000"/>
            </a:pPr>
            <a:r>
              <a:rPr lang="en-US" dirty="0"/>
              <a:t>CSDI Awards 2023 – Category 4</a:t>
            </a:r>
          </a:p>
        </p:txBody>
      </p:sp>
      <p:sp>
        <p:nvSpPr>
          <p:cNvPr id="14" name="TextBox 13">
            <a:extLst>
              <a:ext uri="{FF2B5EF4-FFF2-40B4-BE49-F238E27FC236}">
                <a16:creationId xmlns:a16="http://schemas.microsoft.com/office/drawing/2014/main" id="{E24976D6-0133-9A07-C71C-F7719BBEC81D}"/>
              </a:ext>
            </a:extLst>
          </p:cNvPr>
          <p:cNvSpPr txBox="1"/>
          <p:nvPr/>
        </p:nvSpPr>
        <p:spPr>
          <a:xfrm>
            <a:off x="7043317" y="176200"/>
            <a:ext cx="1437736" cy="324498"/>
          </a:xfrm>
          <a:prstGeom prst="rect">
            <a:avLst/>
          </a:prstGeom>
          <a:noFill/>
          <a:ln>
            <a:solidFill>
              <a:schemeClr val="tx2">
                <a:lumMod val="40000"/>
                <a:lumOff val="60000"/>
              </a:schemeClr>
            </a:solidFill>
          </a:ln>
        </p:spPr>
        <p:txBody>
          <a:bodyPr wrap="square" lIns="0" tIns="54000" rIns="0" bIns="54000" rtlCol="0">
            <a:spAutoFit/>
          </a:bodyPr>
          <a:lstStyle/>
          <a:p>
            <a:pPr algn="ctr">
              <a:lnSpc>
                <a:spcPct val="100000"/>
              </a:lnSpc>
              <a:spcAft>
                <a:spcPts val="600"/>
              </a:spcAft>
              <a:buSzPct val="100000"/>
            </a:pPr>
            <a:r>
              <a:rPr lang="en-US" sz="1400" dirty="0">
                <a:solidFill>
                  <a:schemeClr val="tx2">
                    <a:lumMod val="40000"/>
                    <a:lumOff val="60000"/>
                  </a:schemeClr>
                </a:solidFill>
              </a:rPr>
              <a:t>Champion</a:t>
            </a:r>
          </a:p>
        </p:txBody>
      </p:sp>
      <p:sp>
        <p:nvSpPr>
          <p:cNvPr id="15" name="TextBox 14">
            <a:extLst>
              <a:ext uri="{FF2B5EF4-FFF2-40B4-BE49-F238E27FC236}">
                <a16:creationId xmlns:a16="http://schemas.microsoft.com/office/drawing/2014/main" id="{933DCDA7-18DD-5D77-4226-2D8EBC6841D6}"/>
              </a:ext>
            </a:extLst>
          </p:cNvPr>
          <p:cNvSpPr txBox="1"/>
          <p:nvPr/>
        </p:nvSpPr>
        <p:spPr>
          <a:xfrm>
            <a:off x="8610449" y="176200"/>
            <a:ext cx="1437736" cy="324498"/>
          </a:xfrm>
          <a:prstGeom prst="rect">
            <a:avLst/>
          </a:prstGeom>
          <a:noFill/>
          <a:ln>
            <a:solidFill>
              <a:schemeClr val="tx2">
                <a:lumMod val="40000"/>
                <a:lumOff val="60000"/>
              </a:schemeClr>
            </a:solidFill>
          </a:ln>
        </p:spPr>
        <p:txBody>
          <a:bodyPr wrap="square" lIns="0" tIns="54000" rIns="0" bIns="54000" rtlCol="0">
            <a:spAutoFit/>
          </a:bodyPr>
          <a:lstStyle/>
          <a:p>
            <a:pPr algn="ctr">
              <a:lnSpc>
                <a:spcPct val="100000"/>
              </a:lnSpc>
              <a:spcAft>
                <a:spcPts val="600"/>
              </a:spcAft>
              <a:buSzPct val="100000"/>
            </a:pPr>
            <a:r>
              <a:rPr lang="en-US" sz="1400" dirty="0">
                <a:solidFill>
                  <a:schemeClr val="tx2">
                    <a:lumMod val="40000"/>
                    <a:lumOff val="60000"/>
                  </a:schemeClr>
                </a:solidFill>
              </a:rPr>
              <a:t>1st runner up</a:t>
            </a:r>
          </a:p>
        </p:txBody>
      </p:sp>
      <p:sp>
        <p:nvSpPr>
          <p:cNvPr id="16" name="TextBox 15">
            <a:extLst>
              <a:ext uri="{FF2B5EF4-FFF2-40B4-BE49-F238E27FC236}">
                <a16:creationId xmlns:a16="http://schemas.microsoft.com/office/drawing/2014/main" id="{ADF66AB9-65C0-BC60-CE3C-DDDB2B2747DD}"/>
              </a:ext>
            </a:extLst>
          </p:cNvPr>
          <p:cNvSpPr txBox="1"/>
          <p:nvPr/>
        </p:nvSpPr>
        <p:spPr>
          <a:xfrm>
            <a:off x="10177581" y="176200"/>
            <a:ext cx="1437736" cy="324498"/>
          </a:xfrm>
          <a:prstGeom prst="rect">
            <a:avLst/>
          </a:prstGeom>
          <a:solidFill>
            <a:schemeClr val="bg1"/>
          </a:solidFill>
          <a:ln>
            <a:noFill/>
          </a:ln>
        </p:spPr>
        <p:txBody>
          <a:bodyPr wrap="square" lIns="0" tIns="54000" rIns="0" bIns="54000" rtlCol="0">
            <a:spAutoFit/>
          </a:bodyPr>
          <a:lstStyle/>
          <a:p>
            <a:pPr algn="ctr">
              <a:lnSpc>
                <a:spcPct val="100000"/>
              </a:lnSpc>
              <a:spcAft>
                <a:spcPts val="600"/>
              </a:spcAft>
              <a:buSzPct val="100000"/>
            </a:pPr>
            <a:r>
              <a:rPr lang="en-US" sz="1400" dirty="0">
                <a:solidFill>
                  <a:srgbClr val="6EB0C3"/>
                </a:solidFill>
              </a:rPr>
              <a:t>2nd runner up</a:t>
            </a:r>
          </a:p>
        </p:txBody>
      </p:sp>
      <p:sp>
        <p:nvSpPr>
          <p:cNvPr id="20" name="TextBox 19">
            <a:extLst>
              <a:ext uri="{FF2B5EF4-FFF2-40B4-BE49-F238E27FC236}">
                <a16:creationId xmlns:a16="http://schemas.microsoft.com/office/drawing/2014/main" id="{E812EA07-F957-F45C-E647-B184223E30D6}"/>
              </a:ext>
            </a:extLst>
          </p:cNvPr>
          <p:cNvSpPr txBox="1"/>
          <p:nvPr/>
        </p:nvSpPr>
        <p:spPr>
          <a:xfrm>
            <a:off x="673589" y="801860"/>
            <a:ext cx="10766785" cy="246221"/>
          </a:xfrm>
          <a:prstGeom prst="rect">
            <a:avLst/>
          </a:prstGeom>
          <a:noFill/>
          <a:ln>
            <a:noFill/>
          </a:ln>
        </p:spPr>
        <p:txBody>
          <a:bodyPr wrap="square" lIns="0" tIns="0" rIns="0" bIns="0" rtlCol="0">
            <a:spAutoFit/>
          </a:bodyPr>
          <a:lstStyle/>
          <a:p>
            <a:pPr>
              <a:lnSpc>
                <a:spcPct val="100000"/>
              </a:lnSpc>
              <a:spcAft>
                <a:spcPts val="600"/>
              </a:spcAft>
              <a:buSzPct val="100000"/>
            </a:pPr>
            <a:r>
              <a:rPr lang="en-US" sz="1600" dirty="0"/>
              <a:t>Proposed solutions</a:t>
            </a:r>
          </a:p>
        </p:txBody>
      </p:sp>
      <p:sp>
        <p:nvSpPr>
          <p:cNvPr id="17" name="Rectangle 16">
            <a:extLst>
              <a:ext uri="{FF2B5EF4-FFF2-40B4-BE49-F238E27FC236}">
                <a16:creationId xmlns:a16="http://schemas.microsoft.com/office/drawing/2014/main" id="{7E4E591F-71E0-4A6E-B10F-3F8A93C374FA}"/>
              </a:ext>
            </a:extLst>
          </p:cNvPr>
          <p:cNvSpPr/>
          <p:nvPr/>
        </p:nvSpPr>
        <p:spPr>
          <a:xfrm>
            <a:off x="-1" y="0"/>
            <a:ext cx="12192000" cy="6858000"/>
          </a:xfrm>
          <a:prstGeom prst="rect">
            <a:avLst/>
          </a:prstGeom>
          <a:solidFill>
            <a:srgbClr val="262626"/>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600" dirty="0"/>
          </a:p>
        </p:txBody>
      </p:sp>
      <p:pic>
        <p:nvPicPr>
          <p:cNvPr id="22" name="Picture 21">
            <a:extLst>
              <a:ext uri="{FF2B5EF4-FFF2-40B4-BE49-F238E27FC236}">
                <a16:creationId xmlns:a16="http://schemas.microsoft.com/office/drawing/2014/main" id="{85E9F272-6E95-706A-74D5-D4A39403E4E7}"/>
              </a:ext>
            </a:extLst>
          </p:cNvPr>
          <p:cNvPicPr>
            <a:picLocks noChangeAspect="1"/>
          </p:cNvPicPr>
          <p:nvPr/>
        </p:nvPicPr>
        <p:blipFill>
          <a:blip r:embed="rId7"/>
          <a:stretch>
            <a:fillRect/>
          </a:stretch>
        </p:blipFill>
        <p:spPr>
          <a:xfrm>
            <a:off x="416069" y="801860"/>
            <a:ext cx="11281823" cy="5226403"/>
          </a:xfrm>
          <a:prstGeom prst="rect">
            <a:avLst/>
          </a:prstGeom>
        </p:spPr>
      </p:pic>
    </p:spTree>
    <p:extLst>
      <p:ext uri="{BB962C8B-B14F-4D97-AF65-F5344CB8AC3E}">
        <p14:creationId xmlns:p14="http://schemas.microsoft.com/office/powerpoint/2010/main" val="2189020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1FB191F4-D154-0D49-945B-9D70F8DD5E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12192000" cy="6858000"/>
          </a:xfrm>
          <a:prstGeom prst="rect">
            <a:avLst/>
          </a:prstGeom>
        </p:spPr>
      </p:pic>
      <p:sp>
        <p:nvSpPr>
          <p:cNvPr id="23" name="Rectangle 22">
            <a:extLst>
              <a:ext uri="{FF2B5EF4-FFF2-40B4-BE49-F238E27FC236}">
                <a16:creationId xmlns:a16="http://schemas.microsoft.com/office/drawing/2014/main" id="{C3D8353A-1D8F-94AE-E41B-3BF0AC9C0347}"/>
              </a:ext>
            </a:extLst>
          </p:cNvPr>
          <p:cNvSpPr/>
          <p:nvPr/>
        </p:nvSpPr>
        <p:spPr>
          <a:xfrm>
            <a:off x="557632" y="1193865"/>
            <a:ext cx="11091443" cy="5161213"/>
          </a:xfrm>
          <a:prstGeom prst="rect">
            <a:avLst/>
          </a:prstGeom>
          <a:solidFill>
            <a:srgbClr val="262626"/>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600" dirty="0"/>
          </a:p>
        </p:txBody>
      </p:sp>
      <p:sp>
        <p:nvSpPr>
          <p:cNvPr id="5" name="Slide Number Placeholder 4">
            <a:extLst>
              <a:ext uri="{FF2B5EF4-FFF2-40B4-BE49-F238E27FC236}">
                <a16:creationId xmlns:a16="http://schemas.microsoft.com/office/drawing/2014/main" id="{677FB7CC-D152-C6FA-4931-B56357BA2EB1}"/>
              </a:ext>
            </a:extLst>
          </p:cNvPr>
          <p:cNvSpPr>
            <a:spLocks noGrp="1"/>
          </p:cNvSpPr>
          <p:nvPr>
            <p:ph type="sldNum" sz="quarter" idx="11"/>
          </p:nvPr>
        </p:nvSpPr>
        <p:spPr/>
        <p:txBody>
          <a:bodyPr/>
          <a:lstStyle/>
          <a:p>
            <a:fld id="{7870704B-CE94-48CC-AF30-84932A1262A7}" type="slidenum">
              <a:rPr lang="en-US" smtClean="0"/>
              <a:pPr/>
              <a:t>8</a:t>
            </a:fld>
            <a:endParaRPr lang="en-US" dirty="0"/>
          </a:p>
        </p:txBody>
      </p:sp>
      <p:sp>
        <p:nvSpPr>
          <p:cNvPr id="6" name="Date Placeholder 5">
            <a:extLst>
              <a:ext uri="{FF2B5EF4-FFF2-40B4-BE49-F238E27FC236}">
                <a16:creationId xmlns:a16="http://schemas.microsoft.com/office/drawing/2014/main" id="{FA55BC5B-3B1C-8E82-15FE-C7C5D1B0D523}"/>
              </a:ext>
            </a:extLst>
          </p:cNvPr>
          <p:cNvSpPr>
            <a:spLocks noGrp="1"/>
          </p:cNvSpPr>
          <p:nvPr>
            <p:ph type="dt" sz="half" idx="12"/>
          </p:nvPr>
        </p:nvSpPr>
        <p:spPr/>
        <p:txBody>
          <a:bodyPr/>
          <a:lstStyle/>
          <a:p>
            <a:r>
              <a:rPr lang="en-US"/>
              <a:t>February 2024</a:t>
            </a:r>
            <a:endParaRPr lang="en-US" dirty="0"/>
          </a:p>
        </p:txBody>
      </p:sp>
      <p:sp>
        <p:nvSpPr>
          <p:cNvPr id="10" name="Footer Placeholder 9">
            <a:extLst>
              <a:ext uri="{FF2B5EF4-FFF2-40B4-BE49-F238E27FC236}">
                <a16:creationId xmlns:a16="http://schemas.microsoft.com/office/drawing/2014/main" id="{492475D9-4AEE-8DA9-D1B5-2251EC212725}"/>
              </a:ext>
            </a:extLst>
          </p:cNvPr>
          <p:cNvSpPr>
            <a:spLocks noGrp="1"/>
          </p:cNvSpPr>
          <p:nvPr>
            <p:ph type="ftr" sz="quarter" idx="13"/>
          </p:nvPr>
        </p:nvSpPr>
        <p:spPr/>
        <p:txBody>
          <a:bodyPr/>
          <a:lstStyle/>
          <a:p>
            <a:pPr algn="l"/>
            <a:endParaRPr lang="en-US" dirty="0"/>
          </a:p>
        </p:txBody>
      </p:sp>
      <p:sp>
        <p:nvSpPr>
          <p:cNvPr id="4" name="Rectangle 3">
            <a:extLst>
              <a:ext uri="{FF2B5EF4-FFF2-40B4-BE49-F238E27FC236}">
                <a16:creationId xmlns:a16="http://schemas.microsoft.com/office/drawing/2014/main" id="{589C8C99-A0A8-D955-7EBC-0A665A418A34}"/>
              </a:ext>
            </a:extLst>
          </p:cNvPr>
          <p:cNvSpPr/>
          <p:nvPr/>
        </p:nvSpPr>
        <p:spPr>
          <a:xfrm>
            <a:off x="2262607" y="1620402"/>
            <a:ext cx="7672453" cy="3674612"/>
          </a:xfrm>
          <a:prstGeom prst="rect">
            <a:avLst/>
          </a:prstGeom>
          <a:noFill/>
          <a:ln>
            <a:solidFill>
              <a:schemeClr val="tx1"/>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600"/>
          </a:p>
        </p:txBody>
      </p:sp>
      <p:sp>
        <p:nvSpPr>
          <p:cNvPr id="7" name="TextBox 6">
            <a:extLst>
              <a:ext uri="{FF2B5EF4-FFF2-40B4-BE49-F238E27FC236}">
                <a16:creationId xmlns:a16="http://schemas.microsoft.com/office/drawing/2014/main" id="{FEBB19EF-9315-257B-533F-DBE91896D317}"/>
              </a:ext>
            </a:extLst>
          </p:cNvPr>
          <p:cNvSpPr txBox="1"/>
          <p:nvPr/>
        </p:nvSpPr>
        <p:spPr>
          <a:xfrm>
            <a:off x="2460894" y="3182779"/>
            <a:ext cx="7367468" cy="246221"/>
          </a:xfrm>
          <a:prstGeom prst="rect">
            <a:avLst/>
          </a:prstGeom>
          <a:noFill/>
          <a:ln>
            <a:noFill/>
          </a:ln>
        </p:spPr>
        <p:txBody>
          <a:bodyPr wrap="square" lIns="0" tIns="0" rIns="0" bIns="0" rtlCol="0">
            <a:spAutoFit/>
          </a:bodyPr>
          <a:lstStyle/>
          <a:p>
            <a:pPr algn="ctr">
              <a:lnSpc>
                <a:spcPct val="100000"/>
              </a:lnSpc>
              <a:spcAft>
                <a:spcPts val="600"/>
              </a:spcAft>
              <a:buSzPct val="100000"/>
            </a:pPr>
            <a:r>
              <a:rPr lang="en-US" sz="1600" dirty="0"/>
              <a:t>Proposed solutions</a:t>
            </a:r>
          </a:p>
        </p:txBody>
      </p:sp>
      <p:pic>
        <p:nvPicPr>
          <p:cNvPr id="11" name="Graphic 10">
            <a:extLst>
              <a:ext uri="{FF2B5EF4-FFF2-40B4-BE49-F238E27FC236}">
                <a16:creationId xmlns:a16="http://schemas.microsoft.com/office/drawing/2014/main" id="{E4A5B04A-2E68-5478-DD1F-A28000AC189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723687" y="2780043"/>
            <a:ext cx="397505" cy="1297914"/>
          </a:xfrm>
          <a:prstGeom prst="rect">
            <a:avLst/>
          </a:prstGeom>
        </p:spPr>
      </p:pic>
      <p:pic>
        <p:nvPicPr>
          <p:cNvPr id="12" name="Graphic 11">
            <a:extLst>
              <a:ext uri="{FF2B5EF4-FFF2-40B4-BE49-F238E27FC236}">
                <a16:creationId xmlns:a16="http://schemas.microsoft.com/office/drawing/2014/main" id="{F72E7A47-EDF7-38E0-B329-35316703AE7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800000">
            <a:off x="77805" y="2780043"/>
            <a:ext cx="397505" cy="1297914"/>
          </a:xfrm>
          <a:prstGeom prst="rect">
            <a:avLst/>
          </a:prstGeom>
        </p:spPr>
      </p:pic>
      <p:sp>
        <p:nvSpPr>
          <p:cNvPr id="13" name="TextBox 12">
            <a:extLst>
              <a:ext uri="{FF2B5EF4-FFF2-40B4-BE49-F238E27FC236}">
                <a16:creationId xmlns:a16="http://schemas.microsoft.com/office/drawing/2014/main" id="{05507457-C6D2-D291-420A-7D3ACD196E8D}"/>
              </a:ext>
            </a:extLst>
          </p:cNvPr>
          <p:cNvSpPr txBox="1"/>
          <p:nvPr/>
        </p:nvSpPr>
        <p:spPr>
          <a:xfrm>
            <a:off x="576682" y="197503"/>
            <a:ext cx="3442867" cy="276999"/>
          </a:xfrm>
          <a:prstGeom prst="rect">
            <a:avLst/>
          </a:prstGeom>
          <a:noFill/>
        </p:spPr>
        <p:txBody>
          <a:bodyPr wrap="square" lIns="0" tIns="0" rIns="0" bIns="0" rtlCol="0">
            <a:spAutoFit/>
          </a:bodyPr>
          <a:lstStyle/>
          <a:p>
            <a:pPr>
              <a:lnSpc>
                <a:spcPct val="100000"/>
              </a:lnSpc>
              <a:spcAft>
                <a:spcPts val="600"/>
              </a:spcAft>
              <a:buSzPct val="100000"/>
            </a:pPr>
            <a:r>
              <a:rPr lang="en-US" dirty="0"/>
              <a:t>CSDI Awards 2023 – Category 4</a:t>
            </a:r>
          </a:p>
        </p:txBody>
      </p:sp>
      <p:sp>
        <p:nvSpPr>
          <p:cNvPr id="14" name="TextBox 13">
            <a:extLst>
              <a:ext uri="{FF2B5EF4-FFF2-40B4-BE49-F238E27FC236}">
                <a16:creationId xmlns:a16="http://schemas.microsoft.com/office/drawing/2014/main" id="{E24976D6-0133-9A07-C71C-F7719BBEC81D}"/>
              </a:ext>
            </a:extLst>
          </p:cNvPr>
          <p:cNvSpPr txBox="1"/>
          <p:nvPr/>
        </p:nvSpPr>
        <p:spPr>
          <a:xfrm>
            <a:off x="7043317" y="176200"/>
            <a:ext cx="1437736" cy="324498"/>
          </a:xfrm>
          <a:prstGeom prst="rect">
            <a:avLst/>
          </a:prstGeom>
          <a:noFill/>
          <a:ln>
            <a:solidFill>
              <a:schemeClr val="tx2">
                <a:lumMod val="40000"/>
                <a:lumOff val="60000"/>
              </a:schemeClr>
            </a:solidFill>
          </a:ln>
        </p:spPr>
        <p:txBody>
          <a:bodyPr wrap="square" lIns="0" tIns="54000" rIns="0" bIns="54000" rtlCol="0">
            <a:spAutoFit/>
          </a:bodyPr>
          <a:lstStyle/>
          <a:p>
            <a:pPr algn="ctr">
              <a:lnSpc>
                <a:spcPct val="100000"/>
              </a:lnSpc>
              <a:spcAft>
                <a:spcPts val="600"/>
              </a:spcAft>
              <a:buSzPct val="100000"/>
            </a:pPr>
            <a:r>
              <a:rPr lang="en-US" sz="1400" dirty="0">
                <a:solidFill>
                  <a:schemeClr val="tx2">
                    <a:lumMod val="40000"/>
                    <a:lumOff val="60000"/>
                  </a:schemeClr>
                </a:solidFill>
              </a:rPr>
              <a:t>Champion</a:t>
            </a:r>
          </a:p>
        </p:txBody>
      </p:sp>
      <p:sp>
        <p:nvSpPr>
          <p:cNvPr id="15" name="TextBox 14">
            <a:extLst>
              <a:ext uri="{FF2B5EF4-FFF2-40B4-BE49-F238E27FC236}">
                <a16:creationId xmlns:a16="http://schemas.microsoft.com/office/drawing/2014/main" id="{933DCDA7-18DD-5D77-4226-2D8EBC6841D6}"/>
              </a:ext>
            </a:extLst>
          </p:cNvPr>
          <p:cNvSpPr txBox="1"/>
          <p:nvPr/>
        </p:nvSpPr>
        <p:spPr>
          <a:xfrm>
            <a:off x="8610449" y="176200"/>
            <a:ext cx="1437736" cy="324498"/>
          </a:xfrm>
          <a:prstGeom prst="rect">
            <a:avLst/>
          </a:prstGeom>
          <a:noFill/>
          <a:ln>
            <a:solidFill>
              <a:schemeClr val="tx2">
                <a:lumMod val="40000"/>
                <a:lumOff val="60000"/>
              </a:schemeClr>
            </a:solidFill>
          </a:ln>
        </p:spPr>
        <p:txBody>
          <a:bodyPr wrap="square" lIns="0" tIns="54000" rIns="0" bIns="54000" rtlCol="0">
            <a:spAutoFit/>
          </a:bodyPr>
          <a:lstStyle/>
          <a:p>
            <a:pPr algn="ctr">
              <a:lnSpc>
                <a:spcPct val="100000"/>
              </a:lnSpc>
              <a:spcAft>
                <a:spcPts val="600"/>
              </a:spcAft>
              <a:buSzPct val="100000"/>
            </a:pPr>
            <a:r>
              <a:rPr lang="en-US" sz="1400" dirty="0">
                <a:solidFill>
                  <a:schemeClr val="tx2">
                    <a:lumMod val="40000"/>
                    <a:lumOff val="60000"/>
                  </a:schemeClr>
                </a:solidFill>
              </a:rPr>
              <a:t>1st runner up</a:t>
            </a:r>
          </a:p>
        </p:txBody>
      </p:sp>
      <p:sp>
        <p:nvSpPr>
          <p:cNvPr id="16" name="TextBox 15">
            <a:extLst>
              <a:ext uri="{FF2B5EF4-FFF2-40B4-BE49-F238E27FC236}">
                <a16:creationId xmlns:a16="http://schemas.microsoft.com/office/drawing/2014/main" id="{ADF66AB9-65C0-BC60-CE3C-DDDB2B2747DD}"/>
              </a:ext>
            </a:extLst>
          </p:cNvPr>
          <p:cNvSpPr txBox="1"/>
          <p:nvPr/>
        </p:nvSpPr>
        <p:spPr>
          <a:xfrm>
            <a:off x="10177581" y="176200"/>
            <a:ext cx="1437736" cy="324498"/>
          </a:xfrm>
          <a:prstGeom prst="rect">
            <a:avLst/>
          </a:prstGeom>
          <a:solidFill>
            <a:schemeClr val="bg1"/>
          </a:solidFill>
          <a:ln>
            <a:noFill/>
          </a:ln>
        </p:spPr>
        <p:txBody>
          <a:bodyPr wrap="square" lIns="0" tIns="54000" rIns="0" bIns="54000" rtlCol="0">
            <a:spAutoFit/>
          </a:bodyPr>
          <a:lstStyle/>
          <a:p>
            <a:pPr algn="ctr">
              <a:lnSpc>
                <a:spcPct val="100000"/>
              </a:lnSpc>
              <a:spcAft>
                <a:spcPts val="600"/>
              </a:spcAft>
              <a:buSzPct val="100000"/>
            </a:pPr>
            <a:r>
              <a:rPr lang="en-US" sz="1400" dirty="0">
                <a:solidFill>
                  <a:srgbClr val="6EB0C3"/>
                </a:solidFill>
              </a:rPr>
              <a:t>2nd runner up</a:t>
            </a:r>
          </a:p>
        </p:txBody>
      </p:sp>
      <p:sp>
        <p:nvSpPr>
          <p:cNvPr id="20" name="TextBox 19">
            <a:extLst>
              <a:ext uri="{FF2B5EF4-FFF2-40B4-BE49-F238E27FC236}">
                <a16:creationId xmlns:a16="http://schemas.microsoft.com/office/drawing/2014/main" id="{E812EA07-F957-F45C-E647-B184223E30D6}"/>
              </a:ext>
            </a:extLst>
          </p:cNvPr>
          <p:cNvSpPr txBox="1"/>
          <p:nvPr/>
        </p:nvSpPr>
        <p:spPr>
          <a:xfrm>
            <a:off x="673589" y="801860"/>
            <a:ext cx="10766785" cy="246221"/>
          </a:xfrm>
          <a:prstGeom prst="rect">
            <a:avLst/>
          </a:prstGeom>
          <a:noFill/>
          <a:ln>
            <a:noFill/>
          </a:ln>
        </p:spPr>
        <p:txBody>
          <a:bodyPr wrap="square" lIns="0" tIns="0" rIns="0" bIns="0" rtlCol="0">
            <a:spAutoFit/>
          </a:bodyPr>
          <a:lstStyle/>
          <a:p>
            <a:pPr>
              <a:lnSpc>
                <a:spcPct val="100000"/>
              </a:lnSpc>
              <a:spcAft>
                <a:spcPts val="600"/>
              </a:spcAft>
              <a:buSzPct val="100000"/>
            </a:pPr>
            <a:r>
              <a:rPr lang="en-US" sz="1600" dirty="0"/>
              <a:t>Proposed solutions</a:t>
            </a:r>
          </a:p>
        </p:txBody>
      </p:sp>
      <p:sp>
        <p:nvSpPr>
          <p:cNvPr id="17" name="Rectangle 16">
            <a:extLst>
              <a:ext uri="{FF2B5EF4-FFF2-40B4-BE49-F238E27FC236}">
                <a16:creationId xmlns:a16="http://schemas.microsoft.com/office/drawing/2014/main" id="{980319C8-57CA-47D9-B322-D8B5E8F819E4}"/>
              </a:ext>
            </a:extLst>
          </p:cNvPr>
          <p:cNvSpPr/>
          <p:nvPr/>
        </p:nvSpPr>
        <p:spPr>
          <a:xfrm>
            <a:off x="-1" y="0"/>
            <a:ext cx="12192000" cy="6858000"/>
          </a:xfrm>
          <a:prstGeom prst="rect">
            <a:avLst/>
          </a:prstGeom>
          <a:solidFill>
            <a:srgbClr val="262626"/>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600" dirty="0"/>
          </a:p>
        </p:txBody>
      </p:sp>
      <p:pic>
        <p:nvPicPr>
          <p:cNvPr id="21" name="Picture 20">
            <a:extLst>
              <a:ext uri="{FF2B5EF4-FFF2-40B4-BE49-F238E27FC236}">
                <a16:creationId xmlns:a16="http://schemas.microsoft.com/office/drawing/2014/main" id="{CE561030-4B35-FD30-0C56-CA43C531D1EF}"/>
              </a:ext>
            </a:extLst>
          </p:cNvPr>
          <p:cNvPicPr>
            <a:picLocks noChangeAspect="1"/>
          </p:cNvPicPr>
          <p:nvPr/>
        </p:nvPicPr>
        <p:blipFill>
          <a:blip r:embed="rId7"/>
          <a:stretch>
            <a:fillRect/>
          </a:stretch>
        </p:blipFill>
        <p:spPr>
          <a:xfrm>
            <a:off x="-2" y="611662"/>
            <a:ext cx="12192000" cy="5797594"/>
          </a:xfrm>
          <a:prstGeom prst="rect">
            <a:avLst/>
          </a:prstGeom>
        </p:spPr>
      </p:pic>
    </p:spTree>
    <p:extLst>
      <p:ext uri="{BB962C8B-B14F-4D97-AF65-F5344CB8AC3E}">
        <p14:creationId xmlns:p14="http://schemas.microsoft.com/office/powerpoint/2010/main" val="125456484"/>
      </p:ext>
    </p:extLst>
  </p:cSld>
  <p:clrMapOvr>
    <a:masterClrMapping/>
  </p:clrMapOvr>
</p:sld>
</file>

<file path=ppt/theme/theme1.xml><?xml version="1.0" encoding="utf-8"?>
<a:theme xmlns:a="http://schemas.openxmlformats.org/drawingml/2006/main"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D04A02"/>
      </a:hlink>
      <a:folHlink>
        <a:srgbClr val="DB536A"/>
      </a:folHlink>
    </a:clrScheme>
    <a:fontScheme name="PwC Fonts">
      <a:majorFont>
        <a:latin typeface="Georgia"/>
        <a:ea typeface=""/>
        <a:cs typeface=""/>
      </a:majorFont>
      <a:minorFont>
        <a:latin typeface="Arial"/>
        <a:ea typeface=""/>
        <a:cs typeface=""/>
      </a:minorFont>
    </a:fontScheme>
    <a:fmtScheme name="PwC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chemeClr val="accent1"/>
        </a:lnRef>
        <a:fillRef idx="1">
          <a:schemeClr val="accent1"/>
        </a:fillRef>
        <a:effectRef idx="0">
          <a:schemeClr val="dk1"/>
        </a:effectRef>
        <a:fontRef idx="minor">
          <a:schemeClr val="lt1"/>
        </a:fontRef>
      </a:style>
    </a:spDef>
    <a:lnDef>
      <a:spPr>
        <a:ln w="12700" cap="sq"/>
      </a:spPr>
      <a:bodyPr/>
      <a:lstStyle/>
      <a:style>
        <a:lnRef idx="1">
          <a:schemeClr val="accent1"/>
        </a:lnRef>
        <a:fillRef idx="0">
          <a:schemeClr val="accent1"/>
        </a:fillRef>
        <a:effectRef idx="0">
          <a:schemeClr val="dk1"/>
        </a:effectRef>
        <a:fontRef idx="minor">
          <a:schemeClr val="lt1"/>
        </a:fontRef>
      </a:style>
    </a:lnDef>
    <a:txDef>
      <a:spPr>
        <a:noFill/>
      </a:spPr>
      <a:bodyPr wrap="square" lIns="0" tIns="0" rIns="0" bIns="0" rtlCol="0">
        <a:spAutoFit/>
      </a:bodyPr>
      <a:lstStyle>
        <a:defPPr>
          <a:lnSpc>
            <a:spcPct val="100000"/>
          </a:lnSpc>
          <a:spcAft>
            <a:spcPts val="600"/>
          </a:spcAft>
          <a:buSzPct val="100000"/>
          <a:defRPr sz="1600" dirty="0" err="1" smtClean="0"/>
        </a:defPPr>
      </a:lstStyle>
    </a:txDef>
  </a:objectDefaults>
  <a:extraClrSchemeLst/>
  <a:custClrLst>
    <a:custClr name="Dark Orange 2">
      <a:srgbClr val="571F01"/>
    </a:custClr>
    <a:custClr name="Dark Orange 1">
      <a:srgbClr val="933401"/>
    </a:custClr>
    <a:custClr name="Primary Orange">
      <a:srgbClr val="D04A02"/>
    </a:custClr>
    <a:custClr name="Light Orange 1">
      <a:srgbClr val="FD6412"/>
    </a:custClr>
    <a:custClr name="Light Orange 2">
      <a:srgbClr val="FEB791"/>
    </a:custClr>
    <a:custClr name="Dark Tangerine 2">
      <a:srgbClr val="714300"/>
    </a:custClr>
    <a:custClr name="Dark Tangerine 1">
      <a:srgbClr val="AE6800"/>
    </a:custClr>
    <a:custClr name="Primary Tangerine">
      <a:srgbClr val="EB8C00"/>
    </a:custClr>
    <a:custClr name="Light Tangerine 1">
      <a:srgbClr val="FFA929"/>
    </a:custClr>
    <a:custClr name="Light Tangerine 2">
      <a:srgbClr val="FFDCA9"/>
    </a:custClr>
    <a:custClr name="Dark Yellow 2">
      <a:srgbClr val="855F00"/>
    </a:custClr>
    <a:custClr name="Dark Yellow 1">
      <a:srgbClr val="C28A00"/>
    </a:custClr>
    <a:custClr name="Primary Yellow">
      <a:srgbClr val="FFB600"/>
    </a:custClr>
    <a:custClr name="Light Yellow 1">
      <a:srgbClr val="FFC83D"/>
    </a:custClr>
    <a:custClr name="Light Yellow 2">
      <a:srgbClr val="FFECBD"/>
    </a:custClr>
    <a:custClr name="Dark Rose 2">
      <a:srgbClr val="6E2A35"/>
    </a:custClr>
    <a:custClr name="Dark Rose 1">
      <a:srgbClr val="A43E50"/>
    </a:custClr>
    <a:custClr name="Primary Rose">
      <a:srgbClr val="DB536A"/>
    </a:custClr>
    <a:custClr name="Light Rose 1">
      <a:srgbClr val="E27588"/>
    </a:custClr>
    <a:custClr name="Light Rose 2">
      <a:srgbClr val="F1BAC3"/>
    </a:custClr>
    <a:custClr name="Dark Red 2">
      <a:srgbClr val="741910"/>
    </a:custClr>
    <a:custClr name="Dark Red 1">
      <a:srgbClr val="AA2417"/>
    </a:custClr>
    <a:custClr name="Primary Red">
      <a:srgbClr val="E0301E"/>
    </a:custClr>
    <a:custClr name="Light Red 1">
      <a:srgbClr val="E86153"/>
    </a:custClr>
    <a:custClr name="Light Red 2">
      <a:srgbClr val="F7C8C4"/>
    </a:custClr>
    <a:custClr name="Black">
      <a:srgbClr val="000000"/>
    </a:custClr>
    <a:custClr name="Dark Grey">
      <a:srgbClr val="2D2D2D"/>
    </a:custClr>
    <a:custClr name="Medium Grey">
      <a:srgbClr val="464646"/>
    </a:custClr>
    <a:custClr name="Grey">
      <a:srgbClr val="7D7D7D"/>
    </a:custClr>
    <a:custClr name="Light Grey">
      <a:srgbClr val="DEDEDE"/>
    </a:custClr>
    <a:custClr name="Dark Purple 2">
      <a:srgbClr val="4B06B2"/>
    </a:custClr>
    <a:custClr name="Dark Purple 1">
      <a:srgbClr val="6A1CE2"/>
    </a:custClr>
    <a:custClr name="Secondary Purple">
      <a:srgbClr val="9013FE"/>
    </a:custClr>
    <a:custClr name="Light Purple 1">
      <a:srgbClr val="B15AFE"/>
    </a:custClr>
    <a:custClr name="Light Purple 2">
      <a:srgbClr val="DEB8FF"/>
    </a:custClr>
    <a:custClr name="Dark Blue 2">
      <a:srgbClr val="003DAB"/>
    </a:custClr>
    <a:custClr name="Dark Blue 1">
      <a:srgbClr val="0060D7"/>
    </a:custClr>
    <a:custClr name="Secondary Blue">
      <a:srgbClr val="0089EB"/>
    </a:custClr>
    <a:custClr name="Light Blue 1">
      <a:srgbClr val="4DACF1"/>
    </a:custClr>
    <a:custClr name="Light Blue 2">
      <a:srgbClr val="B3DCF9"/>
    </a:custClr>
    <a:custClr name="Dark Green 2">
      <a:srgbClr val="175C2C"/>
    </a:custClr>
    <a:custClr name="Dark Green 1">
      <a:srgbClr val="2C8646"/>
    </a:custClr>
    <a:custClr name="Secondary Green">
      <a:srgbClr val="4EB523"/>
    </a:custClr>
    <a:custClr name="Light Green 1">
      <a:srgbClr val="86DB4F"/>
    </a:custClr>
    <a:custClr name="Light Green 2">
      <a:srgbClr val="C4FC9F"/>
    </a:custClr>
    <a:custClr name="Status Red">
      <a:srgbClr val="E0301E"/>
    </a:custClr>
    <a:custClr name="Status Yellow">
      <a:srgbClr val="FFB600"/>
    </a:custClr>
    <a:custClr name="Status Green">
      <a:srgbClr val="175C2C"/>
    </a:custClr>
  </a:custClrLst>
  <a:extLst>
    <a:ext uri="{05A4C25C-085E-4340-85A3-A5531E510DB2}">
      <thm15:themeFamily xmlns:thm15="http://schemas.microsoft.com/office/thememl/2012/main" name="PwC 16x9 PowerPoint.potx" id="{D4DCA9A9-A671-44E4-915A-C83629F99A90}" vid="{6074E35A-D868-441C-8EFF-8DE4FA24430B}"/>
    </a:ext>
  </a:extLst>
</a:theme>
</file>

<file path=ppt/theme/theme2.xml><?xml version="1.0" encoding="utf-8"?>
<a:theme xmlns:a="http://schemas.openxmlformats.org/drawingml/2006/main"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D04A02"/>
      </a:hlink>
      <a:folHlink>
        <a:srgbClr val="DB536A"/>
      </a:folHlink>
    </a:clrScheme>
    <a:fontScheme name="PwC Fonts">
      <a:majorFont>
        <a:latin typeface="Georgia"/>
        <a:ea typeface=""/>
        <a:cs typeface=""/>
      </a:majorFont>
      <a:minorFont>
        <a:latin typeface="Arial"/>
        <a:ea typeface=""/>
        <a:cs typeface=""/>
      </a:minorFont>
    </a:fontScheme>
    <a:fmtScheme name="PwC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chemeClr val="accent1"/>
        </a:lnRef>
        <a:fillRef idx="1">
          <a:schemeClr val="accent1"/>
        </a:fillRef>
        <a:effectRef idx="0">
          <a:schemeClr val="dk1"/>
        </a:effectRef>
        <a:fontRef idx="minor">
          <a:schemeClr val="lt1"/>
        </a:fontRef>
      </a:style>
    </a:spDef>
    <a:lnDef>
      <a:spPr>
        <a:ln w="12700" cap="sq"/>
      </a:spPr>
      <a:bodyPr/>
      <a:lstStyle/>
      <a:style>
        <a:lnRef idx="1">
          <a:schemeClr val="accent1"/>
        </a:lnRef>
        <a:fillRef idx="0">
          <a:schemeClr val="accent1"/>
        </a:fillRef>
        <a:effectRef idx="0">
          <a:schemeClr val="dk1"/>
        </a:effectRef>
        <a:fontRef idx="minor">
          <a:schemeClr val="lt1"/>
        </a:fontRef>
      </a:style>
    </a:lnDef>
    <a:txDef>
      <a:spPr>
        <a:noFill/>
      </a:spPr>
      <a:bodyPr wrap="square" lIns="0" tIns="0" rIns="0" bIns="0" rtlCol="0"/>
      <a:lstStyle>
        <a:defPPr marL="182880" indent="-182880">
          <a:lnSpc>
            <a:spcPct val="100000"/>
          </a:lnSpc>
          <a:spcAft>
            <a:spcPts val="600"/>
          </a:spcAft>
          <a:buSzPct val="100000"/>
          <a:buFont typeface="Arial"/>
          <a:buChar char="•"/>
          <a:defRPr sz="1600"/>
        </a:defPPr>
      </a:lstStyle>
    </a:txDef>
  </a:objectDefaults>
  <a:extraClrSchemeLst/>
  <a:custClrLst>
    <a:custClr name="Dark Orange 2">
      <a:srgbClr val="571F01"/>
    </a:custClr>
    <a:custClr name="Dark Orange 1">
      <a:srgbClr val="933401"/>
    </a:custClr>
    <a:custClr name="Primary Orange">
      <a:srgbClr val="D04A02"/>
    </a:custClr>
    <a:custClr name="Light Orange 1">
      <a:srgbClr val="FD6412"/>
    </a:custClr>
    <a:custClr name="Light Orange 2">
      <a:srgbClr val="FEB791"/>
    </a:custClr>
    <a:custClr name="Dark Tangerine 2">
      <a:srgbClr val="714300"/>
    </a:custClr>
    <a:custClr name="Dark Tangerine 1">
      <a:srgbClr val="AE6800"/>
    </a:custClr>
    <a:custClr name="Primary Tangerine">
      <a:srgbClr val="EB8C00"/>
    </a:custClr>
    <a:custClr name="Light Tangerine 1">
      <a:srgbClr val="FFA929"/>
    </a:custClr>
    <a:custClr name="Light Tangerine 2">
      <a:srgbClr val="FFDCA9"/>
    </a:custClr>
    <a:custClr name="Dark Yellow 2">
      <a:srgbClr val="855F00"/>
    </a:custClr>
    <a:custClr name="Dark Yellow 1">
      <a:srgbClr val="C28A00"/>
    </a:custClr>
    <a:custClr name="Primary Yellow">
      <a:srgbClr val="FFB600"/>
    </a:custClr>
    <a:custClr name="Light Yellow 1">
      <a:srgbClr val="FFC83D"/>
    </a:custClr>
    <a:custClr name="Light Yellow 2">
      <a:srgbClr val="FFECBD"/>
    </a:custClr>
    <a:custClr name="Dark Rose 2">
      <a:srgbClr val="6E2A35"/>
    </a:custClr>
    <a:custClr name="Dark Rose 1">
      <a:srgbClr val="A43E50"/>
    </a:custClr>
    <a:custClr name="Primary Rose">
      <a:srgbClr val="DB536A"/>
    </a:custClr>
    <a:custClr name="Light Rose 1">
      <a:srgbClr val="E27588"/>
    </a:custClr>
    <a:custClr name="Light Rose 2">
      <a:srgbClr val="F1BAC3"/>
    </a:custClr>
    <a:custClr name="Dark Red 2">
      <a:srgbClr val="741910"/>
    </a:custClr>
    <a:custClr name="Dark Red 1">
      <a:srgbClr val="AA2417"/>
    </a:custClr>
    <a:custClr name="Primary Red">
      <a:srgbClr val="E0301E"/>
    </a:custClr>
    <a:custClr name="Light Red 1">
      <a:srgbClr val="E86153"/>
    </a:custClr>
    <a:custClr name="Light Red 2">
      <a:srgbClr val="F7C8C4"/>
    </a:custClr>
    <a:custClr name="Black">
      <a:srgbClr val="000000"/>
    </a:custClr>
    <a:custClr name="Dark Grey">
      <a:srgbClr val="2D2D2D"/>
    </a:custClr>
    <a:custClr name="Medium Grey">
      <a:srgbClr val="464646"/>
    </a:custClr>
    <a:custClr name="Grey">
      <a:srgbClr val="7D7D7D"/>
    </a:custClr>
    <a:custClr name="Light Grey">
      <a:srgbClr val="DEDEDE"/>
    </a:custClr>
    <a:custClr name="Dark Purple 2">
      <a:srgbClr val="4B06B2"/>
    </a:custClr>
    <a:custClr name="Dark Purple 1">
      <a:srgbClr val="6A1CE2"/>
    </a:custClr>
    <a:custClr name="Secondary Purple">
      <a:srgbClr val="9013FE"/>
    </a:custClr>
    <a:custClr name="Light Purple 1">
      <a:srgbClr val="B15AFE"/>
    </a:custClr>
    <a:custClr name="Light Purple 2">
      <a:srgbClr val="DEB8FF"/>
    </a:custClr>
    <a:custClr name="Dark Blue 2">
      <a:srgbClr val="003DAB"/>
    </a:custClr>
    <a:custClr name="Dark Blue 1">
      <a:srgbClr val="0060D7"/>
    </a:custClr>
    <a:custClr name="Secondary Blue">
      <a:srgbClr val="0089EB"/>
    </a:custClr>
    <a:custClr name="Light Blue 1">
      <a:srgbClr val="4DACF1"/>
    </a:custClr>
    <a:custClr name="Light Blue 2">
      <a:srgbClr val="B3DCF9"/>
    </a:custClr>
    <a:custClr name="Dark Green 2">
      <a:srgbClr val="175C2C"/>
    </a:custClr>
    <a:custClr name="Dark Green 1">
      <a:srgbClr val="2C8646"/>
    </a:custClr>
    <a:custClr name="Secondary Green">
      <a:srgbClr val="4EB523"/>
    </a:custClr>
    <a:custClr name="Light Green 1">
      <a:srgbClr val="86DB4F"/>
    </a:custClr>
    <a:custClr name="Light Green 2">
      <a:srgbClr val="C4FC9F"/>
    </a:custClr>
    <a:custClr name="Status Red">
      <a:srgbClr val="E0301E"/>
    </a:custClr>
    <a:custClr name="Status Yellow">
      <a:srgbClr val="FFB600"/>
    </a:custClr>
    <a:custClr name="Status Green">
      <a:srgbClr val="175C2C"/>
    </a:custClr>
  </a:custClrLst>
</a:theme>
</file>

<file path=ppt/theme/theme3.xml><?xml version="1.0" encoding="utf-8"?>
<a:theme xmlns:a="http://schemas.openxmlformats.org/drawingml/2006/main"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D04A02"/>
      </a:hlink>
      <a:folHlink>
        <a:srgbClr val="DB536A"/>
      </a:folHlink>
    </a:clrScheme>
    <a:fontScheme name="PwC Fonts">
      <a:majorFont>
        <a:latin typeface="Georgia"/>
        <a:ea typeface=""/>
        <a:cs typeface=""/>
      </a:majorFont>
      <a:minorFont>
        <a:latin typeface="Arial"/>
        <a:ea typeface=""/>
        <a:cs typeface=""/>
      </a:minorFont>
    </a:fontScheme>
    <a:fmtScheme name="PwC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chemeClr val="accent1"/>
        </a:lnRef>
        <a:fillRef idx="1">
          <a:schemeClr val="accent1"/>
        </a:fillRef>
        <a:effectRef idx="0">
          <a:schemeClr val="dk1"/>
        </a:effectRef>
        <a:fontRef idx="minor">
          <a:schemeClr val="lt1"/>
        </a:fontRef>
      </a:style>
    </a:spDef>
    <a:lnDef>
      <a:spPr>
        <a:ln w="12700" cap="sq"/>
      </a:spPr>
      <a:bodyPr/>
      <a:lstStyle/>
      <a:style>
        <a:lnRef idx="1">
          <a:schemeClr val="accent1"/>
        </a:lnRef>
        <a:fillRef idx="0">
          <a:schemeClr val="accent1"/>
        </a:fillRef>
        <a:effectRef idx="0">
          <a:schemeClr val="dk1"/>
        </a:effectRef>
        <a:fontRef idx="minor">
          <a:schemeClr val="lt1"/>
        </a:fontRef>
      </a:style>
    </a:lnDef>
    <a:txDef>
      <a:spPr>
        <a:noFill/>
      </a:spPr>
      <a:bodyPr wrap="square" lIns="0" tIns="0" rIns="0" bIns="0" rtlCol="0"/>
      <a:lstStyle>
        <a:defPPr marL="182880" indent="-182880">
          <a:lnSpc>
            <a:spcPct val="100000"/>
          </a:lnSpc>
          <a:spcAft>
            <a:spcPts val="600"/>
          </a:spcAft>
          <a:buSzPct val="100000"/>
          <a:buFont typeface="Arial"/>
          <a:buChar char="•"/>
          <a:defRPr sz="1600"/>
        </a:defPPr>
      </a:lstStyle>
    </a:txDef>
  </a:objectDefaults>
  <a:extraClrSchemeLst/>
  <a:custClrLst>
    <a:custClr name="Dark Orange 2">
      <a:srgbClr val="571F01"/>
    </a:custClr>
    <a:custClr name="Dark Orange 1">
      <a:srgbClr val="933401"/>
    </a:custClr>
    <a:custClr name="Primary Orange">
      <a:srgbClr val="D04A02"/>
    </a:custClr>
    <a:custClr name="Light Orange 1">
      <a:srgbClr val="FD6412"/>
    </a:custClr>
    <a:custClr name="Light Orange 2">
      <a:srgbClr val="FEB791"/>
    </a:custClr>
    <a:custClr name="Dark Tangerine 2">
      <a:srgbClr val="714300"/>
    </a:custClr>
    <a:custClr name="Dark Tangerine 1">
      <a:srgbClr val="AE6800"/>
    </a:custClr>
    <a:custClr name="Primary Tangerine">
      <a:srgbClr val="EB8C00"/>
    </a:custClr>
    <a:custClr name="Light Tangerine 1">
      <a:srgbClr val="FFA929"/>
    </a:custClr>
    <a:custClr name="Light Tangerine 2">
      <a:srgbClr val="FFDCA9"/>
    </a:custClr>
    <a:custClr name="Dark Yellow 2">
      <a:srgbClr val="855F00"/>
    </a:custClr>
    <a:custClr name="Dark Yellow 1">
      <a:srgbClr val="C28A00"/>
    </a:custClr>
    <a:custClr name="Primary Yellow">
      <a:srgbClr val="FFB600"/>
    </a:custClr>
    <a:custClr name="Light Yellow 1">
      <a:srgbClr val="FFC83D"/>
    </a:custClr>
    <a:custClr name="Light Yellow 2">
      <a:srgbClr val="FFECBD"/>
    </a:custClr>
    <a:custClr name="Dark Rose 2">
      <a:srgbClr val="6E2A35"/>
    </a:custClr>
    <a:custClr name="Dark Rose 1">
      <a:srgbClr val="A43E50"/>
    </a:custClr>
    <a:custClr name="Primary Rose">
      <a:srgbClr val="DB536A"/>
    </a:custClr>
    <a:custClr name="Light Rose 1">
      <a:srgbClr val="E27588"/>
    </a:custClr>
    <a:custClr name="Light Rose 2">
      <a:srgbClr val="F1BAC3"/>
    </a:custClr>
    <a:custClr name="Dark Red 2">
      <a:srgbClr val="741910"/>
    </a:custClr>
    <a:custClr name="Dark Red 1">
      <a:srgbClr val="AA2417"/>
    </a:custClr>
    <a:custClr name="Primary Red">
      <a:srgbClr val="E0301E"/>
    </a:custClr>
    <a:custClr name="Light Red 1">
      <a:srgbClr val="E86153"/>
    </a:custClr>
    <a:custClr name="Light Red 2">
      <a:srgbClr val="F7C8C4"/>
    </a:custClr>
    <a:custClr name="Black">
      <a:srgbClr val="000000"/>
    </a:custClr>
    <a:custClr name="Dark Grey">
      <a:srgbClr val="2D2D2D"/>
    </a:custClr>
    <a:custClr name="Medium Grey">
      <a:srgbClr val="464646"/>
    </a:custClr>
    <a:custClr name="Grey">
      <a:srgbClr val="7D7D7D"/>
    </a:custClr>
    <a:custClr name="Light Grey">
      <a:srgbClr val="DEDEDE"/>
    </a:custClr>
    <a:custClr name="Dark Purple 2">
      <a:srgbClr val="4B06B2"/>
    </a:custClr>
    <a:custClr name="Dark Purple 1">
      <a:srgbClr val="6A1CE2"/>
    </a:custClr>
    <a:custClr name="Secondary Purple">
      <a:srgbClr val="9013FE"/>
    </a:custClr>
    <a:custClr name="Light Purple 1">
      <a:srgbClr val="B15AFE"/>
    </a:custClr>
    <a:custClr name="Light Purple 2">
      <a:srgbClr val="DEB8FF"/>
    </a:custClr>
    <a:custClr name="Dark Blue 2">
      <a:srgbClr val="003DAB"/>
    </a:custClr>
    <a:custClr name="Dark Blue 1">
      <a:srgbClr val="0060D7"/>
    </a:custClr>
    <a:custClr name="Secondary Blue">
      <a:srgbClr val="0089EB"/>
    </a:custClr>
    <a:custClr name="Light Blue 1">
      <a:srgbClr val="4DACF1"/>
    </a:custClr>
    <a:custClr name="Light Blue 2">
      <a:srgbClr val="B3DCF9"/>
    </a:custClr>
    <a:custClr name="Dark Green 2">
      <a:srgbClr val="175C2C"/>
    </a:custClr>
    <a:custClr name="Dark Green 1">
      <a:srgbClr val="2C8646"/>
    </a:custClr>
    <a:custClr name="Secondary Green">
      <a:srgbClr val="4EB523"/>
    </a:custClr>
    <a:custClr name="Light Green 1">
      <a:srgbClr val="86DB4F"/>
    </a:custClr>
    <a:custClr name="Light Green 2">
      <a:srgbClr val="C4FC9F"/>
    </a:custClr>
    <a:custClr name="Status Red">
      <a:srgbClr val="E0301E"/>
    </a:custClr>
    <a:custClr name="Status Yellow">
      <a:srgbClr val="FFB600"/>
    </a:custClr>
    <a:custClr name="Status Green">
      <a:srgbClr val="175C2C"/>
    </a:custClr>
  </a:custClrLst>
</a:theme>
</file>

<file path=docProps/app.xml><?xml version="1.0" encoding="utf-8"?>
<Properties xmlns="http://schemas.openxmlformats.org/officeDocument/2006/extended-properties" xmlns:vt="http://schemas.openxmlformats.org/officeDocument/2006/docPropsVTypes">
  <Template>PwC 16x9 EN PowerPoint</Template>
  <TotalTime>399</TotalTime>
  <Words>280</Words>
  <Application>Microsoft Office PowerPoint</Application>
  <PresentationFormat>Widescreen</PresentationFormat>
  <Paragraphs>77</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Georgia</vt:lpstr>
      <vt:lpstr>PwC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Delney Chua</dc:creator>
  <cp:keywords/>
  <dc:description/>
  <cp:lastModifiedBy>Steve Lau</cp:lastModifiedBy>
  <cp:revision>24</cp:revision>
  <dcterms:created xsi:type="dcterms:W3CDTF">2024-02-22T03:17:07Z</dcterms:created>
  <dcterms:modified xsi:type="dcterms:W3CDTF">2024-03-04T03:37:44Z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B template type">
    <vt:lpwstr>PwC16x9</vt:lpwstr>
  </property>
  <property fmtid="{D5CDD505-2E9C-101B-9397-08002B2CF9AE}" pid="3" name="TB template version">
    <vt:lpwstr>6</vt:lpwstr>
  </property>
  <property fmtid="{D5CDD505-2E9C-101B-9397-08002B2CF9AE}" pid="4" name="TB template release">
    <vt:lpwstr>4</vt:lpwstr>
  </property>
</Properties>
</file>