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9548-9459-9643-A191-6086E27B1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681A5-4620-EA4C-95D1-87D49E70E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F131-05DC-A74F-9CD3-0ACAFEBD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562F-5D94-CA49-BD3E-3ADDE124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940A-91CD-BA48-9989-9ABBF4A0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7E40-BA2C-7B4D-BF8F-F6B8E646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FB31E-6163-D441-93BD-E08A77444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9A25-EE0E-8E45-B566-7F7F6BA8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873E-9A03-D942-93D8-CE93F475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9839-9DE6-244E-842E-C5E63D02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AC167-E846-8D41-B70B-CF0ED5EAE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82048-DDFE-3048-8F2B-86840D739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7227-0A4B-6545-BD84-D5DD927F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AA7C6-8D1B-664B-BB10-0BF57C96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713B-561A-8746-8802-10058B83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727D-9ED5-534A-BA24-55F53129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305C-E8E4-834B-88CB-602C9C3B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385C-E2EB-4C4F-9118-7B90A6B3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6754-4DFC-EE40-8DD4-1050FAF5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2539-E987-CC47-972D-380CE99D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951C-8744-F747-BE7B-45A0279C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5E55-2EB1-BC48-8843-597AC148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B4CC7-7AAA-DA4A-82E4-74FB3CD7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916F-A950-074C-A055-45476820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86B6-B1E4-C44D-87A3-7B3CA38D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6AD2-D54B-3B4A-9B9A-502FA1EB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185A-1E18-444C-9BD6-BDC55FF11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7AC50-4515-EA43-AD12-19CB083B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5BD7-8D6E-A44A-A97C-E21DF70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9404-7D51-C242-B6A2-4F96A986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E4A9-A508-5E4D-B0E4-4BA5D788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D550-04D2-0F40-9DD7-1CB736BD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2CD4A-68A1-DD4D-9527-13A76A24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12F9D-BAFB-C94E-9D17-215A4DDA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B3C3B-224D-4A45-B3CC-0490736AA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BE733-7D6C-1541-ABAC-4E9B41C1A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D8B6A-5541-BF48-9621-5FC477F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DD409-5845-8542-A213-1136E363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FF15D-9126-2947-B2F1-971D0584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44B-0D63-3742-A716-ACF491AF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94AD-E47B-E14B-B885-F957FAE7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49424-A007-C444-885A-C2711810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DECE-9B75-904E-981C-7E389F36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3B1BE-E243-0643-ACE9-5C5C83F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5B996-5658-5A4B-A702-C061A65F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65852-E305-9840-BB79-4ED3A9B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106C-4B25-0A47-A326-990894E7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B8DC-55ED-404C-9EAC-72EEF82D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5521D-BA84-1B4C-8D96-59B6D8E8A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592B5-3262-7947-B1CB-62610F85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A6340-16EE-0C44-A2DD-9093E75B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2B627-B1D4-5242-AB01-4D43B0E2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D9C7-1455-FD42-9582-1A27CB31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765AF-6BAE-1146-814E-171ED5F59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54F3D-6059-F141-A89E-8468671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39E72-7806-6043-B630-EBBE6CED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B6AE3-7ACD-8647-82A0-1F2E451B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956EB-8649-994A-8D34-D1573A42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9AEEC-81B0-374C-8E5C-BAB00B31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95952-44F6-3945-B570-3A30D537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54D48-1965-924B-8ED6-C77C77986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3214-DDF7-E440-AEEF-B3472A51CF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B2EB-B482-D942-B813-19FF3E308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EC18-FCBC-C14F-AC27-CBBAECBF8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wiki/GFortranBinariesMacOS" TargetMode="External"/><Relationship Id="rId2" Type="http://schemas.openxmlformats.org/officeDocument/2006/relationships/hyperlink" Target="https://github.com/fxcoudert/gfortran-for-macOS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394-C41F-214A-895C-ABA07DCB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133913"/>
            <a:ext cx="11666482" cy="57240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smtClean="0">
                <a:cs typeface="Times New Roman" panose="02020603050405020304" pitchFamily="18" charset="0"/>
              </a:rPr>
              <a:t>GeostatsPy functions makes </a:t>
            </a:r>
            <a:r>
              <a:rPr lang="en-US" sz="1800" dirty="0">
                <a:cs typeface="Times New Roman" panose="02020603050405020304" pitchFamily="18" charset="0"/>
              </a:rPr>
              <a:t>it possible to construct </a:t>
            </a:r>
            <a:r>
              <a:rPr lang="en-US" sz="1800">
                <a:cs typeface="Times New Roman" panose="02020603050405020304" pitchFamily="18" charset="0"/>
              </a:rPr>
              <a:t>subsurface </a:t>
            </a:r>
            <a:r>
              <a:rPr lang="en-US" sz="1800" smtClean="0">
                <a:cs typeface="Times New Roman" panose="02020603050405020304" pitchFamily="18" charset="0"/>
              </a:rPr>
              <a:t>modeling workflows </a:t>
            </a:r>
            <a:r>
              <a:rPr lang="en-US" sz="1800" dirty="0">
                <a:cs typeface="Times New Roman" panose="02020603050405020304" pitchFamily="18" charset="0"/>
              </a:rPr>
              <a:t>in Python using the robust, well-known Geostatistical Library, GSLIB. Prior </a:t>
            </a:r>
            <a:r>
              <a:rPr lang="en-US" sz="1800">
                <a:cs typeface="Times New Roman" panose="02020603050405020304" pitchFamily="18" charset="0"/>
              </a:rPr>
              <a:t>to </a:t>
            </a:r>
            <a:r>
              <a:rPr lang="en-US" sz="1800" smtClean="0">
                <a:cs typeface="Times New Roman" panose="02020603050405020304" pitchFamily="18" charset="0"/>
              </a:rPr>
              <a:t>using GeostatsPy functions, </a:t>
            </a:r>
            <a:r>
              <a:rPr lang="en-US" sz="1800" dirty="0">
                <a:cs typeface="Times New Roman" panose="02020603050405020304" pitchFamily="18" charset="0"/>
              </a:rPr>
              <a:t>complete following step if you work on Mac OS.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Download </a:t>
            </a:r>
            <a:r>
              <a:rPr lang="en-US" sz="1800" dirty="0" err="1">
                <a:cs typeface="Times New Roman" panose="02020603050405020304" pitchFamily="18" charset="0"/>
              </a:rPr>
              <a:t>gfortran</a:t>
            </a:r>
            <a:r>
              <a:rPr lang="en-US" sz="1800" dirty="0">
                <a:cs typeface="Times New Roman" panose="02020603050405020304" pitchFamily="18" charset="0"/>
              </a:rPr>
              <a:t> from following link and install </a:t>
            </a:r>
            <a:r>
              <a:rPr lang="en-US" sz="1800" dirty="0" err="1">
                <a:cs typeface="Times New Roman" panose="02020603050405020304" pitchFamily="18" charset="0"/>
              </a:rPr>
              <a:t>gfortran</a:t>
            </a:r>
            <a:r>
              <a:rPr lang="en-US" sz="1800" dirty="0">
                <a:cs typeface="Times New Roman" panose="02020603050405020304" pitchFamily="18" charset="0"/>
              </a:rPr>
              <a:t>.  </a:t>
            </a:r>
            <a:r>
              <a:rPr lang="en-US" sz="1800" dirty="0">
                <a:cs typeface="Times New Roman" panose="02020603050405020304" pitchFamily="18" charset="0"/>
                <a:hlinkClick r:id="rId2"/>
              </a:rPr>
              <a:t>https://github.com/fxcoudert/gfortran-for-macOS/releases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cs typeface="Times New Roman" panose="02020603050405020304" pitchFamily="18" charset="0"/>
              </a:rPr>
              <a:t>    </a:t>
            </a:r>
            <a:r>
              <a:rPr lang="en-US" sz="1800" smtClean="0">
                <a:cs typeface="Times New Roman" panose="02020603050405020304" pitchFamily="18" charset="0"/>
              </a:rPr>
              <a:t> More </a:t>
            </a:r>
            <a:r>
              <a:rPr lang="en-US" sz="1800" dirty="0">
                <a:cs typeface="Times New Roman" panose="02020603050405020304" pitchFamily="18" charset="0"/>
              </a:rPr>
              <a:t>detailed information can be found from here: </a:t>
            </a:r>
            <a:r>
              <a:rPr lang="en-US" sz="1800" dirty="0">
                <a:cs typeface="Times New Roman" panose="02020603050405020304" pitchFamily="18" charset="0"/>
                <a:hlinkClick r:id="rId3"/>
              </a:rPr>
              <a:t>https://gcc.gnu.org/wiki/GFortranBinariesMacOS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en-US" sz="1800" dirty="0">
                <a:cs typeface="Times New Roman" panose="02020603050405020304" pitchFamily="18" charset="0"/>
              </a:rPr>
              <a:t>Save the GSLIB files compiled for Mac OS in the work directory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Before running any executable file, check file permissions in terminal with following commands: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cd </a:t>
            </a:r>
            <a:r>
              <a:rPr lang="en-US" sz="1600" b="1" dirty="0" err="1">
                <a:cs typeface="Times New Roman" panose="02020603050405020304" pitchFamily="18" charset="0"/>
              </a:rPr>
              <a:t>path_of_your_work_directory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(you can find the folder directory by drag the folder into terminal window)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ls -la </a:t>
            </a:r>
            <a:r>
              <a:rPr lang="en-US" sz="1600" dirty="0">
                <a:cs typeface="Times New Roman" panose="02020603050405020304" pitchFamily="18" charset="0"/>
              </a:rPr>
              <a:t>to list the permission status to the executable files in the work directory. If </a:t>
            </a:r>
            <a:r>
              <a:rPr lang="en-US" sz="1600" b="1" dirty="0"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cs typeface="Times New Roman" panose="02020603050405020304" pitchFamily="18" charset="0"/>
              </a:rPr>
              <a:t>rwxr</a:t>
            </a:r>
            <a:r>
              <a:rPr lang="en-US" sz="1600" b="1" dirty="0"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cs typeface="Times New Roman" panose="02020603050405020304" pitchFamily="18" charset="0"/>
              </a:rPr>
              <a:t>xr</a:t>
            </a:r>
            <a:r>
              <a:rPr lang="en-US" sz="1600" b="1" dirty="0">
                <a:cs typeface="Times New Roman" panose="02020603050405020304" pitchFamily="18" charset="0"/>
              </a:rPr>
              <a:t>-x</a:t>
            </a:r>
            <a:r>
              <a:rPr lang="en-US" sz="1600" dirty="0">
                <a:cs typeface="Times New Roman" panose="02020603050405020304" pitchFamily="18" charset="0"/>
              </a:rPr>
              <a:t>, “x” means the file is executable. If not, use </a:t>
            </a:r>
            <a:r>
              <a:rPr lang="en-US" sz="1600" b="1" dirty="0" err="1">
                <a:cs typeface="Times New Roman" panose="02020603050405020304" pitchFamily="18" charset="0"/>
              </a:rPr>
              <a:t>chmod</a:t>
            </a:r>
            <a:r>
              <a:rPr lang="en-US" sz="1600" b="1" dirty="0">
                <a:cs typeface="Times New Roman" panose="02020603050405020304" pitchFamily="18" charset="0"/>
              </a:rPr>
              <a:t> 777 </a:t>
            </a:r>
            <a:r>
              <a:rPr lang="en-US" sz="1600" b="1" dirty="0" err="1">
                <a:cs typeface="Times New Roman" panose="02020603050405020304" pitchFamily="18" charset="0"/>
              </a:rPr>
              <a:t>name_of_the_file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to change the permission.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Run </a:t>
            </a:r>
            <a:r>
              <a:rPr lang="en-US" sz="1800" dirty="0" err="1">
                <a:cs typeface="Times New Roman" panose="02020603050405020304" pitchFamily="18" charset="0"/>
              </a:rPr>
              <a:t>GeostatsPy.ipynb</a:t>
            </a:r>
            <a:r>
              <a:rPr lang="en-US" sz="1800" dirty="0">
                <a:cs typeface="Times New Roman" panose="02020603050405020304" pitchFamily="18" charset="0"/>
              </a:rPr>
              <a:t>. Change the command in the </a:t>
            </a:r>
            <a:r>
              <a:rPr lang="en-US" sz="1800" dirty="0" err="1">
                <a:cs typeface="Times New Roman" panose="02020603050405020304" pitchFamily="18" charset="0"/>
              </a:rPr>
              <a:t>Jupyter</a:t>
            </a:r>
            <a:r>
              <a:rPr lang="en-US" sz="1800" dirty="0">
                <a:cs typeface="Times New Roman" panose="02020603050405020304" pitchFamily="18" charset="0"/>
              </a:rPr>
              <a:t> Notebook file from </a:t>
            </a:r>
            <a:r>
              <a:rPr lang="en-US" sz="1800" b="1" dirty="0" err="1">
                <a:cs typeface="Times New Roman" panose="02020603050405020304" pitchFamily="18" charset="0"/>
              </a:rPr>
              <a:t>os.system</a:t>
            </a:r>
            <a:r>
              <a:rPr lang="en-US" sz="1800" b="1" dirty="0">
                <a:cs typeface="Times New Roman" panose="02020603050405020304" pitchFamily="18" charset="0"/>
              </a:rPr>
              <a:t>( </a:t>
            </a:r>
            <a:r>
              <a:rPr lang="en-US" sz="1800" b="1" dirty="0" err="1">
                <a:cs typeface="Times New Roman" panose="02020603050405020304" pitchFamily="18" charset="0"/>
              </a:rPr>
              <a:t>file_name.exe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input_name.par</a:t>
            </a:r>
            <a:r>
              <a:rPr lang="en-US" sz="1800" b="1" dirty="0">
                <a:cs typeface="Times New Roman" panose="02020603050405020304" pitchFamily="18" charset="0"/>
              </a:rPr>
              <a:t>)</a:t>
            </a:r>
            <a:r>
              <a:rPr lang="en-US" sz="1800" dirty="0">
                <a:cs typeface="Times New Roman" panose="02020603050405020304" pitchFamily="18" charset="0"/>
              </a:rPr>
              <a:t> to </a:t>
            </a:r>
            <a:r>
              <a:rPr lang="en-US" sz="1800" b="1" dirty="0" err="1">
                <a:cs typeface="Times New Roman" panose="02020603050405020304" pitchFamily="18" charset="0"/>
              </a:rPr>
              <a:t>os.system</a:t>
            </a:r>
            <a:r>
              <a:rPr lang="en-US" sz="1800" b="1" dirty="0">
                <a:cs typeface="Times New Roman" panose="02020603050405020304" pitchFamily="18" charset="0"/>
              </a:rPr>
              <a:t>( ./</a:t>
            </a:r>
            <a:r>
              <a:rPr lang="en-US" sz="1800" b="1" dirty="0" err="1">
                <a:cs typeface="Times New Roman" panose="02020603050405020304" pitchFamily="18" charset="0"/>
              </a:rPr>
              <a:t>file_name.exe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input_name.par</a:t>
            </a:r>
            <a:r>
              <a:rPr lang="en-US" sz="1800" b="1" dirty="0">
                <a:cs typeface="Times New Roman" panose="02020603050405020304" pitchFamily="18" charset="0"/>
              </a:rPr>
              <a:t>)</a:t>
            </a:r>
            <a:r>
              <a:rPr lang="en-US" sz="1800" dirty="0">
                <a:cs typeface="Times New Roman" panose="02020603050405020304" pitchFamily="18" charset="0"/>
              </a:rPr>
              <a:t> for Mac OS.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2AD7B-45DD-694C-8BCB-7EA67130B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345" y="99980"/>
            <a:ext cx="981242" cy="9339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FBE166-0F42-784A-BFF9-987B61F8EC36}"/>
              </a:ext>
            </a:extLst>
          </p:cNvPr>
          <p:cNvSpPr/>
          <p:nvPr/>
        </p:nvSpPr>
        <p:spPr>
          <a:xfrm>
            <a:off x="700413" y="97883"/>
            <a:ext cx="970104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cs typeface="Times New Roman" panose="02020603050405020304" pitchFamily="18" charset="0"/>
              </a:rPr>
              <a:t>Working with </a:t>
            </a:r>
            <a:r>
              <a:rPr lang="en-US" sz="2800" b="1" dirty="0" err="1">
                <a:solidFill>
                  <a:srgbClr val="222222"/>
                </a:solidFill>
                <a:cs typeface="Times New Roman" panose="02020603050405020304" pitchFamily="18" charset="0"/>
              </a:rPr>
              <a:t>GeostatsPy</a:t>
            </a:r>
            <a:r>
              <a:rPr lang="en-US" sz="2800" b="1" dirty="0">
                <a:solidFill>
                  <a:srgbClr val="222222"/>
                </a:solidFill>
                <a:cs typeface="Times New Roman" panose="02020603050405020304" pitchFamily="18" charset="0"/>
              </a:rPr>
              <a:t> / GSLIB on the Mac OS</a:t>
            </a:r>
          </a:p>
          <a:p>
            <a:pPr algn="ctr"/>
            <a:r>
              <a:rPr lang="en-US" sz="2400" b="1" dirty="0">
                <a:solidFill>
                  <a:srgbClr val="222222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Wendi Liu, University of Texas at Austin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2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Mac users to run the executable file</dc:title>
  <dc:creator>Wendi Liu</dc:creator>
  <cp:lastModifiedBy>Pyrcz, Michael</cp:lastModifiedBy>
  <cp:revision>12</cp:revision>
  <dcterms:created xsi:type="dcterms:W3CDTF">2018-12-29T21:00:50Z</dcterms:created>
  <dcterms:modified xsi:type="dcterms:W3CDTF">2019-01-02T20:05:27Z</dcterms:modified>
</cp:coreProperties>
</file>