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576F5-5052-41D0-9C19-531776E1F111}" v="13" dt="2019-02-24T14:41:47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CAA7D76F-212F-4FA5-9E22-F698FB13A7AA}"/>
  </pc:docChgLst>
  <pc:docChgLst>
    <pc:chgData name="Michael Pyrcz" userId="0efd8a38-3f8e-46fd-9886-7800c0196e80" providerId="ADAL" clId="{C3ADB887-2512-4A62-890C-220B6927EBCF}"/>
  </pc:docChgLst>
  <pc:docChgLst>
    <pc:chgData name="Michael Pyrcz" userId="0efd8a38-3f8e-46fd-9886-7800c0196e80" providerId="ADAL" clId="{D36576F5-5052-41D0-9C19-531776E1F111}"/>
    <pc:docChg chg="undo custSel modSld">
      <pc:chgData name="Michael Pyrcz" userId="0efd8a38-3f8e-46fd-9886-7800c0196e80" providerId="ADAL" clId="{D36576F5-5052-41D0-9C19-531776E1F111}" dt="2019-02-24T14:54:34.480" v="629" actId="20577"/>
      <pc:docMkLst>
        <pc:docMk/>
      </pc:docMkLst>
      <pc:sldChg chg="addSp delSp modSp">
        <pc:chgData name="Michael Pyrcz" userId="0efd8a38-3f8e-46fd-9886-7800c0196e80" providerId="ADAL" clId="{D36576F5-5052-41D0-9C19-531776E1F111}" dt="2019-02-24T14:54:34.480" v="629" actId="20577"/>
        <pc:sldMkLst>
          <pc:docMk/>
          <pc:sldMk cId="663118839" sldId="256"/>
        </pc:sldMkLst>
        <pc:spChg chg="mod">
          <ac:chgData name="Michael Pyrcz" userId="0efd8a38-3f8e-46fd-9886-7800c0196e80" providerId="ADAL" clId="{D36576F5-5052-41D0-9C19-531776E1F111}" dt="2019-02-24T14:41:22.860" v="584" actId="404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D36576F5-5052-41D0-9C19-531776E1F111}" dt="2019-02-24T14:54:34.480" v="629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Michael Pyrcz" userId="0efd8a38-3f8e-46fd-9886-7800c0196e80" providerId="ADAL" clId="{D36576F5-5052-41D0-9C19-531776E1F111}" dt="2019-02-24T14:38:38.770" v="445" actId="1038"/>
          <ac:spMkLst>
            <pc:docMk/>
            <pc:sldMk cId="663118839" sldId="256"/>
            <ac:spMk id="5" creationId="{C9436EB0-6009-481E-80FC-AEEF975861C9}"/>
          </ac:spMkLst>
        </pc:spChg>
        <pc:spChg chg="mod">
          <ac:chgData name="Michael Pyrcz" userId="0efd8a38-3f8e-46fd-9886-7800c0196e80" providerId="ADAL" clId="{D36576F5-5052-41D0-9C19-531776E1F111}" dt="2019-02-24T14:36:01.640" v="272" actId="1076"/>
          <ac:spMkLst>
            <pc:docMk/>
            <pc:sldMk cId="663118839" sldId="256"/>
            <ac:spMk id="22" creationId="{6E53E053-FD27-44DC-9AE7-008BC2E89D33}"/>
          </ac:spMkLst>
        </pc:spChg>
        <pc:spChg chg="del">
          <ac:chgData name="Michael Pyrcz" userId="0efd8a38-3f8e-46fd-9886-7800c0196e80" providerId="ADAL" clId="{D36576F5-5052-41D0-9C19-531776E1F111}" dt="2019-02-24T14:30:18.081" v="100" actId="478"/>
          <ac:spMkLst>
            <pc:docMk/>
            <pc:sldMk cId="663118839" sldId="256"/>
            <ac:spMk id="24" creationId="{501C698B-9C02-4F95-AA9E-33891A279B95}"/>
          </ac:spMkLst>
        </pc:spChg>
        <pc:spChg chg="mod">
          <ac:chgData name="Michael Pyrcz" userId="0efd8a38-3f8e-46fd-9886-7800c0196e80" providerId="ADAL" clId="{D36576F5-5052-41D0-9C19-531776E1F111}" dt="2019-02-24T14:34:44.781" v="257" actId="1037"/>
          <ac:spMkLst>
            <pc:docMk/>
            <pc:sldMk cId="663118839" sldId="256"/>
            <ac:spMk id="36" creationId="{F3FB2B79-A398-47B3-8F63-B1348D19865D}"/>
          </ac:spMkLst>
        </pc:spChg>
        <pc:spChg chg="del">
          <ac:chgData name="Michael Pyrcz" userId="0efd8a38-3f8e-46fd-9886-7800c0196e80" providerId="ADAL" clId="{D36576F5-5052-41D0-9C19-531776E1F111}" dt="2019-02-24T14:32:41.650" v="123" actId="478"/>
          <ac:spMkLst>
            <pc:docMk/>
            <pc:sldMk cId="663118839" sldId="256"/>
            <ac:spMk id="37" creationId="{1AB47D41-5B7D-44C5-9D4B-928D2934E08C}"/>
          </ac:spMkLst>
        </pc:spChg>
        <pc:spChg chg="del">
          <ac:chgData name="Michael Pyrcz" userId="0efd8a38-3f8e-46fd-9886-7800c0196e80" providerId="ADAL" clId="{D36576F5-5052-41D0-9C19-531776E1F111}" dt="2019-02-24T14:34:27.592" v="208" actId="478"/>
          <ac:spMkLst>
            <pc:docMk/>
            <pc:sldMk cId="663118839" sldId="256"/>
            <ac:spMk id="38" creationId="{43390970-68D5-4B6F-B787-5B615B016473}"/>
          </ac:spMkLst>
        </pc:spChg>
        <pc:spChg chg="add mod">
          <ac:chgData name="Michael Pyrcz" userId="0efd8a38-3f8e-46fd-9886-7800c0196e80" providerId="ADAL" clId="{D36576F5-5052-41D0-9C19-531776E1F111}" dt="2019-02-24T14:36:05.290" v="273" actId="1076"/>
          <ac:spMkLst>
            <pc:docMk/>
            <pc:sldMk cId="663118839" sldId="256"/>
            <ac:spMk id="39" creationId="{441BF6CE-7463-44E5-B811-C6EF1E38B88C}"/>
          </ac:spMkLst>
        </pc:spChg>
        <pc:spChg chg="add mod">
          <ac:chgData name="Michael Pyrcz" userId="0efd8a38-3f8e-46fd-9886-7800c0196e80" providerId="ADAL" clId="{D36576F5-5052-41D0-9C19-531776E1F111}" dt="2019-02-24T14:38:43.040" v="447" actId="1076"/>
          <ac:spMkLst>
            <pc:docMk/>
            <pc:sldMk cId="663118839" sldId="256"/>
            <ac:spMk id="41" creationId="{05805467-53A8-44FA-8C0E-96B9596C03CA}"/>
          </ac:spMkLst>
        </pc:spChg>
        <pc:spChg chg="add mod">
          <ac:chgData name="Michael Pyrcz" userId="0efd8a38-3f8e-46fd-9886-7800c0196e80" providerId="ADAL" clId="{D36576F5-5052-41D0-9C19-531776E1F111}" dt="2019-02-24T14:38:33.702" v="437" actId="1076"/>
          <ac:spMkLst>
            <pc:docMk/>
            <pc:sldMk cId="663118839" sldId="256"/>
            <ac:spMk id="42" creationId="{FE7E9783-D145-44CA-8F69-187600D42A5E}"/>
          </ac:spMkLst>
        </pc:spChg>
        <pc:picChg chg="add del mod ord modCrop">
          <ac:chgData name="Michael Pyrcz" userId="0efd8a38-3f8e-46fd-9886-7800c0196e80" providerId="ADAL" clId="{D36576F5-5052-41D0-9C19-531776E1F111}" dt="2019-02-24T14:35:39.130" v="263" actId="478"/>
          <ac:picMkLst>
            <pc:docMk/>
            <pc:sldMk cId="663118839" sldId="256"/>
            <ac:picMk id="4" creationId="{176C5FC4-EA8F-4F0F-8C2F-B877D7506A1E}"/>
          </ac:picMkLst>
        </pc:picChg>
        <pc:picChg chg="add del mod">
          <ac:chgData name="Michael Pyrcz" userId="0efd8a38-3f8e-46fd-9886-7800c0196e80" providerId="ADAL" clId="{D36576F5-5052-41D0-9C19-531776E1F111}" dt="2019-02-24T14:44:36.919" v="627" actId="692"/>
          <ac:picMkLst>
            <pc:docMk/>
            <pc:sldMk cId="663118839" sldId="256"/>
            <ac:picMk id="6" creationId="{52C4E7E3-CE45-4955-BAA2-92440BA9EBA5}"/>
          </ac:picMkLst>
        </pc:picChg>
        <pc:picChg chg="del">
          <ac:chgData name="Michael Pyrcz" userId="0efd8a38-3f8e-46fd-9886-7800c0196e80" providerId="ADAL" clId="{D36576F5-5052-41D0-9C19-531776E1F111}" dt="2019-02-24T14:29:54.619" v="93" actId="478"/>
          <ac:picMkLst>
            <pc:docMk/>
            <pc:sldMk cId="663118839" sldId="256"/>
            <ac:picMk id="7" creationId="{8DC03F77-2DAA-4EF5-A7FE-DC2F7567D6DA}"/>
          </ac:picMkLst>
        </pc:picChg>
        <pc:picChg chg="del">
          <ac:chgData name="Michael Pyrcz" userId="0efd8a38-3f8e-46fd-9886-7800c0196e80" providerId="ADAL" clId="{D36576F5-5052-41D0-9C19-531776E1F111}" dt="2019-02-24T14:32:38.640" v="122" actId="478"/>
          <ac:picMkLst>
            <pc:docMk/>
            <pc:sldMk cId="663118839" sldId="256"/>
            <ac:picMk id="9" creationId="{8B81304B-7819-40E9-AFA2-6243124849E6}"/>
          </ac:picMkLst>
        </pc:picChg>
        <pc:picChg chg="del">
          <ac:chgData name="Michael Pyrcz" userId="0efd8a38-3f8e-46fd-9886-7800c0196e80" providerId="ADAL" clId="{D36576F5-5052-41D0-9C19-531776E1F111}" dt="2019-02-24T14:32:47.282" v="126" actId="478"/>
          <ac:picMkLst>
            <pc:docMk/>
            <pc:sldMk cId="663118839" sldId="256"/>
            <ac:picMk id="10" creationId="{06947BDA-1BB6-49F7-A0D2-A54A07873DFD}"/>
          </ac:picMkLst>
        </pc:picChg>
        <pc:picChg chg="del">
          <ac:chgData name="Michael Pyrcz" userId="0efd8a38-3f8e-46fd-9886-7800c0196e80" providerId="ADAL" clId="{D36576F5-5052-41D0-9C19-531776E1F111}" dt="2019-02-24T14:32:46.941" v="125" actId="478"/>
          <ac:picMkLst>
            <pc:docMk/>
            <pc:sldMk cId="663118839" sldId="256"/>
            <ac:picMk id="12" creationId="{CF18ACAF-00BF-46A3-8CC5-370AED19E52F}"/>
          </ac:picMkLst>
        </pc:picChg>
        <pc:picChg chg="add mod">
          <ac:chgData name="Michael Pyrcz" userId="0efd8a38-3f8e-46fd-9886-7800c0196e80" providerId="ADAL" clId="{D36576F5-5052-41D0-9C19-531776E1F111}" dt="2019-02-24T14:44:40.574" v="628" actId="692"/>
          <ac:picMkLst>
            <pc:docMk/>
            <pc:sldMk cId="663118839" sldId="256"/>
            <ac:picMk id="13" creationId="{D9236740-4F92-4244-9D0E-2F3A857FDBDD}"/>
          </ac:picMkLst>
        </pc:picChg>
        <pc:picChg chg="add mod">
          <ac:chgData name="Michael Pyrcz" userId="0efd8a38-3f8e-46fd-9886-7800c0196e80" providerId="ADAL" clId="{D36576F5-5052-41D0-9C19-531776E1F111}" dt="2019-02-24T14:44:29.011" v="626" actId="692"/>
          <ac:picMkLst>
            <pc:docMk/>
            <pc:sldMk cId="663118839" sldId="256"/>
            <ac:picMk id="14" creationId="{3C3A139A-CA3B-4CAA-84D8-5CE76058FC9D}"/>
          </ac:picMkLst>
        </pc:picChg>
        <pc:picChg chg="add mod">
          <ac:chgData name="Michael Pyrcz" userId="0efd8a38-3f8e-46fd-9886-7800c0196e80" providerId="ADAL" clId="{D36576F5-5052-41D0-9C19-531776E1F111}" dt="2019-02-24T14:44:20.820" v="625" actId="692"/>
          <ac:picMkLst>
            <pc:docMk/>
            <pc:sldMk cId="663118839" sldId="256"/>
            <ac:picMk id="15" creationId="{38C04D69-8705-4309-84F8-4F4CF6ACB9EF}"/>
          </ac:picMkLst>
        </pc:picChg>
        <pc:picChg chg="add mod">
          <ac:chgData name="Michael Pyrcz" userId="0efd8a38-3f8e-46fd-9886-7800c0196e80" providerId="ADAL" clId="{D36576F5-5052-41D0-9C19-531776E1F111}" dt="2019-02-24T14:38:40.373" v="446" actId="1076"/>
          <ac:picMkLst>
            <pc:docMk/>
            <pc:sldMk cId="663118839" sldId="256"/>
            <ac:picMk id="16" creationId="{CE171068-8995-4EC8-9023-C766F8C109D9}"/>
          </ac:picMkLst>
        </pc:picChg>
        <pc:picChg chg="add mod modCrop">
          <ac:chgData name="Michael Pyrcz" userId="0efd8a38-3f8e-46fd-9886-7800c0196e80" providerId="ADAL" clId="{D36576F5-5052-41D0-9C19-531776E1F111}" dt="2019-02-24T14:38:06.352" v="347" actId="1036"/>
          <ac:picMkLst>
            <pc:docMk/>
            <pc:sldMk cId="663118839" sldId="256"/>
            <ac:picMk id="17" creationId="{01D1AE02-A12C-4982-9B86-95FD05B08836}"/>
          </ac:picMkLst>
        </pc:picChg>
        <pc:picChg chg="del">
          <ac:chgData name="Michael Pyrcz" userId="0efd8a38-3f8e-46fd-9886-7800c0196e80" providerId="ADAL" clId="{D36576F5-5052-41D0-9C19-531776E1F111}" dt="2019-02-24T14:30:08.530" v="97" actId="478"/>
          <ac:picMkLst>
            <pc:docMk/>
            <pc:sldMk cId="663118839" sldId="256"/>
            <ac:picMk id="20" creationId="{7F69052C-635F-4E2A-A020-557A3E6B13CA}"/>
          </ac:picMkLst>
        </pc:picChg>
        <pc:picChg chg="add del mod modCrop">
          <ac:chgData name="Michael Pyrcz" userId="0efd8a38-3f8e-46fd-9886-7800c0196e80" providerId="ADAL" clId="{D36576F5-5052-41D0-9C19-531776E1F111}" dt="2019-02-24T14:35:36.850" v="262" actId="478"/>
          <ac:picMkLst>
            <pc:docMk/>
            <pc:sldMk cId="663118839" sldId="256"/>
            <ac:picMk id="40" creationId="{CD6D4B63-33C8-44E7-83B6-2424A271E3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it.io/fhb8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386"/>
            <a:ext cx="11089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 Day Short Course: Multivariate Spatial Modeling</a:t>
            </a:r>
          </a:p>
          <a:p>
            <a:pPr algn="ctr"/>
            <a:r>
              <a:rPr lang="en-US" sz="2000" b="1" dirty="0"/>
              <a:t>For Geoscientists, Data Scientists and Engineers</a:t>
            </a:r>
            <a:endParaRPr lang="en-US" sz="2400" dirty="0"/>
          </a:p>
          <a:p>
            <a:pPr algn="ctr"/>
            <a:r>
              <a:rPr lang="en-US" sz="1400" dirty="0"/>
              <a:t>Michael 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57027"/>
            <a:ext cx="120368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/>
              <a:t>Lectures, theory, workflows, demonstrations and hands-on exercises with open-source in Python: NumPy, Pandas, MatPlotLib, seaborn, and GeostatsPy packages. </a:t>
            </a:r>
            <a:r>
              <a:rPr lang="en-US" sz="1500" dirty="0"/>
              <a:t>Based on my 17 years of experience in consulting and leading research on subsurface modeling, uncertainty management and decision making, I have high graded and made accessible multivariate, spatial geostatistics to geoscientists, data scientists and engineers in a manner that will immediately impact your capabilities for solving subsurface modeling problems. All lectures, and documented workflows, demonstrations, and hands-on exercises are available on GitHub at </a:t>
            </a:r>
            <a:r>
              <a:rPr lang="en-US" sz="1500" dirty="0">
                <a:hlinkClick r:id="rId2"/>
              </a:rPr>
              <a:t>https://git.io/fhb8a</a:t>
            </a:r>
            <a:r>
              <a:rPr lang="en-US" sz="1500" dirty="0"/>
              <a:t>. 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125208" y="120160"/>
            <a:ext cx="801795" cy="801795"/>
            <a:chOff x="85164" y="80685"/>
            <a:chExt cx="6678706" cy="6678706"/>
          </a:xfrm>
        </p:grpSpPr>
        <p:sp>
          <p:nvSpPr>
            <p:cNvPr id="26" name="Oval 25"/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4543" y="509628"/>
              <a:ext cx="5976633" cy="6182727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</a:rPr>
                <a:t>Texas Center for Geostatistics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</a:rPr>
                <a:t>The University of Texas at Austin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9436EB0-6009-481E-80FC-AEEF975861C9}"/>
              </a:ext>
            </a:extLst>
          </p:cNvPr>
          <p:cNvSpPr txBox="1"/>
          <p:nvPr/>
        </p:nvSpPr>
        <p:spPr>
          <a:xfrm>
            <a:off x="245357" y="2267709"/>
            <a:ext cx="1926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Topics and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4E7E3-CE45-4955-BAA2-92440BA9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290" y="4562285"/>
            <a:ext cx="3654828" cy="2203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53E053-FD27-44DC-9AE7-008BC2E89D33}"/>
              </a:ext>
            </a:extLst>
          </p:cNvPr>
          <p:cNvSpPr txBox="1"/>
          <p:nvPr/>
        </p:nvSpPr>
        <p:spPr>
          <a:xfrm>
            <a:off x="3297962" y="4182919"/>
            <a:ext cx="285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(Geo)Statistical / Probability Theory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85A119-3B1C-4129-93A9-CC441D127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0" y="2543292"/>
            <a:ext cx="2994017" cy="19940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3FB2B79-A398-47B3-8F63-B1348D19865D}"/>
              </a:ext>
            </a:extLst>
          </p:cNvPr>
          <p:cNvSpPr txBox="1"/>
          <p:nvPr/>
        </p:nvSpPr>
        <p:spPr>
          <a:xfrm>
            <a:off x="7209136" y="2237458"/>
            <a:ext cx="426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Excel and Python Documented Workflows for Hands-on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7CECF-7BC7-4B16-9040-82A212FF6ADC}"/>
              </a:ext>
            </a:extLst>
          </p:cNvPr>
          <p:cNvSpPr/>
          <p:nvPr/>
        </p:nvSpPr>
        <p:spPr>
          <a:xfrm>
            <a:off x="9951515" y="3314700"/>
            <a:ext cx="322785" cy="6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236740-4F92-4244-9D0E-2F3A857FD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03" y="4363479"/>
            <a:ext cx="2304419" cy="2350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3A139A-CA3B-4CAA-84D8-5CE76058F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257" y="5244624"/>
            <a:ext cx="5270117" cy="1515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41BF6CE-7463-44E5-B811-C6EF1E38B88C}"/>
              </a:ext>
            </a:extLst>
          </p:cNvPr>
          <p:cNvSpPr txBox="1"/>
          <p:nvPr/>
        </p:nvSpPr>
        <p:spPr>
          <a:xfrm>
            <a:off x="8147840" y="4871575"/>
            <a:ext cx="2436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Multivariate Feature Selection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C04D69-8705-4309-84F8-4F4CF6ACB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2582" y="2646329"/>
            <a:ext cx="3090744" cy="2242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171068-8995-4EC8-9023-C766F8C109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50" y="2634520"/>
            <a:ext cx="2418667" cy="130582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5805467-53A8-44FA-8C0E-96B9596C03CA}"/>
              </a:ext>
            </a:extLst>
          </p:cNvPr>
          <p:cNvSpPr txBox="1"/>
          <p:nvPr/>
        </p:nvSpPr>
        <p:spPr>
          <a:xfrm>
            <a:off x="461474" y="4037637"/>
            <a:ext cx="1757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Multivariate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D1AE02-A12C-4982-9B86-95FD05B0883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" r="788"/>
          <a:stretch/>
        </p:blipFill>
        <p:spPr>
          <a:xfrm>
            <a:off x="2634777" y="2634520"/>
            <a:ext cx="3935950" cy="142798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E7E9783-D145-44CA-8F69-187600D42A5E}"/>
              </a:ext>
            </a:extLst>
          </p:cNvPr>
          <p:cNvSpPr txBox="1"/>
          <p:nvPr/>
        </p:nvSpPr>
        <p:spPr>
          <a:xfrm>
            <a:off x="3771960" y="2237458"/>
            <a:ext cx="1442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Spatial Modeling</a:t>
            </a:r>
          </a:p>
        </p:txBody>
      </p: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167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michael pyrcz</cp:lastModifiedBy>
  <cp:revision>53</cp:revision>
  <dcterms:created xsi:type="dcterms:W3CDTF">2017-10-07T03:12:22Z</dcterms:created>
  <dcterms:modified xsi:type="dcterms:W3CDTF">2019-02-24T14:54:45Z</dcterms:modified>
</cp:coreProperties>
</file>