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7D76F-212F-4FA5-9E22-F698FB13A7AA}" v="1615" dt="2018-07-24T15:12:49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CAA7D76F-212F-4FA5-9E22-F698FB13A7AA}"/>
    <pc:docChg chg="custSel modSld">
      <pc:chgData name="Pyrcz, Michael" userId="0efd8a38-3f8e-46fd-9886-7800c0196e80" providerId="ADAL" clId="{CAA7D76F-212F-4FA5-9E22-F698FB13A7AA}" dt="2018-07-24T15:12:49.331" v="1612" actId="20577"/>
      <pc:docMkLst>
        <pc:docMk/>
      </pc:docMkLst>
      <pc:sldChg chg="addSp delSp modSp">
        <pc:chgData name="Pyrcz, Michael" userId="0efd8a38-3f8e-46fd-9886-7800c0196e80" providerId="ADAL" clId="{CAA7D76F-212F-4FA5-9E22-F698FB13A7AA}" dt="2018-07-24T15:12:49.331" v="1612" actId="20577"/>
        <pc:sldMkLst>
          <pc:docMk/>
          <pc:sldMk cId="663118839" sldId="256"/>
        </pc:sldMkLst>
        <pc:spChg chg="mod">
          <ac:chgData name="Pyrcz, Michael" userId="0efd8a38-3f8e-46fd-9886-7800c0196e80" providerId="ADAL" clId="{CAA7D76F-212F-4FA5-9E22-F698FB13A7AA}" dt="2018-07-24T15:12:49.331" v="1612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Pyrcz, Michael" userId="0efd8a38-3f8e-46fd-9886-7800c0196e80" providerId="ADAL" clId="{CAA7D76F-212F-4FA5-9E22-F698FB13A7AA}" dt="2018-07-24T15:11:37.063" v="1611" actId="20577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Pyrcz, Michael" userId="0efd8a38-3f8e-46fd-9886-7800c0196e80" providerId="ADAL" clId="{CAA7D76F-212F-4FA5-9E22-F698FB13A7AA}" dt="2018-07-24T15:06:17.818" v="1366" actId="1076"/>
          <ac:spMkLst>
            <pc:docMk/>
            <pc:sldMk cId="663118839" sldId="256"/>
            <ac:spMk id="5" creationId="{C9436EB0-6009-481E-80FC-AEEF975861C9}"/>
          </ac:spMkLst>
        </pc:spChg>
        <pc:spChg chg="add mod">
          <ac:chgData name="Pyrcz, Michael" userId="0efd8a38-3f8e-46fd-9886-7800c0196e80" providerId="ADAL" clId="{CAA7D76F-212F-4FA5-9E22-F698FB13A7AA}" dt="2018-07-24T15:06:52.677" v="1401" actId="1038"/>
          <ac:spMkLst>
            <pc:docMk/>
            <pc:sldMk cId="663118839" sldId="256"/>
            <ac:spMk id="11" creationId="{3EC7CECF-7BC7-4B16-9040-82A212FF6ADC}"/>
          </ac:spMkLst>
        </pc:spChg>
        <pc:spChg chg="del">
          <ac:chgData name="Pyrcz, Michael" userId="0efd8a38-3f8e-46fd-9886-7800c0196e80" providerId="ADAL" clId="{CAA7D76F-212F-4FA5-9E22-F698FB13A7AA}" dt="2018-07-24T14:54:12.438" v="901" actId="478"/>
          <ac:spMkLst>
            <pc:docMk/>
            <pc:sldMk cId="663118839" sldId="256"/>
            <ac:spMk id="15" creationId="{00000000-0000-0000-0000-000000000000}"/>
          </ac:spMkLst>
        </pc:spChg>
        <pc:spChg chg="del">
          <ac:chgData name="Pyrcz, Michael" userId="0efd8a38-3f8e-46fd-9886-7800c0196e80" providerId="ADAL" clId="{CAA7D76F-212F-4FA5-9E22-F698FB13A7AA}" dt="2018-07-24T14:54:14.110" v="902" actId="478"/>
          <ac:spMkLst>
            <pc:docMk/>
            <pc:sldMk cId="663118839" sldId="256"/>
            <ac:spMk id="16" creationId="{00000000-0000-0000-0000-000000000000}"/>
          </ac:spMkLst>
        </pc:spChg>
        <pc:spChg chg="add mod">
          <ac:chgData name="Pyrcz, Michael" userId="0efd8a38-3f8e-46fd-9886-7800c0196e80" providerId="ADAL" clId="{CAA7D76F-212F-4FA5-9E22-F698FB13A7AA}" dt="2018-07-24T15:06:20.659" v="1367" actId="1076"/>
          <ac:spMkLst>
            <pc:docMk/>
            <pc:sldMk cId="663118839" sldId="256"/>
            <ac:spMk id="22" creationId="{6E53E053-FD27-44DC-9AE7-008BC2E89D33}"/>
          </ac:spMkLst>
        </pc:spChg>
        <pc:spChg chg="add mod">
          <ac:chgData name="Pyrcz, Michael" userId="0efd8a38-3f8e-46fd-9886-7800c0196e80" providerId="ADAL" clId="{CAA7D76F-212F-4FA5-9E22-F698FB13A7AA}" dt="2018-07-24T15:00:10.909" v="1134" actId="1038"/>
          <ac:spMkLst>
            <pc:docMk/>
            <pc:sldMk cId="663118839" sldId="256"/>
            <ac:spMk id="24" creationId="{501C698B-9C02-4F95-AA9E-33891A279B95}"/>
          </ac:spMkLst>
        </pc:spChg>
        <pc:spChg chg="add mod">
          <ac:chgData name="Pyrcz, Michael" userId="0efd8a38-3f8e-46fd-9886-7800c0196e80" providerId="ADAL" clId="{CAA7D76F-212F-4FA5-9E22-F698FB13A7AA}" dt="2018-07-24T15:06:14.107" v="1365" actId="1076"/>
          <ac:spMkLst>
            <pc:docMk/>
            <pc:sldMk cId="663118839" sldId="256"/>
            <ac:spMk id="36" creationId="{F3FB2B79-A398-47B3-8F63-B1348D19865D}"/>
          </ac:spMkLst>
        </pc:spChg>
        <pc:spChg chg="add mod">
          <ac:chgData name="Pyrcz, Michael" userId="0efd8a38-3f8e-46fd-9886-7800c0196e80" providerId="ADAL" clId="{CAA7D76F-212F-4FA5-9E22-F698FB13A7AA}" dt="2018-07-24T15:06:23.692" v="1368" actId="1076"/>
          <ac:spMkLst>
            <pc:docMk/>
            <pc:sldMk cId="663118839" sldId="256"/>
            <ac:spMk id="37" creationId="{1AB47D41-5B7D-44C5-9D4B-928D2934E08C}"/>
          </ac:spMkLst>
        </pc:spChg>
        <pc:spChg chg="add mod">
          <ac:chgData name="Pyrcz, Michael" userId="0efd8a38-3f8e-46fd-9886-7800c0196e80" providerId="ADAL" clId="{CAA7D76F-212F-4FA5-9E22-F698FB13A7AA}" dt="2018-07-24T15:06:08.702" v="1364" actId="1038"/>
          <ac:spMkLst>
            <pc:docMk/>
            <pc:sldMk cId="663118839" sldId="256"/>
            <ac:spMk id="38" creationId="{43390970-68D5-4B6F-B787-5B615B016473}"/>
          </ac:spMkLst>
        </pc:spChg>
        <pc:picChg chg="add del mod">
          <ac:chgData name="Pyrcz, Michael" userId="0efd8a38-3f8e-46fd-9886-7800c0196e80" providerId="ADAL" clId="{CAA7D76F-212F-4FA5-9E22-F698FB13A7AA}" dt="2018-07-24T14:56:08.085" v="967" actId="478"/>
          <ac:picMkLst>
            <pc:docMk/>
            <pc:sldMk cId="663118839" sldId="256"/>
            <ac:picMk id="4" creationId="{FC6C77FE-F9AC-4B33-887C-CA41D0F8345F}"/>
          </ac:picMkLst>
        </pc:picChg>
        <pc:picChg chg="add mod">
          <ac:chgData name="Pyrcz, Michael" userId="0efd8a38-3f8e-46fd-9886-7800c0196e80" providerId="ADAL" clId="{CAA7D76F-212F-4FA5-9E22-F698FB13A7AA}" dt="2018-07-24T14:58:04.795" v="1034" actId="14100"/>
          <ac:picMkLst>
            <pc:docMk/>
            <pc:sldMk cId="663118839" sldId="256"/>
            <ac:picMk id="6" creationId="{52C4E7E3-CE45-4955-BAA2-92440BA9EBA5}"/>
          </ac:picMkLst>
        </pc:picChg>
        <pc:picChg chg="add mod">
          <ac:chgData name="Pyrcz, Michael" userId="0efd8a38-3f8e-46fd-9886-7800c0196e80" providerId="ADAL" clId="{CAA7D76F-212F-4FA5-9E22-F698FB13A7AA}" dt="2018-07-24T14:59:34.173" v="1045" actId="1036"/>
          <ac:picMkLst>
            <pc:docMk/>
            <pc:sldMk cId="663118839" sldId="256"/>
            <ac:picMk id="7" creationId="{8DC03F77-2DAA-4EF5-A7FE-DC2F7567D6DA}"/>
          </ac:picMkLst>
        </pc:picChg>
        <pc:picChg chg="add mod">
          <ac:chgData name="Pyrcz, Michael" userId="0efd8a38-3f8e-46fd-9886-7800c0196e80" providerId="ADAL" clId="{CAA7D76F-212F-4FA5-9E22-F698FB13A7AA}" dt="2018-07-24T15:03:13.683" v="1220" actId="14100"/>
          <ac:picMkLst>
            <pc:docMk/>
            <pc:sldMk cId="663118839" sldId="256"/>
            <ac:picMk id="8" creationId="{6985A119-3B1C-4129-93A9-CC441D1278AE}"/>
          </ac:picMkLst>
        </pc:picChg>
        <pc:picChg chg="add mod modCrop">
          <ac:chgData name="Pyrcz, Michael" userId="0efd8a38-3f8e-46fd-9886-7800c0196e80" providerId="ADAL" clId="{CAA7D76F-212F-4FA5-9E22-F698FB13A7AA}" dt="2018-07-24T15:03:09.620" v="1219" actId="1036"/>
          <ac:picMkLst>
            <pc:docMk/>
            <pc:sldMk cId="663118839" sldId="256"/>
            <ac:picMk id="9" creationId="{8B81304B-7819-40E9-AFA2-6243124849E6}"/>
          </ac:picMkLst>
        </pc:picChg>
        <pc:picChg chg="add mod">
          <ac:chgData name="Pyrcz, Michael" userId="0efd8a38-3f8e-46fd-9886-7800c0196e80" providerId="ADAL" clId="{CAA7D76F-212F-4FA5-9E22-F698FB13A7AA}" dt="2018-07-24T15:06:49.845" v="1382" actId="1035"/>
          <ac:picMkLst>
            <pc:docMk/>
            <pc:sldMk cId="663118839" sldId="256"/>
            <ac:picMk id="10" creationId="{06947BDA-1BB6-49F7-A0D2-A54A07873DFD}"/>
          </ac:picMkLst>
        </pc:picChg>
        <pc:picChg chg="add mod">
          <ac:chgData name="Pyrcz, Michael" userId="0efd8a38-3f8e-46fd-9886-7800c0196e80" providerId="ADAL" clId="{CAA7D76F-212F-4FA5-9E22-F698FB13A7AA}" dt="2018-07-24T15:07:00.111" v="1418" actId="1038"/>
          <ac:picMkLst>
            <pc:docMk/>
            <pc:sldMk cId="663118839" sldId="256"/>
            <ac:picMk id="12" creationId="{CF18ACAF-00BF-46A3-8CC5-370AED19E52F}"/>
          </ac:picMkLst>
        </pc:picChg>
        <pc:picChg chg="add del mod">
          <ac:chgData name="Pyrcz, Michael" userId="0efd8a38-3f8e-46fd-9886-7800c0196e80" providerId="ADAL" clId="{CAA7D76F-212F-4FA5-9E22-F698FB13A7AA}" dt="2018-07-24T15:04:14.332" v="1252" actId="478"/>
          <ac:picMkLst>
            <pc:docMk/>
            <pc:sldMk cId="663118839" sldId="256"/>
            <ac:picMk id="19" creationId="{EBF3E7F7-344B-4CFC-90D3-D4F79BBD0176}"/>
          </ac:picMkLst>
        </pc:picChg>
        <pc:picChg chg="add mod">
          <ac:chgData name="Pyrcz, Michael" userId="0efd8a38-3f8e-46fd-9886-7800c0196e80" providerId="ADAL" clId="{CAA7D76F-212F-4FA5-9E22-F698FB13A7AA}" dt="2018-07-24T14:58:04.795" v="1034" actId="14100"/>
          <ac:picMkLst>
            <pc:docMk/>
            <pc:sldMk cId="663118839" sldId="256"/>
            <ac:picMk id="20" creationId="{7F69052C-635F-4E2A-A020-557A3E6B13CA}"/>
          </ac:picMkLst>
        </pc:picChg>
      </pc:sldChg>
    </pc:docChg>
  </pc:docChgLst>
  <pc:docChgLst>
    <pc:chgData name="Michael Pyrcz" userId="0efd8a38-3f8e-46fd-9886-7800c0196e80" providerId="ADAL" clId="{C3ADB887-2512-4A62-890C-220B6927EBC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.io/fNBqr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.io/fNBq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386"/>
            <a:ext cx="11089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 Day Short Course: Everything Geoscientists and Data Scientists Need to Know About Geostatistics</a:t>
            </a:r>
            <a:endParaRPr lang="en-US" sz="3600" dirty="0"/>
          </a:p>
          <a:p>
            <a:pPr algn="ctr"/>
            <a:r>
              <a:rPr lang="en-US" sz="1400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6418"/>
            <a:ext cx="120368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/>
              <a:t>Theory, workflows, demonstrations and hands-on exercises with open-source in R, Python and Geostatistical Library (GSLIB).  </a:t>
            </a:r>
            <a:r>
              <a:rPr lang="en-US" sz="1500" dirty="0"/>
              <a:t>Based on my 17 years of experience in consulting and leading research on subsurface modeling, uncertainty management and decision making, I have high graded and made accessible geostatistics to geoscientists and data scientists in a manner that will immediately impact your capabilities for solving subsurface modeling problems.  All lectures, and documented workflows, demonstrations, and hands-on exercises are available at </a:t>
            </a:r>
            <a:r>
              <a:rPr lang="en-US" sz="1500" dirty="0">
                <a:hlinkClick r:id="rId2"/>
              </a:rPr>
              <a:t>https://git.io/fNBqz</a:t>
            </a:r>
            <a:r>
              <a:rPr lang="en-US" sz="1500" dirty="0"/>
              <a:t> and </a:t>
            </a:r>
            <a:r>
              <a:rPr lang="en-US" sz="1500" dirty="0">
                <a:hlinkClick r:id="rId3"/>
              </a:rPr>
              <a:t>https://git.io/fNBqr</a:t>
            </a:r>
            <a:r>
              <a:rPr lang="en-US" sz="1500" dirty="0"/>
              <a:t>. 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436EB0-6009-481E-80FC-AEEF975861C9}"/>
              </a:ext>
            </a:extLst>
          </p:cNvPr>
          <p:cNvSpPr txBox="1"/>
          <p:nvPr/>
        </p:nvSpPr>
        <p:spPr>
          <a:xfrm>
            <a:off x="1045047" y="2237458"/>
            <a:ext cx="1926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Topics and Applications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9052C-635F-4E2A-A020-557A3E6B1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2" y="2505191"/>
            <a:ext cx="3654828" cy="1671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4E7E3-CE45-4955-BAA2-92440BA9E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59" y="4537343"/>
            <a:ext cx="3654828" cy="22030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53E053-FD27-44DC-9AE7-008BC2E89D33}"/>
              </a:ext>
            </a:extLst>
          </p:cNvPr>
          <p:cNvSpPr txBox="1"/>
          <p:nvPr/>
        </p:nvSpPr>
        <p:spPr>
          <a:xfrm>
            <a:off x="552542" y="4215368"/>
            <a:ext cx="285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(Geo)Statistical / Probability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03F77-2DAA-4EF5-A7FE-DC2F7567D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228" y="2510843"/>
            <a:ext cx="2723772" cy="41386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1C698B-9C02-4F95-AA9E-33891A279B95}"/>
              </a:ext>
            </a:extLst>
          </p:cNvPr>
          <p:cNvSpPr txBox="1"/>
          <p:nvPr/>
        </p:nvSpPr>
        <p:spPr>
          <a:xfrm>
            <a:off x="4016646" y="2237458"/>
            <a:ext cx="246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Python / GSLIB Demonstration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5A119-3B1C-4129-93A9-CC441D127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800" y="2543292"/>
            <a:ext cx="2994017" cy="19940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3FB2B79-A398-47B3-8F63-B1348D19865D}"/>
              </a:ext>
            </a:extLst>
          </p:cNvPr>
          <p:cNvSpPr txBox="1"/>
          <p:nvPr/>
        </p:nvSpPr>
        <p:spPr>
          <a:xfrm>
            <a:off x="7418861" y="2237458"/>
            <a:ext cx="1313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Excel Hands-on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1304B-7819-40E9-AFA2-6243124849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5302"/>
          <a:stretch/>
        </p:blipFill>
        <p:spPr>
          <a:xfrm>
            <a:off x="6684390" y="4785377"/>
            <a:ext cx="3051225" cy="19276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B47D41-5B7D-44C5-9D4B-928D2934E08C}"/>
              </a:ext>
            </a:extLst>
          </p:cNvPr>
          <p:cNvSpPr txBox="1"/>
          <p:nvPr/>
        </p:nvSpPr>
        <p:spPr>
          <a:xfrm>
            <a:off x="7328382" y="4492558"/>
            <a:ext cx="1763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 / </a:t>
            </a:r>
            <a:r>
              <a:rPr lang="en-US" sz="1400" b="1" dirty="0" err="1"/>
              <a:t>Rstudio</a:t>
            </a:r>
            <a:r>
              <a:rPr lang="en-US" sz="1400" b="1" dirty="0"/>
              <a:t> Hands-on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47BDA-1BB6-49F7-A0D2-A54A07873D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8992" y="2593864"/>
            <a:ext cx="1701938" cy="22801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C7CECF-7BC7-4B16-9040-82A212FF6ADC}"/>
              </a:ext>
            </a:extLst>
          </p:cNvPr>
          <p:cNvSpPr/>
          <p:nvPr/>
        </p:nvSpPr>
        <p:spPr>
          <a:xfrm>
            <a:off x="9951515" y="3314700"/>
            <a:ext cx="322785" cy="6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90970-68D5-4B6F-B787-5B615B016473}"/>
              </a:ext>
            </a:extLst>
          </p:cNvPr>
          <p:cNvSpPr txBox="1"/>
          <p:nvPr/>
        </p:nvSpPr>
        <p:spPr>
          <a:xfrm>
            <a:off x="9643914" y="2237458"/>
            <a:ext cx="2621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Machine Learning for Subsurface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18ACAF-00BF-46A3-8CC5-370AED19E5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8515" y="4874050"/>
            <a:ext cx="1701938" cy="18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161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53</cp:revision>
  <dcterms:created xsi:type="dcterms:W3CDTF">2017-10-07T03:12:22Z</dcterms:created>
  <dcterms:modified xsi:type="dcterms:W3CDTF">2018-07-24T15:12:54Z</dcterms:modified>
</cp:coreProperties>
</file>