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106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  <pc:docChg chg="undo modSld">
      <pc:chgData name="Pyrcz, Michael" userId="0efd8a38-3f8e-46fd-9886-7800c0196e80" providerId="ADAL" clId="{E25C43AE-9977-4BB6-954C-1CE60A4797A0}" dt="2017-10-07T03:57:23.508" v="65" actId="20577"/>
      <pc:docMkLst>
        <pc:docMk/>
      </pc:docMkLst>
      <pc:sldChg chg="modSp">
        <pc:chgData name="Pyrcz, Michael" userId="0efd8a38-3f8e-46fd-9886-7800c0196e80" providerId="ADAL" clId="{E25C43AE-9977-4BB6-954C-1CE60A4797A0}" dt="2017-10-07T03:57:23.508" v="65" actId="20577"/>
        <pc:sldMkLst>
          <pc:docMk/>
          <pc:sldMk cId="663118839" sldId="256"/>
        </pc:sldMkLst>
        <pc:graphicFrameChg chg="mod modGraphic">
          <ac:chgData name="Pyrcz, Michael" userId="0efd8a38-3f8e-46fd-9886-7800c0196e80" providerId="ADAL" clId="{E25C43AE-9977-4BB6-954C-1CE60A4797A0}" dt="2017-10-07T03:57:23.508" v="65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8437"/>
              </p:ext>
            </p:extLst>
          </p:nvPr>
        </p:nvGraphicFramePr>
        <p:xfrm>
          <a:off x="521396" y="2147768"/>
          <a:ext cx="1018237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77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4716855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  <a:gridCol w="2761142">
                  <a:extLst>
                    <a:ext uri="{9D8B030D-6E8A-4147-A177-3AD203B41FA5}">
                      <a16:colId xmlns:a16="http://schemas.microsoft.com/office/drawing/2014/main" val="101583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Criteria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Considerations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Separation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of Rock Properties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Facies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must divide the properties of interest that impact subsurface environmental and economic performance (e.g. grade, porosity and permeability).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Identifiable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in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Facies must be identifiable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with the most common data available.  e.g. facies identifiable only in cores are not useful if most wells have only logs.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1062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Map-able Away from Data</a:t>
                      </a:r>
                      <a:endParaRPr lang="en-US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Facies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must be easier to predict away from data than the rock properties of interest directly,  facies improves prediction.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4556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Sufficient Sampling</a:t>
                      </a:r>
                      <a:endParaRPr lang="en-US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There must be enough data to allow for reliable inference of reliable statistics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for rock properties for each facies.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42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8513" y="90524"/>
            <a:ext cx="850014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 smtClean="0"/>
              <a:t>What are the Criteria for Facies / Rock Types in Subsurface Modeling</a:t>
            </a:r>
            <a:r>
              <a:rPr lang="en-US" sz="2300" dirty="0" smtClean="0"/>
              <a:t>?</a:t>
            </a:r>
            <a:endParaRPr lang="en-US" sz="2300" dirty="0" smtClean="0"/>
          </a:p>
          <a:p>
            <a:pPr algn="ctr"/>
            <a:r>
              <a:rPr lang="en-US" dirty="0" smtClean="0"/>
              <a:t>Michael Pyrcz, University of Texas at Austin (@GeostatsGuy)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817" y="974451"/>
            <a:ext cx="106808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Facies / Rock type is an important decision for subsurface modeling.  It should remain a collaborative decision </a:t>
            </a:r>
            <a:r>
              <a:rPr lang="en-US" sz="1600" dirty="0" smtClean="0"/>
              <a:t>integrating </a:t>
            </a:r>
          </a:p>
          <a:p>
            <a:r>
              <a:rPr lang="en-US" sz="1600" dirty="0" smtClean="0"/>
              <a:t>expertise from the project team (Geologists, Reservoir Modelers, Reservoir Engineers, Petro- and Geophysicists).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Facies / Rock types must improve subsurface prediction away from the data or they do not add value.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Number of facies is a balancing act between accuracy of geological concepts and statistical inference, and modeling effort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728699" y="2670348"/>
            <a:ext cx="0" cy="78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28699" y="3455295"/>
            <a:ext cx="1213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V="1">
            <a:off x="9154338" y="32012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9306738" y="30425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9268638" y="31250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9306738" y="27313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9300388" y="30806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9433738" y="29218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9395638" y="30234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9433738" y="26488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9433738" y="30171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9586138" y="28583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9548038" y="29409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9586138" y="2839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9586138" y="30869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9738538" y="29282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V="1">
            <a:off x="9700438" y="30107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9738538" y="28837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8944788" y="31695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9097188" y="30107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9059088" y="3093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9097188" y="33219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9586138" y="2839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V="1">
            <a:off x="9738538" y="26805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9700438" y="27631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9738538" y="29917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9351188" y="29853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9503588" y="28266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9465488" y="29091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V="1">
            <a:off x="9503588" y="31377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9357538" y="28520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V="1">
            <a:off x="9509938" y="26932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9471838" y="27758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V="1">
            <a:off x="9509938" y="30044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9090838" y="31250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9243238" y="2966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9205138" y="30488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9243238" y="32774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V="1">
            <a:off x="9294038" y="29409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V="1">
            <a:off x="9446438" y="27821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9408338" y="28647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V="1">
            <a:off x="9446438" y="3093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V="1">
            <a:off x="9528988" y="29663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9687738" y="28202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V="1">
            <a:off x="9649638" y="29028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V="1">
            <a:off x="9630588" y="26932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8944788" y="32838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V="1">
            <a:off x="9097188" y="31250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V="1">
            <a:off x="9059088" y="320764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V="1">
            <a:off x="9097188" y="3315595"/>
            <a:ext cx="5080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08288" y="3428702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Porosity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8166631" y="2968999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Permeability</a:t>
            </a:r>
            <a:endParaRPr lang="en-US" sz="1050" dirty="0"/>
          </a:p>
        </p:txBody>
      </p:sp>
      <p:sp>
        <p:nvSpPr>
          <p:cNvPr id="59" name="Oval 58"/>
          <p:cNvSpPr/>
          <p:nvPr/>
        </p:nvSpPr>
        <p:spPr>
          <a:xfrm>
            <a:off x="8919388" y="3048895"/>
            <a:ext cx="374652" cy="37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274987" y="2598045"/>
            <a:ext cx="590551" cy="59867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090837" y="2893551"/>
            <a:ext cx="342903" cy="3476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786039" y="3904952"/>
            <a:ext cx="63500" cy="914400"/>
          </a:xfrm>
          <a:custGeom>
            <a:avLst/>
            <a:gdLst>
              <a:gd name="connsiteX0" fmla="*/ 63500 w 63500"/>
              <a:gd name="connsiteY0" fmla="*/ 914400 h 914400"/>
              <a:gd name="connsiteX1" fmla="*/ 19050 w 63500"/>
              <a:gd name="connsiteY1" fmla="*/ 469900 h 914400"/>
              <a:gd name="connsiteX2" fmla="*/ 0 w 63500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" h="914400">
                <a:moveTo>
                  <a:pt x="63500" y="914400"/>
                </a:moveTo>
                <a:cubicBezTo>
                  <a:pt x="46566" y="768350"/>
                  <a:pt x="29633" y="622300"/>
                  <a:pt x="19050" y="469900"/>
                </a:cubicBezTo>
                <a:cubicBezTo>
                  <a:pt x="8467" y="317500"/>
                  <a:pt x="4233" y="15875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8435297" y="3921400"/>
            <a:ext cx="358452" cy="866201"/>
          </a:xfrm>
          <a:custGeom>
            <a:avLst/>
            <a:gdLst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195364 w 406273"/>
              <a:gd name="connsiteY30" fmla="*/ 7620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296964 w 406273"/>
              <a:gd name="connsiteY30" fmla="*/ 6985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81741 w 395800"/>
              <a:gd name="connsiteY0" fmla="*/ 863600 h 863600"/>
              <a:gd name="connsiteX1" fmla="*/ 324591 w 395800"/>
              <a:gd name="connsiteY1" fmla="*/ 819150 h 863600"/>
              <a:gd name="connsiteX2" fmla="*/ 394441 w 395800"/>
              <a:gd name="connsiteY2" fmla="*/ 800100 h 863600"/>
              <a:gd name="connsiteX3" fmla="*/ 248391 w 395800"/>
              <a:gd name="connsiteY3" fmla="*/ 768350 h 863600"/>
              <a:gd name="connsiteX4" fmla="*/ 369041 w 395800"/>
              <a:gd name="connsiteY4" fmla="*/ 749300 h 863600"/>
              <a:gd name="connsiteX5" fmla="*/ 349991 w 395800"/>
              <a:gd name="connsiteY5" fmla="*/ 723900 h 863600"/>
              <a:gd name="connsiteX6" fmla="*/ 375391 w 395800"/>
              <a:gd name="connsiteY6" fmla="*/ 698500 h 863600"/>
              <a:gd name="connsiteX7" fmla="*/ 203941 w 395800"/>
              <a:gd name="connsiteY7" fmla="*/ 673100 h 863600"/>
              <a:gd name="connsiteX8" fmla="*/ 299191 w 395800"/>
              <a:gd name="connsiteY8" fmla="*/ 654050 h 863600"/>
              <a:gd name="connsiteX9" fmla="*/ 134091 w 395800"/>
              <a:gd name="connsiteY9" fmla="*/ 622300 h 863600"/>
              <a:gd name="connsiteX10" fmla="*/ 197591 w 395800"/>
              <a:gd name="connsiteY10" fmla="*/ 590550 h 863600"/>
              <a:gd name="connsiteX11" fmla="*/ 76941 w 395800"/>
              <a:gd name="connsiteY11" fmla="*/ 558800 h 863600"/>
              <a:gd name="connsiteX12" fmla="*/ 362691 w 395800"/>
              <a:gd name="connsiteY12" fmla="*/ 546100 h 863600"/>
              <a:gd name="connsiteX13" fmla="*/ 311891 w 395800"/>
              <a:gd name="connsiteY13" fmla="*/ 508000 h 863600"/>
              <a:gd name="connsiteX14" fmla="*/ 362691 w 395800"/>
              <a:gd name="connsiteY14" fmla="*/ 482600 h 863600"/>
              <a:gd name="connsiteX15" fmla="*/ 311891 w 395800"/>
              <a:gd name="connsiteY15" fmla="*/ 425450 h 863600"/>
              <a:gd name="connsiteX16" fmla="*/ 349991 w 395800"/>
              <a:gd name="connsiteY16" fmla="*/ 412750 h 863600"/>
              <a:gd name="connsiteX17" fmla="*/ 222991 w 395800"/>
              <a:gd name="connsiteY17" fmla="*/ 387350 h 863600"/>
              <a:gd name="connsiteX18" fmla="*/ 280141 w 395800"/>
              <a:gd name="connsiteY18" fmla="*/ 355600 h 863600"/>
              <a:gd name="connsiteX19" fmla="*/ 127741 w 395800"/>
              <a:gd name="connsiteY19" fmla="*/ 330200 h 863600"/>
              <a:gd name="connsiteX20" fmla="*/ 203941 w 395800"/>
              <a:gd name="connsiteY20" fmla="*/ 304800 h 863600"/>
              <a:gd name="connsiteX21" fmla="*/ 38841 w 395800"/>
              <a:gd name="connsiteY21" fmla="*/ 266700 h 863600"/>
              <a:gd name="connsiteX22" fmla="*/ 318241 w 395800"/>
              <a:gd name="connsiteY22" fmla="*/ 247650 h 863600"/>
              <a:gd name="connsiteX23" fmla="*/ 337291 w 395800"/>
              <a:gd name="connsiteY23" fmla="*/ 222250 h 863600"/>
              <a:gd name="connsiteX24" fmla="*/ 318241 w 395800"/>
              <a:gd name="connsiteY24" fmla="*/ 209550 h 863600"/>
              <a:gd name="connsiteX25" fmla="*/ 343641 w 395800"/>
              <a:gd name="connsiteY25" fmla="*/ 184150 h 863600"/>
              <a:gd name="connsiteX26" fmla="*/ 305541 w 395800"/>
              <a:gd name="connsiteY26" fmla="*/ 158750 h 863600"/>
              <a:gd name="connsiteX27" fmla="*/ 248391 w 395800"/>
              <a:gd name="connsiteY27" fmla="*/ 152400 h 863600"/>
              <a:gd name="connsiteX28" fmla="*/ 261091 w 395800"/>
              <a:gd name="connsiteY28" fmla="*/ 127000 h 863600"/>
              <a:gd name="connsiteX29" fmla="*/ 146791 w 395800"/>
              <a:gd name="connsiteY29" fmla="*/ 101600 h 863600"/>
              <a:gd name="connsiteX30" fmla="*/ 286491 w 395800"/>
              <a:gd name="connsiteY30" fmla="*/ 69850 h 863600"/>
              <a:gd name="connsiteX31" fmla="*/ 38841 w 395800"/>
              <a:gd name="connsiteY31" fmla="*/ 63500 h 863600"/>
              <a:gd name="connsiteX32" fmla="*/ 235691 w 395800"/>
              <a:gd name="connsiteY32" fmla="*/ 38100 h 863600"/>
              <a:gd name="connsiteX33" fmla="*/ 741 w 395800"/>
              <a:gd name="connsiteY33" fmla="*/ 6350 h 863600"/>
              <a:gd name="connsiteX34" fmla="*/ 330941 w 395800"/>
              <a:gd name="connsiteY34" fmla="*/ 0 h 863600"/>
              <a:gd name="connsiteX0" fmla="*/ 381796 w 395855"/>
              <a:gd name="connsiteY0" fmla="*/ 863600 h 863600"/>
              <a:gd name="connsiteX1" fmla="*/ 324646 w 395855"/>
              <a:gd name="connsiteY1" fmla="*/ 819150 h 863600"/>
              <a:gd name="connsiteX2" fmla="*/ 394496 w 395855"/>
              <a:gd name="connsiteY2" fmla="*/ 800100 h 863600"/>
              <a:gd name="connsiteX3" fmla="*/ 248446 w 395855"/>
              <a:gd name="connsiteY3" fmla="*/ 768350 h 863600"/>
              <a:gd name="connsiteX4" fmla="*/ 369096 w 395855"/>
              <a:gd name="connsiteY4" fmla="*/ 749300 h 863600"/>
              <a:gd name="connsiteX5" fmla="*/ 350046 w 395855"/>
              <a:gd name="connsiteY5" fmla="*/ 723900 h 863600"/>
              <a:gd name="connsiteX6" fmla="*/ 375446 w 395855"/>
              <a:gd name="connsiteY6" fmla="*/ 698500 h 863600"/>
              <a:gd name="connsiteX7" fmla="*/ 203996 w 395855"/>
              <a:gd name="connsiteY7" fmla="*/ 673100 h 863600"/>
              <a:gd name="connsiteX8" fmla="*/ 299246 w 395855"/>
              <a:gd name="connsiteY8" fmla="*/ 654050 h 863600"/>
              <a:gd name="connsiteX9" fmla="*/ 134146 w 395855"/>
              <a:gd name="connsiteY9" fmla="*/ 622300 h 863600"/>
              <a:gd name="connsiteX10" fmla="*/ 197646 w 395855"/>
              <a:gd name="connsiteY10" fmla="*/ 590550 h 863600"/>
              <a:gd name="connsiteX11" fmla="*/ 76996 w 395855"/>
              <a:gd name="connsiteY11" fmla="*/ 558800 h 863600"/>
              <a:gd name="connsiteX12" fmla="*/ 362746 w 395855"/>
              <a:gd name="connsiteY12" fmla="*/ 546100 h 863600"/>
              <a:gd name="connsiteX13" fmla="*/ 311946 w 395855"/>
              <a:gd name="connsiteY13" fmla="*/ 508000 h 863600"/>
              <a:gd name="connsiteX14" fmla="*/ 362746 w 395855"/>
              <a:gd name="connsiteY14" fmla="*/ 482600 h 863600"/>
              <a:gd name="connsiteX15" fmla="*/ 311946 w 395855"/>
              <a:gd name="connsiteY15" fmla="*/ 425450 h 863600"/>
              <a:gd name="connsiteX16" fmla="*/ 350046 w 395855"/>
              <a:gd name="connsiteY16" fmla="*/ 412750 h 863600"/>
              <a:gd name="connsiteX17" fmla="*/ 223046 w 395855"/>
              <a:gd name="connsiteY17" fmla="*/ 387350 h 863600"/>
              <a:gd name="connsiteX18" fmla="*/ 280196 w 395855"/>
              <a:gd name="connsiteY18" fmla="*/ 355600 h 863600"/>
              <a:gd name="connsiteX19" fmla="*/ 127796 w 395855"/>
              <a:gd name="connsiteY19" fmla="*/ 330200 h 863600"/>
              <a:gd name="connsiteX20" fmla="*/ 203996 w 395855"/>
              <a:gd name="connsiteY20" fmla="*/ 304800 h 863600"/>
              <a:gd name="connsiteX21" fmla="*/ 38896 w 395855"/>
              <a:gd name="connsiteY21" fmla="*/ 266700 h 863600"/>
              <a:gd name="connsiteX22" fmla="*/ 318296 w 395855"/>
              <a:gd name="connsiteY22" fmla="*/ 247650 h 863600"/>
              <a:gd name="connsiteX23" fmla="*/ 337346 w 395855"/>
              <a:gd name="connsiteY23" fmla="*/ 222250 h 863600"/>
              <a:gd name="connsiteX24" fmla="*/ 318296 w 395855"/>
              <a:gd name="connsiteY24" fmla="*/ 209550 h 863600"/>
              <a:gd name="connsiteX25" fmla="*/ 343696 w 395855"/>
              <a:gd name="connsiteY25" fmla="*/ 184150 h 863600"/>
              <a:gd name="connsiteX26" fmla="*/ 305596 w 395855"/>
              <a:gd name="connsiteY26" fmla="*/ 158750 h 863600"/>
              <a:gd name="connsiteX27" fmla="*/ 248446 w 395855"/>
              <a:gd name="connsiteY27" fmla="*/ 152400 h 863600"/>
              <a:gd name="connsiteX28" fmla="*/ 261146 w 395855"/>
              <a:gd name="connsiteY28" fmla="*/ 127000 h 863600"/>
              <a:gd name="connsiteX29" fmla="*/ 146846 w 395855"/>
              <a:gd name="connsiteY29" fmla="*/ 101600 h 863600"/>
              <a:gd name="connsiteX30" fmla="*/ 286546 w 395855"/>
              <a:gd name="connsiteY30" fmla="*/ 69850 h 863600"/>
              <a:gd name="connsiteX31" fmla="*/ 146846 w 395855"/>
              <a:gd name="connsiteY31" fmla="*/ 63500 h 863600"/>
              <a:gd name="connsiteX32" fmla="*/ 235746 w 395855"/>
              <a:gd name="connsiteY32" fmla="*/ 38100 h 863600"/>
              <a:gd name="connsiteX33" fmla="*/ 796 w 395855"/>
              <a:gd name="connsiteY33" fmla="*/ 6350 h 863600"/>
              <a:gd name="connsiteX34" fmla="*/ 330996 w 395855"/>
              <a:gd name="connsiteY34" fmla="*/ 0 h 863600"/>
              <a:gd name="connsiteX0" fmla="*/ 344393 w 358452"/>
              <a:gd name="connsiteY0" fmla="*/ 866201 h 866201"/>
              <a:gd name="connsiteX1" fmla="*/ 287243 w 358452"/>
              <a:gd name="connsiteY1" fmla="*/ 821751 h 866201"/>
              <a:gd name="connsiteX2" fmla="*/ 357093 w 358452"/>
              <a:gd name="connsiteY2" fmla="*/ 802701 h 866201"/>
              <a:gd name="connsiteX3" fmla="*/ 211043 w 358452"/>
              <a:gd name="connsiteY3" fmla="*/ 770951 h 866201"/>
              <a:gd name="connsiteX4" fmla="*/ 331693 w 358452"/>
              <a:gd name="connsiteY4" fmla="*/ 751901 h 866201"/>
              <a:gd name="connsiteX5" fmla="*/ 312643 w 358452"/>
              <a:gd name="connsiteY5" fmla="*/ 726501 h 866201"/>
              <a:gd name="connsiteX6" fmla="*/ 338043 w 358452"/>
              <a:gd name="connsiteY6" fmla="*/ 701101 h 866201"/>
              <a:gd name="connsiteX7" fmla="*/ 166593 w 358452"/>
              <a:gd name="connsiteY7" fmla="*/ 675701 h 866201"/>
              <a:gd name="connsiteX8" fmla="*/ 261843 w 358452"/>
              <a:gd name="connsiteY8" fmla="*/ 656651 h 866201"/>
              <a:gd name="connsiteX9" fmla="*/ 96743 w 358452"/>
              <a:gd name="connsiteY9" fmla="*/ 624901 h 866201"/>
              <a:gd name="connsiteX10" fmla="*/ 160243 w 358452"/>
              <a:gd name="connsiteY10" fmla="*/ 593151 h 866201"/>
              <a:gd name="connsiteX11" fmla="*/ 39593 w 358452"/>
              <a:gd name="connsiteY11" fmla="*/ 561401 h 866201"/>
              <a:gd name="connsiteX12" fmla="*/ 325343 w 358452"/>
              <a:gd name="connsiteY12" fmla="*/ 548701 h 866201"/>
              <a:gd name="connsiteX13" fmla="*/ 274543 w 358452"/>
              <a:gd name="connsiteY13" fmla="*/ 510601 h 866201"/>
              <a:gd name="connsiteX14" fmla="*/ 325343 w 358452"/>
              <a:gd name="connsiteY14" fmla="*/ 485201 h 866201"/>
              <a:gd name="connsiteX15" fmla="*/ 274543 w 358452"/>
              <a:gd name="connsiteY15" fmla="*/ 428051 h 866201"/>
              <a:gd name="connsiteX16" fmla="*/ 312643 w 358452"/>
              <a:gd name="connsiteY16" fmla="*/ 415351 h 866201"/>
              <a:gd name="connsiteX17" fmla="*/ 185643 w 358452"/>
              <a:gd name="connsiteY17" fmla="*/ 389951 h 866201"/>
              <a:gd name="connsiteX18" fmla="*/ 242793 w 358452"/>
              <a:gd name="connsiteY18" fmla="*/ 358201 h 866201"/>
              <a:gd name="connsiteX19" fmla="*/ 90393 w 358452"/>
              <a:gd name="connsiteY19" fmla="*/ 332801 h 866201"/>
              <a:gd name="connsiteX20" fmla="*/ 166593 w 358452"/>
              <a:gd name="connsiteY20" fmla="*/ 307401 h 866201"/>
              <a:gd name="connsiteX21" fmla="*/ 1493 w 358452"/>
              <a:gd name="connsiteY21" fmla="*/ 269301 h 866201"/>
              <a:gd name="connsiteX22" fmla="*/ 280893 w 358452"/>
              <a:gd name="connsiteY22" fmla="*/ 250251 h 866201"/>
              <a:gd name="connsiteX23" fmla="*/ 299943 w 358452"/>
              <a:gd name="connsiteY23" fmla="*/ 224851 h 866201"/>
              <a:gd name="connsiteX24" fmla="*/ 280893 w 358452"/>
              <a:gd name="connsiteY24" fmla="*/ 212151 h 866201"/>
              <a:gd name="connsiteX25" fmla="*/ 306293 w 358452"/>
              <a:gd name="connsiteY25" fmla="*/ 186751 h 866201"/>
              <a:gd name="connsiteX26" fmla="*/ 268193 w 358452"/>
              <a:gd name="connsiteY26" fmla="*/ 161351 h 866201"/>
              <a:gd name="connsiteX27" fmla="*/ 211043 w 358452"/>
              <a:gd name="connsiteY27" fmla="*/ 155001 h 866201"/>
              <a:gd name="connsiteX28" fmla="*/ 223743 w 358452"/>
              <a:gd name="connsiteY28" fmla="*/ 129601 h 866201"/>
              <a:gd name="connsiteX29" fmla="*/ 109443 w 358452"/>
              <a:gd name="connsiteY29" fmla="*/ 104201 h 866201"/>
              <a:gd name="connsiteX30" fmla="*/ 249143 w 358452"/>
              <a:gd name="connsiteY30" fmla="*/ 72451 h 866201"/>
              <a:gd name="connsiteX31" fmla="*/ 109443 w 358452"/>
              <a:gd name="connsiteY31" fmla="*/ 66101 h 866201"/>
              <a:gd name="connsiteX32" fmla="*/ 198343 w 358452"/>
              <a:gd name="connsiteY32" fmla="*/ 40701 h 866201"/>
              <a:gd name="connsiteX33" fmla="*/ 153893 w 358452"/>
              <a:gd name="connsiteY33" fmla="*/ 2601 h 866201"/>
              <a:gd name="connsiteX34" fmla="*/ 293593 w 358452"/>
              <a:gd name="connsiteY34" fmla="*/ 2601 h 86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8452" h="866201">
                <a:moveTo>
                  <a:pt x="344393" y="866201"/>
                </a:moveTo>
                <a:cubicBezTo>
                  <a:pt x="314759" y="849267"/>
                  <a:pt x="285126" y="832334"/>
                  <a:pt x="287243" y="821751"/>
                </a:cubicBezTo>
                <a:cubicBezTo>
                  <a:pt x="289360" y="811168"/>
                  <a:pt x="369793" y="811168"/>
                  <a:pt x="357093" y="802701"/>
                </a:cubicBezTo>
                <a:cubicBezTo>
                  <a:pt x="344393" y="794234"/>
                  <a:pt x="215276" y="779418"/>
                  <a:pt x="211043" y="770951"/>
                </a:cubicBezTo>
                <a:cubicBezTo>
                  <a:pt x="206810" y="762484"/>
                  <a:pt x="331693" y="751901"/>
                  <a:pt x="331693" y="751901"/>
                </a:cubicBezTo>
                <a:cubicBezTo>
                  <a:pt x="348626" y="744493"/>
                  <a:pt x="312643" y="726501"/>
                  <a:pt x="312643" y="726501"/>
                </a:cubicBezTo>
                <a:cubicBezTo>
                  <a:pt x="313701" y="718034"/>
                  <a:pt x="362385" y="709568"/>
                  <a:pt x="338043" y="701101"/>
                </a:cubicBezTo>
                <a:cubicBezTo>
                  <a:pt x="313701" y="692634"/>
                  <a:pt x="179293" y="683109"/>
                  <a:pt x="166593" y="675701"/>
                </a:cubicBezTo>
                <a:cubicBezTo>
                  <a:pt x="153893" y="668293"/>
                  <a:pt x="273485" y="665118"/>
                  <a:pt x="261843" y="656651"/>
                </a:cubicBezTo>
                <a:cubicBezTo>
                  <a:pt x="250201" y="648184"/>
                  <a:pt x="113676" y="635484"/>
                  <a:pt x="96743" y="624901"/>
                </a:cubicBezTo>
                <a:cubicBezTo>
                  <a:pt x="79810" y="614318"/>
                  <a:pt x="169768" y="603734"/>
                  <a:pt x="160243" y="593151"/>
                </a:cubicBezTo>
                <a:cubicBezTo>
                  <a:pt x="150718" y="582568"/>
                  <a:pt x="12076" y="568809"/>
                  <a:pt x="39593" y="561401"/>
                </a:cubicBezTo>
                <a:cubicBezTo>
                  <a:pt x="67110" y="553993"/>
                  <a:pt x="286185" y="557168"/>
                  <a:pt x="325343" y="548701"/>
                </a:cubicBezTo>
                <a:cubicBezTo>
                  <a:pt x="364501" y="540234"/>
                  <a:pt x="274543" y="521184"/>
                  <a:pt x="274543" y="510601"/>
                </a:cubicBezTo>
                <a:cubicBezTo>
                  <a:pt x="274543" y="500018"/>
                  <a:pt x="325343" y="498959"/>
                  <a:pt x="325343" y="485201"/>
                </a:cubicBezTo>
                <a:cubicBezTo>
                  <a:pt x="325343" y="471443"/>
                  <a:pt x="276660" y="439693"/>
                  <a:pt x="274543" y="428051"/>
                </a:cubicBezTo>
                <a:cubicBezTo>
                  <a:pt x="272426" y="416409"/>
                  <a:pt x="327460" y="421701"/>
                  <a:pt x="312643" y="415351"/>
                </a:cubicBezTo>
                <a:cubicBezTo>
                  <a:pt x="297826" y="409001"/>
                  <a:pt x="197285" y="399476"/>
                  <a:pt x="185643" y="389951"/>
                </a:cubicBezTo>
                <a:cubicBezTo>
                  <a:pt x="174001" y="380426"/>
                  <a:pt x="258668" y="367726"/>
                  <a:pt x="242793" y="358201"/>
                </a:cubicBezTo>
                <a:cubicBezTo>
                  <a:pt x="226918" y="348676"/>
                  <a:pt x="103093" y="341268"/>
                  <a:pt x="90393" y="332801"/>
                </a:cubicBezTo>
                <a:cubicBezTo>
                  <a:pt x="77693" y="324334"/>
                  <a:pt x="181410" y="317984"/>
                  <a:pt x="166593" y="307401"/>
                </a:cubicBezTo>
                <a:cubicBezTo>
                  <a:pt x="151776" y="296818"/>
                  <a:pt x="-17557" y="278826"/>
                  <a:pt x="1493" y="269301"/>
                </a:cubicBezTo>
                <a:cubicBezTo>
                  <a:pt x="20543" y="259776"/>
                  <a:pt x="280893" y="250251"/>
                  <a:pt x="280893" y="250251"/>
                </a:cubicBezTo>
                <a:cubicBezTo>
                  <a:pt x="330635" y="242843"/>
                  <a:pt x="299943" y="224851"/>
                  <a:pt x="299943" y="224851"/>
                </a:cubicBezTo>
                <a:cubicBezTo>
                  <a:pt x="299943" y="218501"/>
                  <a:pt x="280893" y="212151"/>
                  <a:pt x="280893" y="212151"/>
                </a:cubicBezTo>
                <a:cubicBezTo>
                  <a:pt x="281951" y="205801"/>
                  <a:pt x="308410" y="195218"/>
                  <a:pt x="306293" y="186751"/>
                </a:cubicBezTo>
                <a:cubicBezTo>
                  <a:pt x="304176" y="178284"/>
                  <a:pt x="284068" y="166643"/>
                  <a:pt x="268193" y="161351"/>
                </a:cubicBezTo>
                <a:cubicBezTo>
                  <a:pt x="252318" y="156059"/>
                  <a:pt x="211043" y="155001"/>
                  <a:pt x="211043" y="155001"/>
                </a:cubicBezTo>
                <a:cubicBezTo>
                  <a:pt x="203635" y="149709"/>
                  <a:pt x="240676" y="138068"/>
                  <a:pt x="223743" y="129601"/>
                </a:cubicBezTo>
                <a:cubicBezTo>
                  <a:pt x="206810" y="121134"/>
                  <a:pt x="105210" y="113726"/>
                  <a:pt x="109443" y="104201"/>
                </a:cubicBezTo>
                <a:cubicBezTo>
                  <a:pt x="113676" y="94676"/>
                  <a:pt x="249143" y="78801"/>
                  <a:pt x="249143" y="72451"/>
                </a:cubicBezTo>
                <a:cubicBezTo>
                  <a:pt x="249143" y="66101"/>
                  <a:pt x="117910" y="71393"/>
                  <a:pt x="109443" y="66101"/>
                </a:cubicBezTo>
                <a:cubicBezTo>
                  <a:pt x="100976" y="60809"/>
                  <a:pt x="190935" y="51284"/>
                  <a:pt x="198343" y="40701"/>
                </a:cubicBezTo>
                <a:cubicBezTo>
                  <a:pt x="205751" y="30118"/>
                  <a:pt x="138018" y="8951"/>
                  <a:pt x="153893" y="2601"/>
                </a:cubicBezTo>
                <a:cubicBezTo>
                  <a:pt x="169768" y="-3749"/>
                  <a:pt x="150718" y="3659"/>
                  <a:pt x="293593" y="260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9929039" y="3873202"/>
            <a:ext cx="63500" cy="914400"/>
          </a:xfrm>
          <a:custGeom>
            <a:avLst/>
            <a:gdLst>
              <a:gd name="connsiteX0" fmla="*/ 63500 w 63500"/>
              <a:gd name="connsiteY0" fmla="*/ 914400 h 914400"/>
              <a:gd name="connsiteX1" fmla="*/ 19050 w 63500"/>
              <a:gd name="connsiteY1" fmla="*/ 469900 h 914400"/>
              <a:gd name="connsiteX2" fmla="*/ 0 w 63500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" h="914400">
                <a:moveTo>
                  <a:pt x="63500" y="914400"/>
                </a:moveTo>
                <a:cubicBezTo>
                  <a:pt x="46566" y="768350"/>
                  <a:pt x="29633" y="622300"/>
                  <a:pt x="19050" y="469900"/>
                </a:cubicBezTo>
                <a:cubicBezTo>
                  <a:pt x="8467" y="317500"/>
                  <a:pt x="4233" y="15875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9578297" y="3928218"/>
            <a:ext cx="358452" cy="865733"/>
          </a:xfrm>
          <a:custGeom>
            <a:avLst/>
            <a:gdLst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195364 w 406273"/>
              <a:gd name="connsiteY30" fmla="*/ 7620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271564 w 406273"/>
              <a:gd name="connsiteY30" fmla="*/ 8255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4936 w 408995"/>
              <a:gd name="connsiteY0" fmla="*/ 863600 h 863600"/>
              <a:gd name="connsiteX1" fmla="*/ 337786 w 408995"/>
              <a:gd name="connsiteY1" fmla="*/ 819150 h 863600"/>
              <a:gd name="connsiteX2" fmla="*/ 407636 w 408995"/>
              <a:gd name="connsiteY2" fmla="*/ 800100 h 863600"/>
              <a:gd name="connsiteX3" fmla="*/ 261586 w 408995"/>
              <a:gd name="connsiteY3" fmla="*/ 768350 h 863600"/>
              <a:gd name="connsiteX4" fmla="*/ 382236 w 408995"/>
              <a:gd name="connsiteY4" fmla="*/ 749300 h 863600"/>
              <a:gd name="connsiteX5" fmla="*/ 363186 w 408995"/>
              <a:gd name="connsiteY5" fmla="*/ 723900 h 863600"/>
              <a:gd name="connsiteX6" fmla="*/ 388586 w 408995"/>
              <a:gd name="connsiteY6" fmla="*/ 698500 h 863600"/>
              <a:gd name="connsiteX7" fmla="*/ 217136 w 408995"/>
              <a:gd name="connsiteY7" fmla="*/ 673100 h 863600"/>
              <a:gd name="connsiteX8" fmla="*/ 312386 w 408995"/>
              <a:gd name="connsiteY8" fmla="*/ 654050 h 863600"/>
              <a:gd name="connsiteX9" fmla="*/ 147286 w 408995"/>
              <a:gd name="connsiteY9" fmla="*/ 622300 h 863600"/>
              <a:gd name="connsiteX10" fmla="*/ 210786 w 408995"/>
              <a:gd name="connsiteY10" fmla="*/ 590550 h 863600"/>
              <a:gd name="connsiteX11" fmla="*/ 90136 w 408995"/>
              <a:gd name="connsiteY11" fmla="*/ 558800 h 863600"/>
              <a:gd name="connsiteX12" fmla="*/ 375886 w 408995"/>
              <a:gd name="connsiteY12" fmla="*/ 546100 h 863600"/>
              <a:gd name="connsiteX13" fmla="*/ 325086 w 408995"/>
              <a:gd name="connsiteY13" fmla="*/ 508000 h 863600"/>
              <a:gd name="connsiteX14" fmla="*/ 375886 w 408995"/>
              <a:gd name="connsiteY14" fmla="*/ 482600 h 863600"/>
              <a:gd name="connsiteX15" fmla="*/ 325086 w 408995"/>
              <a:gd name="connsiteY15" fmla="*/ 425450 h 863600"/>
              <a:gd name="connsiteX16" fmla="*/ 363186 w 408995"/>
              <a:gd name="connsiteY16" fmla="*/ 412750 h 863600"/>
              <a:gd name="connsiteX17" fmla="*/ 236186 w 408995"/>
              <a:gd name="connsiteY17" fmla="*/ 387350 h 863600"/>
              <a:gd name="connsiteX18" fmla="*/ 293336 w 408995"/>
              <a:gd name="connsiteY18" fmla="*/ 355600 h 863600"/>
              <a:gd name="connsiteX19" fmla="*/ 140936 w 408995"/>
              <a:gd name="connsiteY19" fmla="*/ 330200 h 863600"/>
              <a:gd name="connsiteX20" fmla="*/ 217136 w 408995"/>
              <a:gd name="connsiteY20" fmla="*/ 304800 h 863600"/>
              <a:gd name="connsiteX21" fmla="*/ 52036 w 408995"/>
              <a:gd name="connsiteY21" fmla="*/ 266700 h 863600"/>
              <a:gd name="connsiteX22" fmla="*/ 331436 w 408995"/>
              <a:gd name="connsiteY22" fmla="*/ 247650 h 863600"/>
              <a:gd name="connsiteX23" fmla="*/ 350486 w 408995"/>
              <a:gd name="connsiteY23" fmla="*/ 222250 h 863600"/>
              <a:gd name="connsiteX24" fmla="*/ 331436 w 408995"/>
              <a:gd name="connsiteY24" fmla="*/ 209550 h 863600"/>
              <a:gd name="connsiteX25" fmla="*/ 356836 w 408995"/>
              <a:gd name="connsiteY25" fmla="*/ 184150 h 863600"/>
              <a:gd name="connsiteX26" fmla="*/ 318736 w 408995"/>
              <a:gd name="connsiteY26" fmla="*/ 158750 h 863600"/>
              <a:gd name="connsiteX27" fmla="*/ 261586 w 408995"/>
              <a:gd name="connsiteY27" fmla="*/ 152400 h 863600"/>
              <a:gd name="connsiteX28" fmla="*/ 274286 w 408995"/>
              <a:gd name="connsiteY28" fmla="*/ 127000 h 863600"/>
              <a:gd name="connsiteX29" fmla="*/ 159986 w 408995"/>
              <a:gd name="connsiteY29" fmla="*/ 101600 h 863600"/>
              <a:gd name="connsiteX30" fmla="*/ 274286 w 408995"/>
              <a:gd name="connsiteY30" fmla="*/ 82550 h 863600"/>
              <a:gd name="connsiteX31" fmla="*/ 223486 w 408995"/>
              <a:gd name="connsiteY31" fmla="*/ 44450 h 863600"/>
              <a:gd name="connsiteX32" fmla="*/ 77436 w 408995"/>
              <a:gd name="connsiteY32" fmla="*/ 25400 h 863600"/>
              <a:gd name="connsiteX33" fmla="*/ 13936 w 408995"/>
              <a:gd name="connsiteY33" fmla="*/ 6350 h 863600"/>
              <a:gd name="connsiteX34" fmla="*/ 344136 w 408995"/>
              <a:gd name="connsiteY34" fmla="*/ 0 h 863600"/>
              <a:gd name="connsiteX0" fmla="*/ 381415 w 395474"/>
              <a:gd name="connsiteY0" fmla="*/ 863600 h 863600"/>
              <a:gd name="connsiteX1" fmla="*/ 324265 w 395474"/>
              <a:gd name="connsiteY1" fmla="*/ 819150 h 863600"/>
              <a:gd name="connsiteX2" fmla="*/ 394115 w 395474"/>
              <a:gd name="connsiteY2" fmla="*/ 800100 h 863600"/>
              <a:gd name="connsiteX3" fmla="*/ 248065 w 395474"/>
              <a:gd name="connsiteY3" fmla="*/ 768350 h 863600"/>
              <a:gd name="connsiteX4" fmla="*/ 368715 w 395474"/>
              <a:gd name="connsiteY4" fmla="*/ 749300 h 863600"/>
              <a:gd name="connsiteX5" fmla="*/ 349665 w 395474"/>
              <a:gd name="connsiteY5" fmla="*/ 723900 h 863600"/>
              <a:gd name="connsiteX6" fmla="*/ 375065 w 395474"/>
              <a:gd name="connsiteY6" fmla="*/ 698500 h 863600"/>
              <a:gd name="connsiteX7" fmla="*/ 203615 w 395474"/>
              <a:gd name="connsiteY7" fmla="*/ 673100 h 863600"/>
              <a:gd name="connsiteX8" fmla="*/ 298865 w 395474"/>
              <a:gd name="connsiteY8" fmla="*/ 654050 h 863600"/>
              <a:gd name="connsiteX9" fmla="*/ 133765 w 395474"/>
              <a:gd name="connsiteY9" fmla="*/ 622300 h 863600"/>
              <a:gd name="connsiteX10" fmla="*/ 197265 w 395474"/>
              <a:gd name="connsiteY10" fmla="*/ 590550 h 863600"/>
              <a:gd name="connsiteX11" fmla="*/ 76615 w 395474"/>
              <a:gd name="connsiteY11" fmla="*/ 558800 h 863600"/>
              <a:gd name="connsiteX12" fmla="*/ 362365 w 395474"/>
              <a:gd name="connsiteY12" fmla="*/ 546100 h 863600"/>
              <a:gd name="connsiteX13" fmla="*/ 311565 w 395474"/>
              <a:gd name="connsiteY13" fmla="*/ 508000 h 863600"/>
              <a:gd name="connsiteX14" fmla="*/ 362365 w 395474"/>
              <a:gd name="connsiteY14" fmla="*/ 482600 h 863600"/>
              <a:gd name="connsiteX15" fmla="*/ 311565 w 395474"/>
              <a:gd name="connsiteY15" fmla="*/ 425450 h 863600"/>
              <a:gd name="connsiteX16" fmla="*/ 349665 w 395474"/>
              <a:gd name="connsiteY16" fmla="*/ 412750 h 863600"/>
              <a:gd name="connsiteX17" fmla="*/ 222665 w 395474"/>
              <a:gd name="connsiteY17" fmla="*/ 387350 h 863600"/>
              <a:gd name="connsiteX18" fmla="*/ 279815 w 395474"/>
              <a:gd name="connsiteY18" fmla="*/ 355600 h 863600"/>
              <a:gd name="connsiteX19" fmla="*/ 127415 w 395474"/>
              <a:gd name="connsiteY19" fmla="*/ 330200 h 863600"/>
              <a:gd name="connsiteX20" fmla="*/ 203615 w 395474"/>
              <a:gd name="connsiteY20" fmla="*/ 304800 h 863600"/>
              <a:gd name="connsiteX21" fmla="*/ 38515 w 395474"/>
              <a:gd name="connsiteY21" fmla="*/ 266700 h 863600"/>
              <a:gd name="connsiteX22" fmla="*/ 317915 w 395474"/>
              <a:gd name="connsiteY22" fmla="*/ 247650 h 863600"/>
              <a:gd name="connsiteX23" fmla="*/ 336965 w 395474"/>
              <a:gd name="connsiteY23" fmla="*/ 222250 h 863600"/>
              <a:gd name="connsiteX24" fmla="*/ 317915 w 395474"/>
              <a:gd name="connsiteY24" fmla="*/ 209550 h 863600"/>
              <a:gd name="connsiteX25" fmla="*/ 343315 w 395474"/>
              <a:gd name="connsiteY25" fmla="*/ 184150 h 863600"/>
              <a:gd name="connsiteX26" fmla="*/ 305215 w 395474"/>
              <a:gd name="connsiteY26" fmla="*/ 158750 h 863600"/>
              <a:gd name="connsiteX27" fmla="*/ 248065 w 395474"/>
              <a:gd name="connsiteY27" fmla="*/ 152400 h 863600"/>
              <a:gd name="connsiteX28" fmla="*/ 260765 w 395474"/>
              <a:gd name="connsiteY28" fmla="*/ 127000 h 863600"/>
              <a:gd name="connsiteX29" fmla="*/ 146465 w 395474"/>
              <a:gd name="connsiteY29" fmla="*/ 101600 h 863600"/>
              <a:gd name="connsiteX30" fmla="*/ 260765 w 395474"/>
              <a:gd name="connsiteY30" fmla="*/ 82550 h 863600"/>
              <a:gd name="connsiteX31" fmla="*/ 209965 w 395474"/>
              <a:gd name="connsiteY31" fmla="*/ 44450 h 863600"/>
              <a:gd name="connsiteX32" fmla="*/ 260765 w 395474"/>
              <a:gd name="connsiteY32" fmla="*/ 31750 h 863600"/>
              <a:gd name="connsiteX33" fmla="*/ 415 w 395474"/>
              <a:gd name="connsiteY33" fmla="*/ 6350 h 863600"/>
              <a:gd name="connsiteX34" fmla="*/ 330615 w 395474"/>
              <a:gd name="connsiteY34" fmla="*/ 0 h 863600"/>
              <a:gd name="connsiteX0" fmla="*/ 344393 w 358452"/>
              <a:gd name="connsiteY0" fmla="*/ 865733 h 865733"/>
              <a:gd name="connsiteX1" fmla="*/ 287243 w 358452"/>
              <a:gd name="connsiteY1" fmla="*/ 821283 h 865733"/>
              <a:gd name="connsiteX2" fmla="*/ 357093 w 358452"/>
              <a:gd name="connsiteY2" fmla="*/ 802233 h 865733"/>
              <a:gd name="connsiteX3" fmla="*/ 211043 w 358452"/>
              <a:gd name="connsiteY3" fmla="*/ 770483 h 865733"/>
              <a:gd name="connsiteX4" fmla="*/ 331693 w 358452"/>
              <a:gd name="connsiteY4" fmla="*/ 751433 h 865733"/>
              <a:gd name="connsiteX5" fmla="*/ 312643 w 358452"/>
              <a:gd name="connsiteY5" fmla="*/ 726033 h 865733"/>
              <a:gd name="connsiteX6" fmla="*/ 338043 w 358452"/>
              <a:gd name="connsiteY6" fmla="*/ 700633 h 865733"/>
              <a:gd name="connsiteX7" fmla="*/ 166593 w 358452"/>
              <a:gd name="connsiteY7" fmla="*/ 675233 h 865733"/>
              <a:gd name="connsiteX8" fmla="*/ 261843 w 358452"/>
              <a:gd name="connsiteY8" fmla="*/ 656183 h 865733"/>
              <a:gd name="connsiteX9" fmla="*/ 96743 w 358452"/>
              <a:gd name="connsiteY9" fmla="*/ 624433 h 865733"/>
              <a:gd name="connsiteX10" fmla="*/ 160243 w 358452"/>
              <a:gd name="connsiteY10" fmla="*/ 592683 h 865733"/>
              <a:gd name="connsiteX11" fmla="*/ 39593 w 358452"/>
              <a:gd name="connsiteY11" fmla="*/ 560933 h 865733"/>
              <a:gd name="connsiteX12" fmla="*/ 325343 w 358452"/>
              <a:gd name="connsiteY12" fmla="*/ 548233 h 865733"/>
              <a:gd name="connsiteX13" fmla="*/ 274543 w 358452"/>
              <a:gd name="connsiteY13" fmla="*/ 510133 h 865733"/>
              <a:gd name="connsiteX14" fmla="*/ 325343 w 358452"/>
              <a:gd name="connsiteY14" fmla="*/ 484733 h 865733"/>
              <a:gd name="connsiteX15" fmla="*/ 274543 w 358452"/>
              <a:gd name="connsiteY15" fmla="*/ 427583 h 865733"/>
              <a:gd name="connsiteX16" fmla="*/ 312643 w 358452"/>
              <a:gd name="connsiteY16" fmla="*/ 414883 h 865733"/>
              <a:gd name="connsiteX17" fmla="*/ 185643 w 358452"/>
              <a:gd name="connsiteY17" fmla="*/ 389483 h 865733"/>
              <a:gd name="connsiteX18" fmla="*/ 242793 w 358452"/>
              <a:gd name="connsiteY18" fmla="*/ 357733 h 865733"/>
              <a:gd name="connsiteX19" fmla="*/ 90393 w 358452"/>
              <a:gd name="connsiteY19" fmla="*/ 332333 h 865733"/>
              <a:gd name="connsiteX20" fmla="*/ 166593 w 358452"/>
              <a:gd name="connsiteY20" fmla="*/ 306933 h 865733"/>
              <a:gd name="connsiteX21" fmla="*/ 1493 w 358452"/>
              <a:gd name="connsiteY21" fmla="*/ 268833 h 865733"/>
              <a:gd name="connsiteX22" fmla="*/ 280893 w 358452"/>
              <a:gd name="connsiteY22" fmla="*/ 249783 h 865733"/>
              <a:gd name="connsiteX23" fmla="*/ 299943 w 358452"/>
              <a:gd name="connsiteY23" fmla="*/ 224383 h 865733"/>
              <a:gd name="connsiteX24" fmla="*/ 280893 w 358452"/>
              <a:gd name="connsiteY24" fmla="*/ 211683 h 865733"/>
              <a:gd name="connsiteX25" fmla="*/ 306293 w 358452"/>
              <a:gd name="connsiteY25" fmla="*/ 186283 h 865733"/>
              <a:gd name="connsiteX26" fmla="*/ 268193 w 358452"/>
              <a:gd name="connsiteY26" fmla="*/ 160883 h 865733"/>
              <a:gd name="connsiteX27" fmla="*/ 211043 w 358452"/>
              <a:gd name="connsiteY27" fmla="*/ 154533 h 865733"/>
              <a:gd name="connsiteX28" fmla="*/ 223743 w 358452"/>
              <a:gd name="connsiteY28" fmla="*/ 129133 h 865733"/>
              <a:gd name="connsiteX29" fmla="*/ 109443 w 358452"/>
              <a:gd name="connsiteY29" fmla="*/ 103733 h 865733"/>
              <a:gd name="connsiteX30" fmla="*/ 223743 w 358452"/>
              <a:gd name="connsiteY30" fmla="*/ 84683 h 865733"/>
              <a:gd name="connsiteX31" fmla="*/ 172943 w 358452"/>
              <a:gd name="connsiteY31" fmla="*/ 46583 h 865733"/>
              <a:gd name="connsiteX32" fmla="*/ 223743 w 358452"/>
              <a:gd name="connsiteY32" fmla="*/ 33883 h 865733"/>
              <a:gd name="connsiteX33" fmla="*/ 160243 w 358452"/>
              <a:gd name="connsiteY33" fmla="*/ 2133 h 865733"/>
              <a:gd name="connsiteX34" fmla="*/ 293593 w 358452"/>
              <a:gd name="connsiteY34" fmla="*/ 2133 h 86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8452" h="865733">
                <a:moveTo>
                  <a:pt x="344393" y="865733"/>
                </a:moveTo>
                <a:cubicBezTo>
                  <a:pt x="314759" y="848799"/>
                  <a:pt x="285126" y="831866"/>
                  <a:pt x="287243" y="821283"/>
                </a:cubicBezTo>
                <a:cubicBezTo>
                  <a:pt x="289360" y="810700"/>
                  <a:pt x="369793" y="810700"/>
                  <a:pt x="357093" y="802233"/>
                </a:cubicBezTo>
                <a:cubicBezTo>
                  <a:pt x="344393" y="793766"/>
                  <a:pt x="215276" y="778950"/>
                  <a:pt x="211043" y="770483"/>
                </a:cubicBezTo>
                <a:cubicBezTo>
                  <a:pt x="206810" y="762016"/>
                  <a:pt x="331693" y="751433"/>
                  <a:pt x="331693" y="751433"/>
                </a:cubicBezTo>
                <a:cubicBezTo>
                  <a:pt x="348626" y="744025"/>
                  <a:pt x="312643" y="726033"/>
                  <a:pt x="312643" y="726033"/>
                </a:cubicBezTo>
                <a:cubicBezTo>
                  <a:pt x="313701" y="717566"/>
                  <a:pt x="362385" y="709100"/>
                  <a:pt x="338043" y="700633"/>
                </a:cubicBezTo>
                <a:cubicBezTo>
                  <a:pt x="313701" y="692166"/>
                  <a:pt x="179293" y="682641"/>
                  <a:pt x="166593" y="675233"/>
                </a:cubicBezTo>
                <a:cubicBezTo>
                  <a:pt x="153893" y="667825"/>
                  <a:pt x="273485" y="664650"/>
                  <a:pt x="261843" y="656183"/>
                </a:cubicBezTo>
                <a:cubicBezTo>
                  <a:pt x="250201" y="647716"/>
                  <a:pt x="113676" y="635016"/>
                  <a:pt x="96743" y="624433"/>
                </a:cubicBezTo>
                <a:cubicBezTo>
                  <a:pt x="79810" y="613850"/>
                  <a:pt x="169768" y="603266"/>
                  <a:pt x="160243" y="592683"/>
                </a:cubicBezTo>
                <a:cubicBezTo>
                  <a:pt x="150718" y="582100"/>
                  <a:pt x="12076" y="568341"/>
                  <a:pt x="39593" y="560933"/>
                </a:cubicBezTo>
                <a:cubicBezTo>
                  <a:pt x="67110" y="553525"/>
                  <a:pt x="286185" y="556700"/>
                  <a:pt x="325343" y="548233"/>
                </a:cubicBezTo>
                <a:cubicBezTo>
                  <a:pt x="364501" y="539766"/>
                  <a:pt x="274543" y="520716"/>
                  <a:pt x="274543" y="510133"/>
                </a:cubicBezTo>
                <a:cubicBezTo>
                  <a:pt x="274543" y="499550"/>
                  <a:pt x="325343" y="498491"/>
                  <a:pt x="325343" y="484733"/>
                </a:cubicBezTo>
                <a:cubicBezTo>
                  <a:pt x="325343" y="470975"/>
                  <a:pt x="276660" y="439225"/>
                  <a:pt x="274543" y="427583"/>
                </a:cubicBezTo>
                <a:cubicBezTo>
                  <a:pt x="272426" y="415941"/>
                  <a:pt x="327460" y="421233"/>
                  <a:pt x="312643" y="414883"/>
                </a:cubicBezTo>
                <a:cubicBezTo>
                  <a:pt x="297826" y="408533"/>
                  <a:pt x="197285" y="399008"/>
                  <a:pt x="185643" y="389483"/>
                </a:cubicBezTo>
                <a:cubicBezTo>
                  <a:pt x="174001" y="379958"/>
                  <a:pt x="258668" y="367258"/>
                  <a:pt x="242793" y="357733"/>
                </a:cubicBezTo>
                <a:cubicBezTo>
                  <a:pt x="226918" y="348208"/>
                  <a:pt x="103093" y="340800"/>
                  <a:pt x="90393" y="332333"/>
                </a:cubicBezTo>
                <a:cubicBezTo>
                  <a:pt x="77693" y="323866"/>
                  <a:pt x="181410" y="317516"/>
                  <a:pt x="166593" y="306933"/>
                </a:cubicBezTo>
                <a:cubicBezTo>
                  <a:pt x="151776" y="296350"/>
                  <a:pt x="-17557" y="278358"/>
                  <a:pt x="1493" y="268833"/>
                </a:cubicBezTo>
                <a:cubicBezTo>
                  <a:pt x="20543" y="259308"/>
                  <a:pt x="280893" y="249783"/>
                  <a:pt x="280893" y="249783"/>
                </a:cubicBezTo>
                <a:cubicBezTo>
                  <a:pt x="330635" y="242375"/>
                  <a:pt x="299943" y="224383"/>
                  <a:pt x="299943" y="224383"/>
                </a:cubicBezTo>
                <a:cubicBezTo>
                  <a:pt x="299943" y="218033"/>
                  <a:pt x="280893" y="211683"/>
                  <a:pt x="280893" y="211683"/>
                </a:cubicBezTo>
                <a:cubicBezTo>
                  <a:pt x="281951" y="205333"/>
                  <a:pt x="308410" y="194750"/>
                  <a:pt x="306293" y="186283"/>
                </a:cubicBezTo>
                <a:cubicBezTo>
                  <a:pt x="304176" y="177816"/>
                  <a:pt x="284068" y="166175"/>
                  <a:pt x="268193" y="160883"/>
                </a:cubicBezTo>
                <a:cubicBezTo>
                  <a:pt x="252318" y="155591"/>
                  <a:pt x="211043" y="154533"/>
                  <a:pt x="211043" y="154533"/>
                </a:cubicBezTo>
                <a:cubicBezTo>
                  <a:pt x="203635" y="149241"/>
                  <a:pt x="240676" y="137600"/>
                  <a:pt x="223743" y="129133"/>
                </a:cubicBezTo>
                <a:cubicBezTo>
                  <a:pt x="206810" y="120666"/>
                  <a:pt x="109443" y="111141"/>
                  <a:pt x="109443" y="103733"/>
                </a:cubicBezTo>
                <a:cubicBezTo>
                  <a:pt x="109443" y="96325"/>
                  <a:pt x="213160" y="94208"/>
                  <a:pt x="223743" y="84683"/>
                </a:cubicBezTo>
                <a:cubicBezTo>
                  <a:pt x="234326" y="75158"/>
                  <a:pt x="172943" y="55050"/>
                  <a:pt x="172943" y="46583"/>
                </a:cubicBezTo>
                <a:cubicBezTo>
                  <a:pt x="172943" y="38116"/>
                  <a:pt x="225860" y="41291"/>
                  <a:pt x="223743" y="33883"/>
                </a:cubicBezTo>
                <a:cubicBezTo>
                  <a:pt x="221626" y="26475"/>
                  <a:pt x="148601" y="7425"/>
                  <a:pt x="160243" y="2133"/>
                </a:cubicBezTo>
                <a:cubicBezTo>
                  <a:pt x="171885" y="-3159"/>
                  <a:pt x="150718" y="3191"/>
                  <a:pt x="293593" y="213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565597" y="4470799"/>
            <a:ext cx="509492" cy="1587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46547" y="3924699"/>
            <a:ext cx="509492" cy="15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546547" y="4102499"/>
            <a:ext cx="509492" cy="50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552897" y="4172349"/>
            <a:ext cx="509492" cy="1587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559247" y="4350149"/>
            <a:ext cx="509492" cy="10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65597" y="4648599"/>
            <a:ext cx="509492" cy="10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630588" y="3682702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Well 2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8493938" y="3682702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Well 1</a:t>
            </a:r>
            <a:endParaRPr lang="en-US" sz="1050" dirty="0"/>
          </a:p>
        </p:txBody>
      </p:sp>
      <p:sp>
        <p:nvSpPr>
          <p:cNvPr id="74" name="Freeform 73"/>
          <p:cNvSpPr/>
          <p:nvPr/>
        </p:nvSpPr>
        <p:spPr>
          <a:xfrm>
            <a:off x="8855889" y="5092402"/>
            <a:ext cx="25400" cy="666750"/>
          </a:xfrm>
          <a:custGeom>
            <a:avLst/>
            <a:gdLst>
              <a:gd name="connsiteX0" fmla="*/ 63500 w 63500"/>
              <a:gd name="connsiteY0" fmla="*/ 914400 h 914400"/>
              <a:gd name="connsiteX1" fmla="*/ 19050 w 63500"/>
              <a:gd name="connsiteY1" fmla="*/ 469900 h 914400"/>
              <a:gd name="connsiteX2" fmla="*/ 0 w 63500"/>
              <a:gd name="connsiteY2" fmla="*/ 0 h 914400"/>
              <a:gd name="connsiteX0" fmla="*/ 12700 w 19176"/>
              <a:gd name="connsiteY0" fmla="*/ 666750 h 666750"/>
              <a:gd name="connsiteX1" fmla="*/ 19050 w 19176"/>
              <a:gd name="connsiteY1" fmla="*/ 469900 h 666750"/>
              <a:gd name="connsiteX2" fmla="*/ 0 w 19176"/>
              <a:gd name="connsiteY2" fmla="*/ 0 h 666750"/>
              <a:gd name="connsiteX0" fmla="*/ 25400 w 25400"/>
              <a:gd name="connsiteY0" fmla="*/ 666750 h 666750"/>
              <a:gd name="connsiteX1" fmla="*/ 19050 w 25400"/>
              <a:gd name="connsiteY1" fmla="*/ 469900 h 666750"/>
              <a:gd name="connsiteX2" fmla="*/ 0 w 25400"/>
              <a:gd name="connsiteY2" fmla="*/ 0 h 666750"/>
              <a:gd name="connsiteX0" fmla="*/ 25400 w 25400"/>
              <a:gd name="connsiteY0" fmla="*/ 666750 h 666750"/>
              <a:gd name="connsiteX1" fmla="*/ 0 w 25400"/>
              <a:gd name="connsiteY1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666750">
                <a:moveTo>
                  <a:pt x="25400" y="66675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8505147" y="5108850"/>
            <a:ext cx="335216" cy="548701"/>
          </a:xfrm>
          <a:custGeom>
            <a:avLst/>
            <a:gdLst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195364 w 406273"/>
              <a:gd name="connsiteY30" fmla="*/ 7620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296964 w 406273"/>
              <a:gd name="connsiteY30" fmla="*/ 6985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81741 w 395800"/>
              <a:gd name="connsiteY0" fmla="*/ 863600 h 863600"/>
              <a:gd name="connsiteX1" fmla="*/ 324591 w 395800"/>
              <a:gd name="connsiteY1" fmla="*/ 819150 h 863600"/>
              <a:gd name="connsiteX2" fmla="*/ 394441 w 395800"/>
              <a:gd name="connsiteY2" fmla="*/ 800100 h 863600"/>
              <a:gd name="connsiteX3" fmla="*/ 248391 w 395800"/>
              <a:gd name="connsiteY3" fmla="*/ 768350 h 863600"/>
              <a:gd name="connsiteX4" fmla="*/ 369041 w 395800"/>
              <a:gd name="connsiteY4" fmla="*/ 749300 h 863600"/>
              <a:gd name="connsiteX5" fmla="*/ 349991 w 395800"/>
              <a:gd name="connsiteY5" fmla="*/ 723900 h 863600"/>
              <a:gd name="connsiteX6" fmla="*/ 375391 w 395800"/>
              <a:gd name="connsiteY6" fmla="*/ 698500 h 863600"/>
              <a:gd name="connsiteX7" fmla="*/ 203941 w 395800"/>
              <a:gd name="connsiteY7" fmla="*/ 673100 h 863600"/>
              <a:gd name="connsiteX8" fmla="*/ 299191 w 395800"/>
              <a:gd name="connsiteY8" fmla="*/ 654050 h 863600"/>
              <a:gd name="connsiteX9" fmla="*/ 134091 w 395800"/>
              <a:gd name="connsiteY9" fmla="*/ 622300 h 863600"/>
              <a:gd name="connsiteX10" fmla="*/ 197591 w 395800"/>
              <a:gd name="connsiteY10" fmla="*/ 590550 h 863600"/>
              <a:gd name="connsiteX11" fmla="*/ 76941 w 395800"/>
              <a:gd name="connsiteY11" fmla="*/ 558800 h 863600"/>
              <a:gd name="connsiteX12" fmla="*/ 362691 w 395800"/>
              <a:gd name="connsiteY12" fmla="*/ 546100 h 863600"/>
              <a:gd name="connsiteX13" fmla="*/ 311891 w 395800"/>
              <a:gd name="connsiteY13" fmla="*/ 508000 h 863600"/>
              <a:gd name="connsiteX14" fmla="*/ 362691 w 395800"/>
              <a:gd name="connsiteY14" fmla="*/ 482600 h 863600"/>
              <a:gd name="connsiteX15" fmla="*/ 311891 w 395800"/>
              <a:gd name="connsiteY15" fmla="*/ 425450 h 863600"/>
              <a:gd name="connsiteX16" fmla="*/ 349991 w 395800"/>
              <a:gd name="connsiteY16" fmla="*/ 412750 h 863600"/>
              <a:gd name="connsiteX17" fmla="*/ 222991 w 395800"/>
              <a:gd name="connsiteY17" fmla="*/ 387350 h 863600"/>
              <a:gd name="connsiteX18" fmla="*/ 280141 w 395800"/>
              <a:gd name="connsiteY18" fmla="*/ 355600 h 863600"/>
              <a:gd name="connsiteX19" fmla="*/ 127741 w 395800"/>
              <a:gd name="connsiteY19" fmla="*/ 330200 h 863600"/>
              <a:gd name="connsiteX20" fmla="*/ 203941 w 395800"/>
              <a:gd name="connsiteY20" fmla="*/ 304800 h 863600"/>
              <a:gd name="connsiteX21" fmla="*/ 38841 w 395800"/>
              <a:gd name="connsiteY21" fmla="*/ 266700 h 863600"/>
              <a:gd name="connsiteX22" fmla="*/ 318241 w 395800"/>
              <a:gd name="connsiteY22" fmla="*/ 247650 h 863600"/>
              <a:gd name="connsiteX23" fmla="*/ 337291 w 395800"/>
              <a:gd name="connsiteY23" fmla="*/ 222250 h 863600"/>
              <a:gd name="connsiteX24" fmla="*/ 318241 w 395800"/>
              <a:gd name="connsiteY24" fmla="*/ 209550 h 863600"/>
              <a:gd name="connsiteX25" fmla="*/ 343641 w 395800"/>
              <a:gd name="connsiteY25" fmla="*/ 184150 h 863600"/>
              <a:gd name="connsiteX26" fmla="*/ 305541 w 395800"/>
              <a:gd name="connsiteY26" fmla="*/ 158750 h 863600"/>
              <a:gd name="connsiteX27" fmla="*/ 248391 w 395800"/>
              <a:gd name="connsiteY27" fmla="*/ 152400 h 863600"/>
              <a:gd name="connsiteX28" fmla="*/ 261091 w 395800"/>
              <a:gd name="connsiteY28" fmla="*/ 127000 h 863600"/>
              <a:gd name="connsiteX29" fmla="*/ 146791 w 395800"/>
              <a:gd name="connsiteY29" fmla="*/ 101600 h 863600"/>
              <a:gd name="connsiteX30" fmla="*/ 286491 w 395800"/>
              <a:gd name="connsiteY30" fmla="*/ 69850 h 863600"/>
              <a:gd name="connsiteX31" fmla="*/ 38841 w 395800"/>
              <a:gd name="connsiteY31" fmla="*/ 63500 h 863600"/>
              <a:gd name="connsiteX32" fmla="*/ 235691 w 395800"/>
              <a:gd name="connsiteY32" fmla="*/ 38100 h 863600"/>
              <a:gd name="connsiteX33" fmla="*/ 741 w 395800"/>
              <a:gd name="connsiteY33" fmla="*/ 6350 h 863600"/>
              <a:gd name="connsiteX34" fmla="*/ 330941 w 395800"/>
              <a:gd name="connsiteY34" fmla="*/ 0 h 863600"/>
              <a:gd name="connsiteX0" fmla="*/ 381796 w 395855"/>
              <a:gd name="connsiteY0" fmla="*/ 863600 h 863600"/>
              <a:gd name="connsiteX1" fmla="*/ 324646 w 395855"/>
              <a:gd name="connsiteY1" fmla="*/ 819150 h 863600"/>
              <a:gd name="connsiteX2" fmla="*/ 394496 w 395855"/>
              <a:gd name="connsiteY2" fmla="*/ 800100 h 863600"/>
              <a:gd name="connsiteX3" fmla="*/ 248446 w 395855"/>
              <a:gd name="connsiteY3" fmla="*/ 768350 h 863600"/>
              <a:gd name="connsiteX4" fmla="*/ 369096 w 395855"/>
              <a:gd name="connsiteY4" fmla="*/ 749300 h 863600"/>
              <a:gd name="connsiteX5" fmla="*/ 350046 w 395855"/>
              <a:gd name="connsiteY5" fmla="*/ 723900 h 863600"/>
              <a:gd name="connsiteX6" fmla="*/ 375446 w 395855"/>
              <a:gd name="connsiteY6" fmla="*/ 698500 h 863600"/>
              <a:gd name="connsiteX7" fmla="*/ 203996 w 395855"/>
              <a:gd name="connsiteY7" fmla="*/ 673100 h 863600"/>
              <a:gd name="connsiteX8" fmla="*/ 299246 w 395855"/>
              <a:gd name="connsiteY8" fmla="*/ 654050 h 863600"/>
              <a:gd name="connsiteX9" fmla="*/ 134146 w 395855"/>
              <a:gd name="connsiteY9" fmla="*/ 622300 h 863600"/>
              <a:gd name="connsiteX10" fmla="*/ 197646 w 395855"/>
              <a:gd name="connsiteY10" fmla="*/ 590550 h 863600"/>
              <a:gd name="connsiteX11" fmla="*/ 76996 w 395855"/>
              <a:gd name="connsiteY11" fmla="*/ 558800 h 863600"/>
              <a:gd name="connsiteX12" fmla="*/ 362746 w 395855"/>
              <a:gd name="connsiteY12" fmla="*/ 546100 h 863600"/>
              <a:gd name="connsiteX13" fmla="*/ 311946 w 395855"/>
              <a:gd name="connsiteY13" fmla="*/ 508000 h 863600"/>
              <a:gd name="connsiteX14" fmla="*/ 362746 w 395855"/>
              <a:gd name="connsiteY14" fmla="*/ 482600 h 863600"/>
              <a:gd name="connsiteX15" fmla="*/ 311946 w 395855"/>
              <a:gd name="connsiteY15" fmla="*/ 425450 h 863600"/>
              <a:gd name="connsiteX16" fmla="*/ 350046 w 395855"/>
              <a:gd name="connsiteY16" fmla="*/ 412750 h 863600"/>
              <a:gd name="connsiteX17" fmla="*/ 223046 w 395855"/>
              <a:gd name="connsiteY17" fmla="*/ 387350 h 863600"/>
              <a:gd name="connsiteX18" fmla="*/ 280196 w 395855"/>
              <a:gd name="connsiteY18" fmla="*/ 355600 h 863600"/>
              <a:gd name="connsiteX19" fmla="*/ 127796 w 395855"/>
              <a:gd name="connsiteY19" fmla="*/ 330200 h 863600"/>
              <a:gd name="connsiteX20" fmla="*/ 203996 w 395855"/>
              <a:gd name="connsiteY20" fmla="*/ 304800 h 863600"/>
              <a:gd name="connsiteX21" fmla="*/ 38896 w 395855"/>
              <a:gd name="connsiteY21" fmla="*/ 266700 h 863600"/>
              <a:gd name="connsiteX22" fmla="*/ 318296 w 395855"/>
              <a:gd name="connsiteY22" fmla="*/ 247650 h 863600"/>
              <a:gd name="connsiteX23" fmla="*/ 337346 w 395855"/>
              <a:gd name="connsiteY23" fmla="*/ 222250 h 863600"/>
              <a:gd name="connsiteX24" fmla="*/ 318296 w 395855"/>
              <a:gd name="connsiteY24" fmla="*/ 209550 h 863600"/>
              <a:gd name="connsiteX25" fmla="*/ 343696 w 395855"/>
              <a:gd name="connsiteY25" fmla="*/ 184150 h 863600"/>
              <a:gd name="connsiteX26" fmla="*/ 305596 w 395855"/>
              <a:gd name="connsiteY26" fmla="*/ 158750 h 863600"/>
              <a:gd name="connsiteX27" fmla="*/ 248446 w 395855"/>
              <a:gd name="connsiteY27" fmla="*/ 152400 h 863600"/>
              <a:gd name="connsiteX28" fmla="*/ 261146 w 395855"/>
              <a:gd name="connsiteY28" fmla="*/ 127000 h 863600"/>
              <a:gd name="connsiteX29" fmla="*/ 146846 w 395855"/>
              <a:gd name="connsiteY29" fmla="*/ 101600 h 863600"/>
              <a:gd name="connsiteX30" fmla="*/ 286546 w 395855"/>
              <a:gd name="connsiteY30" fmla="*/ 69850 h 863600"/>
              <a:gd name="connsiteX31" fmla="*/ 146846 w 395855"/>
              <a:gd name="connsiteY31" fmla="*/ 63500 h 863600"/>
              <a:gd name="connsiteX32" fmla="*/ 235746 w 395855"/>
              <a:gd name="connsiteY32" fmla="*/ 38100 h 863600"/>
              <a:gd name="connsiteX33" fmla="*/ 796 w 395855"/>
              <a:gd name="connsiteY33" fmla="*/ 6350 h 863600"/>
              <a:gd name="connsiteX34" fmla="*/ 330996 w 395855"/>
              <a:gd name="connsiteY34" fmla="*/ 0 h 863600"/>
              <a:gd name="connsiteX0" fmla="*/ 344393 w 358452"/>
              <a:gd name="connsiteY0" fmla="*/ 866201 h 866201"/>
              <a:gd name="connsiteX1" fmla="*/ 287243 w 358452"/>
              <a:gd name="connsiteY1" fmla="*/ 821751 h 866201"/>
              <a:gd name="connsiteX2" fmla="*/ 357093 w 358452"/>
              <a:gd name="connsiteY2" fmla="*/ 802701 h 866201"/>
              <a:gd name="connsiteX3" fmla="*/ 211043 w 358452"/>
              <a:gd name="connsiteY3" fmla="*/ 770951 h 866201"/>
              <a:gd name="connsiteX4" fmla="*/ 331693 w 358452"/>
              <a:gd name="connsiteY4" fmla="*/ 751901 h 866201"/>
              <a:gd name="connsiteX5" fmla="*/ 312643 w 358452"/>
              <a:gd name="connsiteY5" fmla="*/ 726501 h 866201"/>
              <a:gd name="connsiteX6" fmla="*/ 338043 w 358452"/>
              <a:gd name="connsiteY6" fmla="*/ 701101 h 866201"/>
              <a:gd name="connsiteX7" fmla="*/ 166593 w 358452"/>
              <a:gd name="connsiteY7" fmla="*/ 675701 h 866201"/>
              <a:gd name="connsiteX8" fmla="*/ 261843 w 358452"/>
              <a:gd name="connsiteY8" fmla="*/ 656651 h 866201"/>
              <a:gd name="connsiteX9" fmla="*/ 96743 w 358452"/>
              <a:gd name="connsiteY9" fmla="*/ 624901 h 866201"/>
              <a:gd name="connsiteX10" fmla="*/ 160243 w 358452"/>
              <a:gd name="connsiteY10" fmla="*/ 593151 h 866201"/>
              <a:gd name="connsiteX11" fmla="*/ 39593 w 358452"/>
              <a:gd name="connsiteY11" fmla="*/ 561401 h 866201"/>
              <a:gd name="connsiteX12" fmla="*/ 325343 w 358452"/>
              <a:gd name="connsiteY12" fmla="*/ 548701 h 866201"/>
              <a:gd name="connsiteX13" fmla="*/ 274543 w 358452"/>
              <a:gd name="connsiteY13" fmla="*/ 510601 h 866201"/>
              <a:gd name="connsiteX14" fmla="*/ 325343 w 358452"/>
              <a:gd name="connsiteY14" fmla="*/ 485201 h 866201"/>
              <a:gd name="connsiteX15" fmla="*/ 274543 w 358452"/>
              <a:gd name="connsiteY15" fmla="*/ 428051 h 866201"/>
              <a:gd name="connsiteX16" fmla="*/ 312643 w 358452"/>
              <a:gd name="connsiteY16" fmla="*/ 415351 h 866201"/>
              <a:gd name="connsiteX17" fmla="*/ 185643 w 358452"/>
              <a:gd name="connsiteY17" fmla="*/ 389951 h 866201"/>
              <a:gd name="connsiteX18" fmla="*/ 242793 w 358452"/>
              <a:gd name="connsiteY18" fmla="*/ 358201 h 866201"/>
              <a:gd name="connsiteX19" fmla="*/ 90393 w 358452"/>
              <a:gd name="connsiteY19" fmla="*/ 332801 h 866201"/>
              <a:gd name="connsiteX20" fmla="*/ 166593 w 358452"/>
              <a:gd name="connsiteY20" fmla="*/ 307401 h 866201"/>
              <a:gd name="connsiteX21" fmla="*/ 1493 w 358452"/>
              <a:gd name="connsiteY21" fmla="*/ 269301 h 866201"/>
              <a:gd name="connsiteX22" fmla="*/ 280893 w 358452"/>
              <a:gd name="connsiteY22" fmla="*/ 250251 h 866201"/>
              <a:gd name="connsiteX23" fmla="*/ 299943 w 358452"/>
              <a:gd name="connsiteY23" fmla="*/ 224851 h 866201"/>
              <a:gd name="connsiteX24" fmla="*/ 280893 w 358452"/>
              <a:gd name="connsiteY24" fmla="*/ 212151 h 866201"/>
              <a:gd name="connsiteX25" fmla="*/ 306293 w 358452"/>
              <a:gd name="connsiteY25" fmla="*/ 186751 h 866201"/>
              <a:gd name="connsiteX26" fmla="*/ 268193 w 358452"/>
              <a:gd name="connsiteY26" fmla="*/ 161351 h 866201"/>
              <a:gd name="connsiteX27" fmla="*/ 211043 w 358452"/>
              <a:gd name="connsiteY27" fmla="*/ 155001 h 866201"/>
              <a:gd name="connsiteX28" fmla="*/ 223743 w 358452"/>
              <a:gd name="connsiteY28" fmla="*/ 129601 h 866201"/>
              <a:gd name="connsiteX29" fmla="*/ 109443 w 358452"/>
              <a:gd name="connsiteY29" fmla="*/ 104201 h 866201"/>
              <a:gd name="connsiteX30" fmla="*/ 249143 w 358452"/>
              <a:gd name="connsiteY30" fmla="*/ 72451 h 866201"/>
              <a:gd name="connsiteX31" fmla="*/ 109443 w 358452"/>
              <a:gd name="connsiteY31" fmla="*/ 66101 h 866201"/>
              <a:gd name="connsiteX32" fmla="*/ 198343 w 358452"/>
              <a:gd name="connsiteY32" fmla="*/ 40701 h 866201"/>
              <a:gd name="connsiteX33" fmla="*/ 153893 w 358452"/>
              <a:gd name="connsiteY33" fmla="*/ 2601 h 866201"/>
              <a:gd name="connsiteX34" fmla="*/ 293593 w 358452"/>
              <a:gd name="connsiteY34" fmla="*/ 2601 h 866201"/>
              <a:gd name="connsiteX0" fmla="*/ 344393 w 358452"/>
              <a:gd name="connsiteY0" fmla="*/ 866201 h 866201"/>
              <a:gd name="connsiteX1" fmla="*/ 287243 w 358452"/>
              <a:gd name="connsiteY1" fmla="*/ 821751 h 866201"/>
              <a:gd name="connsiteX2" fmla="*/ 357093 w 358452"/>
              <a:gd name="connsiteY2" fmla="*/ 802701 h 866201"/>
              <a:gd name="connsiteX3" fmla="*/ 211043 w 358452"/>
              <a:gd name="connsiteY3" fmla="*/ 770951 h 866201"/>
              <a:gd name="connsiteX4" fmla="*/ 331693 w 358452"/>
              <a:gd name="connsiteY4" fmla="*/ 751901 h 866201"/>
              <a:gd name="connsiteX5" fmla="*/ 312643 w 358452"/>
              <a:gd name="connsiteY5" fmla="*/ 726501 h 866201"/>
              <a:gd name="connsiteX6" fmla="*/ 338043 w 358452"/>
              <a:gd name="connsiteY6" fmla="*/ 701101 h 866201"/>
              <a:gd name="connsiteX7" fmla="*/ 166593 w 358452"/>
              <a:gd name="connsiteY7" fmla="*/ 675701 h 866201"/>
              <a:gd name="connsiteX8" fmla="*/ 261843 w 358452"/>
              <a:gd name="connsiteY8" fmla="*/ 656651 h 866201"/>
              <a:gd name="connsiteX9" fmla="*/ 96743 w 358452"/>
              <a:gd name="connsiteY9" fmla="*/ 624901 h 866201"/>
              <a:gd name="connsiteX10" fmla="*/ 39593 w 358452"/>
              <a:gd name="connsiteY10" fmla="*/ 561401 h 866201"/>
              <a:gd name="connsiteX11" fmla="*/ 325343 w 358452"/>
              <a:gd name="connsiteY11" fmla="*/ 548701 h 866201"/>
              <a:gd name="connsiteX12" fmla="*/ 274543 w 358452"/>
              <a:gd name="connsiteY12" fmla="*/ 510601 h 866201"/>
              <a:gd name="connsiteX13" fmla="*/ 325343 w 358452"/>
              <a:gd name="connsiteY13" fmla="*/ 485201 h 866201"/>
              <a:gd name="connsiteX14" fmla="*/ 274543 w 358452"/>
              <a:gd name="connsiteY14" fmla="*/ 428051 h 866201"/>
              <a:gd name="connsiteX15" fmla="*/ 312643 w 358452"/>
              <a:gd name="connsiteY15" fmla="*/ 415351 h 866201"/>
              <a:gd name="connsiteX16" fmla="*/ 185643 w 358452"/>
              <a:gd name="connsiteY16" fmla="*/ 389951 h 866201"/>
              <a:gd name="connsiteX17" fmla="*/ 242793 w 358452"/>
              <a:gd name="connsiteY17" fmla="*/ 358201 h 866201"/>
              <a:gd name="connsiteX18" fmla="*/ 90393 w 358452"/>
              <a:gd name="connsiteY18" fmla="*/ 332801 h 866201"/>
              <a:gd name="connsiteX19" fmla="*/ 166593 w 358452"/>
              <a:gd name="connsiteY19" fmla="*/ 307401 h 866201"/>
              <a:gd name="connsiteX20" fmla="*/ 1493 w 358452"/>
              <a:gd name="connsiteY20" fmla="*/ 269301 h 866201"/>
              <a:gd name="connsiteX21" fmla="*/ 280893 w 358452"/>
              <a:gd name="connsiteY21" fmla="*/ 250251 h 866201"/>
              <a:gd name="connsiteX22" fmla="*/ 299943 w 358452"/>
              <a:gd name="connsiteY22" fmla="*/ 224851 h 866201"/>
              <a:gd name="connsiteX23" fmla="*/ 280893 w 358452"/>
              <a:gd name="connsiteY23" fmla="*/ 212151 h 866201"/>
              <a:gd name="connsiteX24" fmla="*/ 306293 w 358452"/>
              <a:gd name="connsiteY24" fmla="*/ 186751 h 866201"/>
              <a:gd name="connsiteX25" fmla="*/ 268193 w 358452"/>
              <a:gd name="connsiteY25" fmla="*/ 161351 h 866201"/>
              <a:gd name="connsiteX26" fmla="*/ 211043 w 358452"/>
              <a:gd name="connsiteY26" fmla="*/ 155001 h 866201"/>
              <a:gd name="connsiteX27" fmla="*/ 223743 w 358452"/>
              <a:gd name="connsiteY27" fmla="*/ 129601 h 866201"/>
              <a:gd name="connsiteX28" fmla="*/ 109443 w 358452"/>
              <a:gd name="connsiteY28" fmla="*/ 104201 h 866201"/>
              <a:gd name="connsiteX29" fmla="*/ 249143 w 358452"/>
              <a:gd name="connsiteY29" fmla="*/ 72451 h 866201"/>
              <a:gd name="connsiteX30" fmla="*/ 109443 w 358452"/>
              <a:gd name="connsiteY30" fmla="*/ 66101 h 866201"/>
              <a:gd name="connsiteX31" fmla="*/ 198343 w 358452"/>
              <a:gd name="connsiteY31" fmla="*/ 40701 h 866201"/>
              <a:gd name="connsiteX32" fmla="*/ 153893 w 358452"/>
              <a:gd name="connsiteY32" fmla="*/ 2601 h 866201"/>
              <a:gd name="connsiteX33" fmla="*/ 293593 w 358452"/>
              <a:gd name="connsiteY33" fmla="*/ 2601 h 866201"/>
              <a:gd name="connsiteX0" fmla="*/ 344393 w 358452"/>
              <a:gd name="connsiteY0" fmla="*/ 866201 h 866201"/>
              <a:gd name="connsiteX1" fmla="*/ 287243 w 358452"/>
              <a:gd name="connsiteY1" fmla="*/ 821751 h 866201"/>
              <a:gd name="connsiteX2" fmla="*/ 357093 w 358452"/>
              <a:gd name="connsiteY2" fmla="*/ 802701 h 866201"/>
              <a:gd name="connsiteX3" fmla="*/ 211043 w 358452"/>
              <a:gd name="connsiteY3" fmla="*/ 770951 h 866201"/>
              <a:gd name="connsiteX4" fmla="*/ 331693 w 358452"/>
              <a:gd name="connsiteY4" fmla="*/ 751901 h 866201"/>
              <a:gd name="connsiteX5" fmla="*/ 312643 w 358452"/>
              <a:gd name="connsiteY5" fmla="*/ 726501 h 866201"/>
              <a:gd name="connsiteX6" fmla="*/ 338043 w 358452"/>
              <a:gd name="connsiteY6" fmla="*/ 701101 h 866201"/>
              <a:gd name="connsiteX7" fmla="*/ 166593 w 358452"/>
              <a:gd name="connsiteY7" fmla="*/ 675701 h 866201"/>
              <a:gd name="connsiteX8" fmla="*/ 261843 w 358452"/>
              <a:gd name="connsiteY8" fmla="*/ 656651 h 866201"/>
              <a:gd name="connsiteX9" fmla="*/ 39593 w 358452"/>
              <a:gd name="connsiteY9" fmla="*/ 561401 h 866201"/>
              <a:gd name="connsiteX10" fmla="*/ 325343 w 358452"/>
              <a:gd name="connsiteY10" fmla="*/ 548701 h 866201"/>
              <a:gd name="connsiteX11" fmla="*/ 274543 w 358452"/>
              <a:gd name="connsiteY11" fmla="*/ 510601 h 866201"/>
              <a:gd name="connsiteX12" fmla="*/ 325343 w 358452"/>
              <a:gd name="connsiteY12" fmla="*/ 485201 h 866201"/>
              <a:gd name="connsiteX13" fmla="*/ 274543 w 358452"/>
              <a:gd name="connsiteY13" fmla="*/ 428051 h 866201"/>
              <a:gd name="connsiteX14" fmla="*/ 312643 w 358452"/>
              <a:gd name="connsiteY14" fmla="*/ 415351 h 866201"/>
              <a:gd name="connsiteX15" fmla="*/ 185643 w 358452"/>
              <a:gd name="connsiteY15" fmla="*/ 389951 h 866201"/>
              <a:gd name="connsiteX16" fmla="*/ 242793 w 358452"/>
              <a:gd name="connsiteY16" fmla="*/ 358201 h 866201"/>
              <a:gd name="connsiteX17" fmla="*/ 90393 w 358452"/>
              <a:gd name="connsiteY17" fmla="*/ 332801 h 866201"/>
              <a:gd name="connsiteX18" fmla="*/ 166593 w 358452"/>
              <a:gd name="connsiteY18" fmla="*/ 307401 h 866201"/>
              <a:gd name="connsiteX19" fmla="*/ 1493 w 358452"/>
              <a:gd name="connsiteY19" fmla="*/ 269301 h 866201"/>
              <a:gd name="connsiteX20" fmla="*/ 280893 w 358452"/>
              <a:gd name="connsiteY20" fmla="*/ 250251 h 866201"/>
              <a:gd name="connsiteX21" fmla="*/ 299943 w 358452"/>
              <a:gd name="connsiteY21" fmla="*/ 224851 h 866201"/>
              <a:gd name="connsiteX22" fmla="*/ 280893 w 358452"/>
              <a:gd name="connsiteY22" fmla="*/ 212151 h 866201"/>
              <a:gd name="connsiteX23" fmla="*/ 306293 w 358452"/>
              <a:gd name="connsiteY23" fmla="*/ 186751 h 866201"/>
              <a:gd name="connsiteX24" fmla="*/ 268193 w 358452"/>
              <a:gd name="connsiteY24" fmla="*/ 161351 h 866201"/>
              <a:gd name="connsiteX25" fmla="*/ 211043 w 358452"/>
              <a:gd name="connsiteY25" fmla="*/ 155001 h 866201"/>
              <a:gd name="connsiteX26" fmla="*/ 223743 w 358452"/>
              <a:gd name="connsiteY26" fmla="*/ 129601 h 866201"/>
              <a:gd name="connsiteX27" fmla="*/ 109443 w 358452"/>
              <a:gd name="connsiteY27" fmla="*/ 104201 h 866201"/>
              <a:gd name="connsiteX28" fmla="*/ 249143 w 358452"/>
              <a:gd name="connsiteY28" fmla="*/ 72451 h 866201"/>
              <a:gd name="connsiteX29" fmla="*/ 109443 w 358452"/>
              <a:gd name="connsiteY29" fmla="*/ 66101 h 866201"/>
              <a:gd name="connsiteX30" fmla="*/ 198343 w 358452"/>
              <a:gd name="connsiteY30" fmla="*/ 40701 h 866201"/>
              <a:gd name="connsiteX31" fmla="*/ 153893 w 358452"/>
              <a:gd name="connsiteY31" fmla="*/ 2601 h 866201"/>
              <a:gd name="connsiteX32" fmla="*/ 293593 w 358452"/>
              <a:gd name="connsiteY32" fmla="*/ 2601 h 866201"/>
              <a:gd name="connsiteX0" fmla="*/ 344393 w 358452"/>
              <a:gd name="connsiteY0" fmla="*/ 866201 h 866201"/>
              <a:gd name="connsiteX1" fmla="*/ 287243 w 358452"/>
              <a:gd name="connsiteY1" fmla="*/ 821751 h 866201"/>
              <a:gd name="connsiteX2" fmla="*/ 357093 w 358452"/>
              <a:gd name="connsiteY2" fmla="*/ 802701 h 866201"/>
              <a:gd name="connsiteX3" fmla="*/ 211043 w 358452"/>
              <a:gd name="connsiteY3" fmla="*/ 770951 h 866201"/>
              <a:gd name="connsiteX4" fmla="*/ 331693 w 358452"/>
              <a:gd name="connsiteY4" fmla="*/ 751901 h 866201"/>
              <a:gd name="connsiteX5" fmla="*/ 312643 w 358452"/>
              <a:gd name="connsiteY5" fmla="*/ 726501 h 866201"/>
              <a:gd name="connsiteX6" fmla="*/ 338043 w 358452"/>
              <a:gd name="connsiteY6" fmla="*/ 701101 h 866201"/>
              <a:gd name="connsiteX7" fmla="*/ 166593 w 358452"/>
              <a:gd name="connsiteY7" fmla="*/ 675701 h 866201"/>
              <a:gd name="connsiteX8" fmla="*/ 39593 w 358452"/>
              <a:gd name="connsiteY8" fmla="*/ 561401 h 866201"/>
              <a:gd name="connsiteX9" fmla="*/ 325343 w 358452"/>
              <a:gd name="connsiteY9" fmla="*/ 548701 h 866201"/>
              <a:gd name="connsiteX10" fmla="*/ 274543 w 358452"/>
              <a:gd name="connsiteY10" fmla="*/ 510601 h 866201"/>
              <a:gd name="connsiteX11" fmla="*/ 325343 w 358452"/>
              <a:gd name="connsiteY11" fmla="*/ 485201 h 866201"/>
              <a:gd name="connsiteX12" fmla="*/ 274543 w 358452"/>
              <a:gd name="connsiteY12" fmla="*/ 428051 h 866201"/>
              <a:gd name="connsiteX13" fmla="*/ 312643 w 358452"/>
              <a:gd name="connsiteY13" fmla="*/ 415351 h 866201"/>
              <a:gd name="connsiteX14" fmla="*/ 185643 w 358452"/>
              <a:gd name="connsiteY14" fmla="*/ 389951 h 866201"/>
              <a:gd name="connsiteX15" fmla="*/ 242793 w 358452"/>
              <a:gd name="connsiteY15" fmla="*/ 358201 h 866201"/>
              <a:gd name="connsiteX16" fmla="*/ 90393 w 358452"/>
              <a:gd name="connsiteY16" fmla="*/ 332801 h 866201"/>
              <a:gd name="connsiteX17" fmla="*/ 166593 w 358452"/>
              <a:gd name="connsiteY17" fmla="*/ 307401 h 866201"/>
              <a:gd name="connsiteX18" fmla="*/ 1493 w 358452"/>
              <a:gd name="connsiteY18" fmla="*/ 269301 h 866201"/>
              <a:gd name="connsiteX19" fmla="*/ 280893 w 358452"/>
              <a:gd name="connsiteY19" fmla="*/ 250251 h 866201"/>
              <a:gd name="connsiteX20" fmla="*/ 299943 w 358452"/>
              <a:gd name="connsiteY20" fmla="*/ 224851 h 866201"/>
              <a:gd name="connsiteX21" fmla="*/ 280893 w 358452"/>
              <a:gd name="connsiteY21" fmla="*/ 212151 h 866201"/>
              <a:gd name="connsiteX22" fmla="*/ 306293 w 358452"/>
              <a:gd name="connsiteY22" fmla="*/ 186751 h 866201"/>
              <a:gd name="connsiteX23" fmla="*/ 268193 w 358452"/>
              <a:gd name="connsiteY23" fmla="*/ 161351 h 866201"/>
              <a:gd name="connsiteX24" fmla="*/ 211043 w 358452"/>
              <a:gd name="connsiteY24" fmla="*/ 155001 h 866201"/>
              <a:gd name="connsiteX25" fmla="*/ 223743 w 358452"/>
              <a:gd name="connsiteY25" fmla="*/ 129601 h 866201"/>
              <a:gd name="connsiteX26" fmla="*/ 109443 w 358452"/>
              <a:gd name="connsiteY26" fmla="*/ 104201 h 866201"/>
              <a:gd name="connsiteX27" fmla="*/ 249143 w 358452"/>
              <a:gd name="connsiteY27" fmla="*/ 72451 h 866201"/>
              <a:gd name="connsiteX28" fmla="*/ 109443 w 358452"/>
              <a:gd name="connsiteY28" fmla="*/ 66101 h 866201"/>
              <a:gd name="connsiteX29" fmla="*/ 198343 w 358452"/>
              <a:gd name="connsiteY29" fmla="*/ 40701 h 866201"/>
              <a:gd name="connsiteX30" fmla="*/ 153893 w 358452"/>
              <a:gd name="connsiteY30" fmla="*/ 2601 h 866201"/>
              <a:gd name="connsiteX31" fmla="*/ 293593 w 358452"/>
              <a:gd name="connsiteY31" fmla="*/ 2601 h 866201"/>
              <a:gd name="connsiteX0" fmla="*/ 287243 w 358452"/>
              <a:gd name="connsiteY0" fmla="*/ 821751 h 821751"/>
              <a:gd name="connsiteX1" fmla="*/ 357093 w 358452"/>
              <a:gd name="connsiteY1" fmla="*/ 802701 h 821751"/>
              <a:gd name="connsiteX2" fmla="*/ 211043 w 358452"/>
              <a:gd name="connsiteY2" fmla="*/ 770951 h 821751"/>
              <a:gd name="connsiteX3" fmla="*/ 331693 w 358452"/>
              <a:gd name="connsiteY3" fmla="*/ 751901 h 821751"/>
              <a:gd name="connsiteX4" fmla="*/ 312643 w 358452"/>
              <a:gd name="connsiteY4" fmla="*/ 726501 h 821751"/>
              <a:gd name="connsiteX5" fmla="*/ 338043 w 358452"/>
              <a:gd name="connsiteY5" fmla="*/ 701101 h 821751"/>
              <a:gd name="connsiteX6" fmla="*/ 166593 w 358452"/>
              <a:gd name="connsiteY6" fmla="*/ 675701 h 821751"/>
              <a:gd name="connsiteX7" fmla="*/ 39593 w 358452"/>
              <a:gd name="connsiteY7" fmla="*/ 561401 h 821751"/>
              <a:gd name="connsiteX8" fmla="*/ 325343 w 358452"/>
              <a:gd name="connsiteY8" fmla="*/ 548701 h 821751"/>
              <a:gd name="connsiteX9" fmla="*/ 274543 w 358452"/>
              <a:gd name="connsiteY9" fmla="*/ 510601 h 821751"/>
              <a:gd name="connsiteX10" fmla="*/ 325343 w 358452"/>
              <a:gd name="connsiteY10" fmla="*/ 485201 h 821751"/>
              <a:gd name="connsiteX11" fmla="*/ 274543 w 358452"/>
              <a:gd name="connsiteY11" fmla="*/ 428051 h 821751"/>
              <a:gd name="connsiteX12" fmla="*/ 312643 w 358452"/>
              <a:gd name="connsiteY12" fmla="*/ 415351 h 821751"/>
              <a:gd name="connsiteX13" fmla="*/ 185643 w 358452"/>
              <a:gd name="connsiteY13" fmla="*/ 389951 h 821751"/>
              <a:gd name="connsiteX14" fmla="*/ 242793 w 358452"/>
              <a:gd name="connsiteY14" fmla="*/ 358201 h 821751"/>
              <a:gd name="connsiteX15" fmla="*/ 90393 w 358452"/>
              <a:gd name="connsiteY15" fmla="*/ 332801 h 821751"/>
              <a:gd name="connsiteX16" fmla="*/ 166593 w 358452"/>
              <a:gd name="connsiteY16" fmla="*/ 307401 h 821751"/>
              <a:gd name="connsiteX17" fmla="*/ 1493 w 358452"/>
              <a:gd name="connsiteY17" fmla="*/ 269301 h 821751"/>
              <a:gd name="connsiteX18" fmla="*/ 280893 w 358452"/>
              <a:gd name="connsiteY18" fmla="*/ 250251 h 821751"/>
              <a:gd name="connsiteX19" fmla="*/ 299943 w 358452"/>
              <a:gd name="connsiteY19" fmla="*/ 224851 h 821751"/>
              <a:gd name="connsiteX20" fmla="*/ 280893 w 358452"/>
              <a:gd name="connsiteY20" fmla="*/ 212151 h 821751"/>
              <a:gd name="connsiteX21" fmla="*/ 306293 w 358452"/>
              <a:gd name="connsiteY21" fmla="*/ 186751 h 821751"/>
              <a:gd name="connsiteX22" fmla="*/ 268193 w 358452"/>
              <a:gd name="connsiteY22" fmla="*/ 161351 h 821751"/>
              <a:gd name="connsiteX23" fmla="*/ 211043 w 358452"/>
              <a:gd name="connsiteY23" fmla="*/ 155001 h 821751"/>
              <a:gd name="connsiteX24" fmla="*/ 223743 w 358452"/>
              <a:gd name="connsiteY24" fmla="*/ 129601 h 821751"/>
              <a:gd name="connsiteX25" fmla="*/ 109443 w 358452"/>
              <a:gd name="connsiteY25" fmla="*/ 104201 h 821751"/>
              <a:gd name="connsiteX26" fmla="*/ 249143 w 358452"/>
              <a:gd name="connsiteY26" fmla="*/ 72451 h 821751"/>
              <a:gd name="connsiteX27" fmla="*/ 109443 w 358452"/>
              <a:gd name="connsiteY27" fmla="*/ 66101 h 821751"/>
              <a:gd name="connsiteX28" fmla="*/ 198343 w 358452"/>
              <a:gd name="connsiteY28" fmla="*/ 40701 h 821751"/>
              <a:gd name="connsiteX29" fmla="*/ 153893 w 358452"/>
              <a:gd name="connsiteY29" fmla="*/ 2601 h 821751"/>
              <a:gd name="connsiteX30" fmla="*/ 293593 w 358452"/>
              <a:gd name="connsiteY30" fmla="*/ 2601 h 821751"/>
              <a:gd name="connsiteX0" fmla="*/ 287243 w 344850"/>
              <a:gd name="connsiteY0" fmla="*/ 821751 h 821751"/>
              <a:gd name="connsiteX1" fmla="*/ 211043 w 344850"/>
              <a:gd name="connsiteY1" fmla="*/ 770951 h 821751"/>
              <a:gd name="connsiteX2" fmla="*/ 331693 w 344850"/>
              <a:gd name="connsiteY2" fmla="*/ 751901 h 821751"/>
              <a:gd name="connsiteX3" fmla="*/ 312643 w 344850"/>
              <a:gd name="connsiteY3" fmla="*/ 726501 h 821751"/>
              <a:gd name="connsiteX4" fmla="*/ 338043 w 344850"/>
              <a:gd name="connsiteY4" fmla="*/ 701101 h 821751"/>
              <a:gd name="connsiteX5" fmla="*/ 166593 w 344850"/>
              <a:gd name="connsiteY5" fmla="*/ 675701 h 821751"/>
              <a:gd name="connsiteX6" fmla="*/ 39593 w 344850"/>
              <a:gd name="connsiteY6" fmla="*/ 561401 h 821751"/>
              <a:gd name="connsiteX7" fmla="*/ 325343 w 344850"/>
              <a:gd name="connsiteY7" fmla="*/ 548701 h 821751"/>
              <a:gd name="connsiteX8" fmla="*/ 274543 w 344850"/>
              <a:gd name="connsiteY8" fmla="*/ 510601 h 821751"/>
              <a:gd name="connsiteX9" fmla="*/ 325343 w 344850"/>
              <a:gd name="connsiteY9" fmla="*/ 485201 h 821751"/>
              <a:gd name="connsiteX10" fmla="*/ 274543 w 344850"/>
              <a:gd name="connsiteY10" fmla="*/ 428051 h 821751"/>
              <a:gd name="connsiteX11" fmla="*/ 312643 w 344850"/>
              <a:gd name="connsiteY11" fmla="*/ 415351 h 821751"/>
              <a:gd name="connsiteX12" fmla="*/ 185643 w 344850"/>
              <a:gd name="connsiteY12" fmla="*/ 389951 h 821751"/>
              <a:gd name="connsiteX13" fmla="*/ 242793 w 344850"/>
              <a:gd name="connsiteY13" fmla="*/ 358201 h 821751"/>
              <a:gd name="connsiteX14" fmla="*/ 90393 w 344850"/>
              <a:gd name="connsiteY14" fmla="*/ 332801 h 821751"/>
              <a:gd name="connsiteX15" fmla="*/ 166593 w 344850"/>
              <a:gd name="connsiteY15" fmla="*/ 307401 h 821751"/>
              <a:gd name="connsiteX16" fmla="*/ 1493 w 344850"/>
              <a:gd name="connsiteY16" fmla="*/ 269301 h 821751"/>
              <a:gd name="connsiteX17" fmla="*/ 280893 w 344850"/>
              <a:gd name="connsiteY17" fmla="*/ 250251 h 821751"/>
              <a:gd name="connsiteX18" fmla="*/ 299943 w 344850"/>
              <a:gd name="connsiteY18" fmla="*/ 224851 h 821751"/>
              <a:gd name="connsiteX19" fmla="*/ 280893 w 344850"/>
              <a:gd name="connsiteY19" fmla="*/ 212151 h 821751"/>
              <a:gd name="connsiteX20" fmla="*/ 306293 w 344850"/>
              <a:gd name="connsiteY20" fmla="*/ 186751 h 821751"/>
              <a:gd name="connsiteX21" fmla="*/ 268193 w 344850"/>
              <a:gd name="connsiteY21" fmla="*/ 161351 h 821751"/>
              <a:gd name="connsiteX22" fmla="*/ 211043 w 344850"/>
              <a:gd name="connsiteY22" fmla="*/ 155001 h 821751"/>
              <a:gd name="connsiteX23" fmla="*/ 223743 w 344850"/>
              <a:gd name="connsiteY23" fmla="*/ 129601 h 821751"/>
              <a:gd name="connsiteX24" fmla="*/ 109443 w 344850"/>
              <a:gd name="connsiteY24" fmla="*/ 104201 h 821751"/>
              <a:gd name="connsiteX25" fmla="*/ 249143 w 344850"/>
              <a:gd name="connsiteY25" fmla="*/ 72451 h 821751"/>
              <a:gd name="connsiteX26" fmla="*/ 109443 w 344850"/>
              <a:gd name="connsiteY26" fmla="*/ 66101 h 821751"/>
              <a:gd name="connsiteX27" fmla="*/ 198343 w 344850"/>
              <a:gd name="connsiteY27" fmla="*/ 40701 h 821751"/>
              <a:gd name="connsiteX28" fmla="*/ 153893 w 344850"/>
              <a:gd name="connsiteY28" fmla="*/ 2601 h 821751"/>
              <a:gd name="connsiteX29" fmla="*/ 293593 w 344850"/>
              <a:gd name="connsiteY29" fmla="*/ 2601 h 821751"/>
              <a:gd name="connsiteX0" fmla="*/ 211043 w 344850"/>
              <a:gd name="connsiteY0" fmla="*/ 770951 h 770951"/>
              <a:gd name="connsiteX1" fmla="*/ 331693 w 344850"/>
              <a:gd name="connsiteY1" fmla="*/ 751901 h 770951"/>
              <a:gd name="connsiteX2" fmla="*/ 312643 w 344850"/>
              <a:gd name="connsiteY2" fmla="*/ 726501 h 770951"/>
              <a:gd name="connsiteX3" fmla="*/ 338043 w 344850"/>
              <a:gd name="connsiteY3" fmla="*/ 701101 h 770951"/>
              <a:gd name="connsiteX4" fmla="*/ 166593 w 344850"/>
              <a:gd name="connsiteY4" fmla="*/ 675701 h 770951"/>
              <a:gd name="connsiteX5" fmla="*/ 39593 w 344850"/>
              <a:gd name="connsiteY5" fmla="*/ 561401 h 770951"/>
              <a:gd name="connsiteX6" fmla="*/ 325343 w 344850"/>
              <a:gd name="connsiteY6" fmla="*/ 548701 h 770951"/>
              <a:gd name="connsiteX7" fmla="*/ 274543 w 344850"/>
              <a:gd name="connsiteY7" fmla="*/ 510601 h 770951"/>
              <a:gd name="connsiteX8" fmla="*/ 325343 w 344850"/>
              <a:gd name="connsiteY8" fmla="*/ 485201 h 770951"/>
              <a:gd name="connsiteX9" fmla="*/ 274543 w 344850"/>
              <a:gd name="connsiteY9" fmla="*/ 428051 h 770951"/>
              <a:gd name="connsiteX10" fmla="*/ 312643 w 344850"/>
              <a:gd name="connsiteY10" fmla="*/ 415351 h 770951"/>
              <a:gd name="connsiteX11" fmla="*/ 185643 w 344850"/>
              <a:gd name="connsiteY11" fmla="*/ 389951 h 770951"/>
              <a:gd name="connsiteX12" fmla="*/ 242793 w 344850"/>
              <a:gd name="connsiteY12" fmla="*/ 358201 h 770951"/>
              <a:gd name="connsiteX13" fmla="*/ 90393 w 344850"/>
              <a:gd name="connsiteY13" fmla="*/ 332801 h 770951"/>
              <a:gd name="connsiteX14" fmla="*/ 166593 w 344850"/>
              <a:gd name="connsiteY14" fmla="*/ 307401 h 770951"/>
              <a:gd name="connsiteX15" fmla="*/ 1493 w 344850"/>
              <a:gd name="connsiteY15" fmla="*/ 269301 h 770951"/>
              <a:gd name="connsiteX16" fmla="*/ 280893 w 344850"/>
              <a:gd name="connsiteY16" fmla="*/ 250251 h 770951"/>
              <a:gd name="connsiteX17" fmla="*/ 299943 w 344850"/>
              <a:gd name="connsiteY17" fmla="*/ 224851 h 770951"/>
              <a:gd name="connsiteX18" fmla="*/ 280893 w 344850"/>
              <a:gd name="connsiteY18" fmla="*/ 212151 h 770951"/>
              <a:gd name="connsiteX19" fmla="*/ 306293 w 344850"/>
              <a:gd name="connsiteY19" fmla="*/ 186751 h 770951"/>
              <a:gd name="connsiteX20" fmla="*/ 268193 w 344850"/>
              <a:gd name="connsiteY20" fmla="*/ 161351 h 770951"/>
              <a:gd name="connsiteX21" fmla="*/ 211043 w 344850"/>
              <a:gd name="connsiteY21" fmla="*/ 155001 h 770951"/>
              <a:gd name="connsiteX22" fmla="*/ 223743 w 344850"/>
              <a:gd name="connsiteY22" fmla="*/ 129601 h 770951"/>
              <a:gd name="connsiteX23" fmla="*/ 109443 w 344850"/>
              <a:gd name="connsiteY23" fmla="*/ 104201 h 770951"/>
              <a:gd name="connsiteX24" fmla="*/ 249143 w 344850"/>
              <a:gd name="connsiteY24" fmla="*/ 72451 h 770951"/>
              <a:gd name="connsiteX25" fmla="*/ 109443 w 344850"/>
              <a:gd name="connsiteY25" fmla="*/ 66101 h 770951"/>
              <a:gd name="connsiteX26" fmla="*/ 198343 w 344850"/>
              <a:gd name="connsiteY26" fmla="*/ 40701 h 770951"/>
              <a:gd name="connsiteX27" fmla="*/ 153893 w 344850"/>
              <a:gd name="connsiteY27" fmla="*/ 2601 h 770951"/>
              <a:gd name="connsiteX28" fmla="*/ 293593 w 344850"/>
              <a:gd name="connsiteY28" fmla="*/ 2601 h 770951"/>
              <a:gd name="connsiteX0" fmla="*/ 211043 w 353426"/>
              <a:gd name="connsiteY0" fmla="*/ 770951 h 770951"/>
              <a:gd name="connsiteX1" fmla="*/ 331693 w 353426"/>
              <a:gd name="connsiteY1" fmla="*/ 751901 h 770951"/>
              <a:gd name="connsiteX2" fmla="*/ 312643 w 353426"/>
              <a:gd name="connsiteY2" fmla="*/ 726501 h 770951"/>
              <a:gd name="connsiteX3" fmla="*/ 338043 w 353426"/>
              <a:gd name="connsiteY3" fmla="*/ 701101 h 770951"/>
              <a:gd name="connsiteX4" fmla="*/ 39593 w 353426"/>
              <a:gd name="connsiteY4" fmla="*/ 561401 h 770951"/>
              <a:gd name="connsiteX5" fmla="*/ 325343 w 353426"/>
              <a:gd name="connsiteY5" fmla="*/ 548701 h 770951"/>
              <a:gd name="connsiteX6" fmla="*/ 274543 w 353426"/>
              <a:gd name="connsiteY6" fmla="*/ 510601 h 770951"/>
              <a:gd name="connsiteX7" fmla="*/ 325343 w 353426"/>
              <a:gd name="connsiteY7" fmla="*/ 485201 h 770951"/>
              <a:gd name="connsiteX8" fmla="*/ 274543 w 353426"/>
              <a:gd name="connsiteY8" fmla="*/ 428051 h 770951"/>
              <a:gd name="connsiteX9" fmla="*/ 312643 w 353426"/>
              <a:gd name="connsiteY9" fmla="*/ 415351 h 770951"/>
              <a:gd name="connsiteX10" fmla="*/ 185643 w 353426"/>
              <a:gd name="connsiteY10" fmla="*/ 389951 h 770951"/>
              <a:gd name="connsiteX11" fmla="*/ 242793 w 353426"/>
              <a:gd name="connsiteY11" fmla="*/ 358201 h 770951"/>
              <a:gd name="connsiteX12" fmla="*/ 90393 w 353426"/>
              <a:gd name="connsiteY12" fmla="*/ 332801 h 770951"/>
              <a:gd name="connsiteX13" fmla="*/ 166593 w 353426"/>
              <a:gd name="connsiteY13" fmla="*/ 307401 h 770951"/>
              <a:gd name="connsiteX14" fmla="*/ 1493 w 353426"/>
              <a:gd name="connsiteY14" fmla="*/ 269301 h 770951"/>
              <a:gd name="connsiteX15" fmla="*/ 280893 w 353426"/>
              <a:gd name="connsiteY15" fmla="*/ 250251 h 770951"/>
              <a:gd name="connsiteX16" fmla="*/ 299943 w 353426"/>
              <a:gd name="connsiteY16" fmla="*/ 224851 h 770951"/>
              <a:gd name="connsiteX17" fmla="*/ 280893 w 353426"/>
              <a:gd name="connsiteY17" fmla="*/ 212151 h 770951"/>
              <a:gd name="connsiteX18" fmla="*/ 306293 w 353426"/>
              <a:gd name="connsiteY18" fmla="*/ 186751 h 770951"/>
              <a:gd name="connsiteX19" fmla="*/ 268193 w 353426"/>
              <a:gd name="connsiteY19" fmla="*/ 161351 h 770951"/>
              <a:gd name="connsiteX20" fmla="*/ 211043 w 353426"/>
              <a:gd name="connsiteY20" fmla="*/ 155001 h 770951"/>
              <a:gd name="connsiteX21" fmla="*/ 223743 w 353426"/>
              <a:gd name="connsiteY21" fmla="*/ 129601 h 770951"/>
              <a:gd name="connsiteX22" fmla="*/ 109443 w 353426"/>
              <a:gd name="connsiteY22" fmla="*/ 104201 h 770951"/>
              <a:gd name="connsiteX23" fmla="*/ 249143 w 353426"/>
              <a:gd name="connsiteY23" fmla="*/ 72451 h 770951"/>
              <a:gd name="connsiteX24" fmla="*/ 109443 w 353426"/>
              <a:gd name="connsiteY24" fmla="*/ 66101 h 770951"/>
              <a:gd name="connsiteX25" fmla="*/ 198343 w 353426"/>
              <a:gd name="connsiteY25" fmla="*/ 40701 h 770951"/>
              <a:gd name="connsiteX26" fmla="*/ 153893 w 353426"/>
              <a:gd name="connsiteY26" fmla="*/ 2601 h 770951"/>
              <a:gd name="connsiteX27" fmla="*/ 293593 w 353426"/>
              <a:gd name="connsiteY27" fmla="*/ 2601 h 770951"/>
              <a:gd name="connsiteX0" fmla="*/ 211043 w 346832"/>
              <a:gd name="connsiteY0" fmla="*/ 770951 h 770951"/>
              <a:gd name="connsiteX1" fmla="*/ 331693 w 346832"/>
              <a:gd name="connsiteY1" fmla="*/ 751901 h 770951"/>
              <a:gd name="connsiteX2" fmla="*/ 312643 w 346832"/>
              <a:gd name="connsiteY2" fmla="*/ 726501 h 770951"/>
              <a:gd name="connsiteX3" fmla="*/ 39593 w 346832"/>
              <a:gd name="connsiteY3" fmla="*/ 561401 h 770951"/>
              <a:gd name="connsiteX4" fmla="*/ 325343 w 346832"/>
              <a:gd name="connsiteY4" fmla="*/ 548701 h 770951"/>
              <a:gd name="connsiteX5" fmla="*/ 274543 w 346832"/>
              <a:gd name="connsiteY5" fmla="*/ 510601 h 770951"/>
              <a:gd name="connsiteX6" fmla="*/ 325343 w 346832"/>
              <a:gd name="connsiteY6" fmla="*/ 485201 h 770951"/>
              <a:gd name="connsiteX7" fmla="*/ 274543 w 346832"/>
              <a:gd name="connsiteY7" fmla="*/ 428051 h 770951"/>
              <a:gd name="connsiteX8" fmla="*/ 312643 w 346832"/>
              <a:gd name="connsiteY8" fmla="*/ 415351 h 770951"/>
              <a:gd name="connsiteX9" fmla="*/ 185643 w 346832"/>
              <a:gd name="connsiteY9" fmla="*/ 389951 h 770951"/>
              <a:gd name="connsiteX10" fmla="*/ 242793 w 346832"/>
              <a:gd name="connsiteY10" fmla="*/ 358201 h 770951"/>
              <a:gd name="connsiteX11" fmla="*/ 90393 w 346832"/>
              <a:gd name="connsiteY11" fmla="*/ 332801 h 770951"/>
              <a:gd name="connsiteX12" fmla="*/ 166593 w 346832"/>
              <a:gd name="connsiteY12" fmla="*/ 307401 h 770951"/>
              <a:gd name="connsiteX13" fmla="*/ 1493 w 346832"/>
              <a:gd name="connsiteY13" fmla="*/ 269301 h 770951"/>
              <a:gd name="connsiteX14" fmla="*/ 280893 w 346832"/>
              <a:gd name="connsiteY14" fmla="*/ 250251 h 770951"/>
              <a:gd name="connsiteX15" fmla="*/ 299943 w 346832"/>
              <a:gd name="connsiteY15" fmla="*/ 224851 h 770951"/>
              <a:gd name="connsiteX16" fmla="*/ 280893 w 346832"/>
              <a:gd name="connsiteY16" fmla="*/ 212151 h 770951"/>
              <a:gd name="connsiteX17" fmla="*/ 306293 w 346832"/>
              <a:gd name="connsiteY17" fmla="*/ 186751 h 770951"/>
              <a:gd name="connsiteX18" fmla="*/ 268193 w 346832"/>
              <a:gd name="connsiteY18" fmla="*/ 161351 h 770951"/>
              <a:gd name="connsiteX19" fmla="*/ 211043 w 346832"/>
              <a:gd name="connsiteY19" fmla="*/ 155001 h 770951"/>
              <a:gd name="connsiteX20" fmla="*/ 223743 w 346832"/>
              <a:gd name="connsiteY20" fmla="*/ 129601 h 770951"/>
              <a:gd name="connsiteX21" fmla="*/ 109443 w 346832"/>
              <a:gd name="connsiteY21" fmla="*/ 104201 h 770951"/>
              <a:gd name="connsiteX22" fmla="*/ 249143 w 346832"/>
              <a:gd name="connsiteY22" fmla="*/ 72451 h 770951"/>
              <a:gd name="connsiteX23" fmla="*/ 109443 w 346832"/>
              <a:gd name="connsiteY23" fmla="*/ 66101 h 770951"/>
              <a:gd name="connsiteX24" fmla="*/ 198343 w 346832"/>
              <a:gd name="connsiteY24" fmla="*/ 40701 h 770951"/>
              <a:gd name="connsiteX25" fmla="*/ 153893 w 346832"/>
              <a:gd name="connsiteY25" fmla="*/ 2601 h 770951"/>
              <a:gd name="connsiteX26" fmla="*/ 293593 w 346832"/>
              <a:gd name="connsiteY26" fmla="*/ 2601 h 770951"/>
              <a:gd name="connsiteX0" fmla="*/ 211043 w 335242"/>
              <a:gd name="connsiteY0" fmla="*/ 770951 h 771437"/>
              <a:gd name="connsiteX1" fmla="*/ 331693 w 335242"/>
              <a:gd name="connsiteY1" fmla="*/ 751901 h 771437"/>
              <a:gd name="connsiteX2" fmla="*/ 39593 w 335242"/>
              <a:gd name="connsiteY2" fmla="*/ 561401 h 771437"/>
              <a:gd name="connsiteX3" fmla="*/ 325343 w 335242"/>
              <a:gd name="connsiteY3" fmla="*/ 548701 h 771437"/>
              <a:gd name="connsiteX4" fmla="*/ 274543 w 335242"/>
              <a:gd name="connsiteY4" fmla="*/ 510601 h 771437"/>
              <a:gd name="connsiteX5" fmla="*/ 325343 w 335242"/>
              <a:gd name="connsiteY5" fmla="*/ 485201 h 771437"/>
              <a:gd name="connsiteX6" fmla="*/ 274543 w 335242"/>
              <a:gd name="connsiteY6" fmla="*/ 428051 h 771437"/>
              <a:gd name="connsiteX7" fmla="*/ 312643 w 335242"/>
              <a:gd name="connsiteY7" fmla="*/ 415351 h 771437"/>
              <a:gd name="connsiteX8" fmla="*/ 185643 w 335242"/>
              <a:gd name="connsiteY8" fmla="*/ 389951 h 771437"/>
              <a:gd name="connsiteX9" fmla="*/ 242793 w 335242"/>
              <a:gd name="connsiteY9" fmla="*/ 358201 h 771437"/>
              <a:gd name="connsiteX10" fmla="*/ 90393 w 335242"/>
              <a:gd name="connsiteY10" fmla="*/ 332801 h 771437"/>
              <a:gd name="connsiteX11" fmla="*/ 166593 w 335242"/>
              <a:gd name="connsiteY11" fmla="*/ 307401 h 771437"/>
              <a:gd name="connsiteX12" fmla="*/ 1493 w 335242"/>
              <a:gd name="connsiteY12" fmla="*/ 269301 h 771437"/>
              <a:gd name="connsiteX13" fmla="*/ 280893 w 335242"/>
              <a:gd name="connsiteY13" fmla="*/ 250251 h 771437"/>
              <a:gd name="connsiteX14" fmla="*/ 299943 w 335242"/>
              <a:gd name="connsiteY14" fmla="*/ 224851 h 771437"/>
              <a:gd name="connsiteX15" fmla="*/ 280893 w 335242"/>
              <a:gd name="connsiteY15" fmla="*/ 212151 h 771437"/>
              <a:gd name="connsiteX16" fmla="*/ 306293 w 335242"/>
              <a:gd name="connsiteY16" fmla="*/ 186751 h 771437"/>
              <a:gd name="connsiteX17" fmla="*/ 268193 w 335242"/>
              <a:gd name="connsiteY17" fmla="*/ 161351 h 771437"/>
              <a:gd name="connsiteX18" fmla="*/ 211043 w 335242"/>
              <a:gd name="connsiteY18" fmla="*/ 155001 h 771437"/>
              <a:gd name="connsiteX19" fmla="*/ 223743 w 335242"/>
              <a:gd name="connsiteY19" fmla="*/ 129601 h 771437"/>
              <a:gd name="connsiteX20" fmla="*/ 109443 w 335242"/>
              <a:gd name="connsiteY20" fmla="*/ 104201 h 771437"/>
              <a:gd name="connsiteX21" fmla="*/ 249143 w 335242"/>
              <a:gd name="connsiteY21" fmla="*/ 72451 h 771437"/>
              <a:gd name="connsiteX22" fmla="*/ 109443 w 335242"/>
              <a:gd name="connsiteY22" fmla="*/ 66101 h 771437"/>
              <a:gd name="connsiteX23" fmla="*/ 198343 w 335242"/>
              <a:gd name="connsiteY23" fmla="*/ 40701 h 771437"/>
              <a:gd name="connsiteX24" fmla="*/ 153893 w 335242"/>
              <a:gd name="connsiteY24" fmla="*/ 2601 h 771437"/>
              <a:gd name="connsiteX25" fmla="*/ 293593 w 335242"/>
              <a:gd name="connsiteY25" fmla="*/ 2601 h 771437"/>
              <a:gd name="connsiteX0" fmla="*/ 211043 w 335216"/>
              <a:gd name="connsiteY0" fmla="*/ 770951 h 770951"/>
              <a:gd name="connsiteX1" fmla="*/ 39593 w 335216"/>
              <a:gd name="connsiteY1" fmla="*/ 561401 h 770951"/>
              <a:gd name="connsiteX2" fmla="*/ 325343 w 335216"/>
              <a:gd name="connsiteY2" fmla="*/ 548701 h 770951"/>
              <a:gd name="connsiteX3" fmla="*/ 274543 w 335216"/>
              <a:gd name="connsiteY3" fmla="*/ 510601 h 770951"/>
              <a:gd name="connsiteX4" fmla="*/ 325343 w 335216"/>
              <a:gd name="connsiteY4" fmla="*/ 485201 h 770951"/>
              <a:gd name="connsiteX5" fmla="*/ 274543 w 335216"/>
              <a:gd name="connsiteY5" fmla="*/ 428051 h 770951"/>
              <a:gd name="connsiteX6" fmla="*/ 312643 w 335216"/>
              <a:gd name="connsiteY6" fmla="*/ 415351 h 770951"/>
              <a:gd name="connsiteX7" fmla="*/ 185643 w 335216"/>
              <a:gd name="connsiteY7" fmla="*/ 389951 h 770951"/>
              <a:gd name="connsiteX8" fmla="*/ 242793 w 335216"/>
              <a:gd name="connsiteY8" fmla="*/ 358201 h 770951"/>
              <a:gd name="connsiteX9" fmla="*/ 90393 w 335216"/>
              <a:gd name="connsiteY9" fmla="*/ 332801 h 770951"/>
              <a:gd name="connsiteX10" fmla="*/ 166593 w 335216"/>
              <a:gd name="connsiteY10" fmla="*/ 307401 h 770951"/>
              <a:gd name="connsiteX11" fmla="*/ 1493 w 335216"/>
              <a:gd name="connsiteY11" fmla="*/ 269301 h 770951"/>
              <a:gd name="connsiteX12" fmla="*/ 280893 w 335216"/>
              <a:gd name="connsiteY12" fmla="*/ 250251 h 770951"/>
              <a:gd name="connsiteX13" fmla="*/ 299943 w 335216"/>
              <a:gd name="connsiteY13" fmla="*/ 224851 h 770951"/>
              <a:gd name="connsiteX14" fmla="*/ 280893 w 335216"/>
              <a:gd name="connsiteY14" fmla="*/ 212151 h 770951"/>
              <a:gd name="connsiteX15" fmla="*/ 306293 w 335216"/>
              <a:gd name="connsiteY15" fmla="*/ 186751 h 770951"/>
              <a:gd name="connsiteX16" fmla="*/ 268193 w 335216"/>
              <a:gd name="connsiteY16" fmla="*/ 161351 h 770951"/>
              <a:gd name="connsiteX17" fmla="*/ 211043 w 335216"/>
              <a:gd name="connsiteY17" fmla="*/ 155001 h 770951"/>
              <a:gd name="connsiteX18" fmla="*/ 223743 w 335216"/>
              <a:gd name="connsiteY18" fmla="*/ 129601 h 770951"/>
              <a:gd name="connsiteX19" fmla="*/ 109443 w 335216"/>
              <a:gd name="connsiteY19" fmla="*/ 104201 h 770951"/>
              <a:gd name="connsiteX20" fmla="*/ 249143 w 335216"/>
              <a:gd name="connsiteY20" fmla="*/ 72451 h 770951"/>
              <a:gd name="connsiteX21" fmla="*/ 109443 w 335216"/>
              <a:gd name="connsiteY21" fmla="*/ 66101 h 770951"/>
              <a:gd name="connsiteX22" fmla="*/ 198343 w 335216"/>
              <a:gd name="connsiteY22" fmla="*/ 40701 h 770951"/>
              <a:gd name="connsiteX23" fmla="*/ 153893 w 335216"/>
              <a:gd name="connsiteY23" fmla="*/ 2601 h 770951"/>
              <a:gd name="connsiteX24" fmla="*/ 293593 w 335216"/>
              <a:gd name="connsiteY24" fmla="*/ 2601 h 770951"/>
              <a:gd name="connsiteX0" fmla="*/ 39593 w 335216"/>
              <a:gd name="connsiteY0" fmla="*/ 561401 h 561401"/>
              <a:gd name="connsiteX1" fmla="*/ 325343 w 335216"/>
              <a:gd name="connsiteY1" fmla="*/ 548701 h 561401"/>
              <a:gd name="connsiteX2" fmla="*/ 274543 w 335216"/>
              <a:gd name="connsiteY2" fmla="*/ 510601 h 561401"/>
              <a:gd name="connsiteX3" fmla="*/ 325343 w 335216"/>
              <a:gd name="connsiteY3" fmla="*/ 485201 h 561401"/>
              <a:gd name="connsiteX4" fmla="*/ 274543 w 335216"/>
              <a:gd name="connsiteY4" fmla="*/ 428051 h 561401"/>
              <a:gd name="connsiteX5" fmla="*/ 312643 w 335216"/>
              <a:gd name="connsiteY5" fmla="*/ 415351 h 561401"/>
              <a:gd name="connsiteX6" fmla="*/ 185643 w 335216"/>
              <a:gd name="connsiteY6" fmla="*/ 389951 h 561401"/>
              <a:gd name="connsiteX7" fmla="*/ 242793 w 335216"/>
              <a:gd name="connsiteY7" fmla="*/ 358201 h 561401"/>
              <a:gd name="connsiteX8" fmla="*/ 90393 w 335216"/>
              <a:gd name="connsiteY8" fmla="*/ 332801 h 561401"/>
              <a:gd name="connsiteX9" fmla="*/ 166593 w 335216"/>
              <a:gd name="connsiteY9" fmla="*/ 307401 h 561401"/>
              <a:gd name="connsiteX10" fmla="*/ 1493 w 335216"/>
              <a:gd name="connsiteY10" fmla="*/ 269301 h 561401"/>
              <a:gd name="connsiteX11" fmla="*/ 280893 w 335216"/>
              <a:gd name="connsiteY11" fmla="*/ 250251 h 561401"/>
              <a:gd name="connsiteX12" fmla="*/ 299943 w 335216"/>
              <a:gd name="connsiteY12" fmla="*/ 224851 h 561401"/>
              <a:gd name="connsiteX13" fmla="*/ 280893 w 335216"/>
              <a:gd name="connsiteY13" fmla="*/ 212151 h 561401"/>
              <a:gd name="connsiteX14" fmla="*/ 306293 w 335216"/>
              <a:gd name="connsiteY14" fmla="*/ 186751 h 561401"/>
              <a:gd name="connsiteX15" fmla="*/ 268193 w 335216"/>
              <a:gd name="connsiteY15" fmla="*/ 161351 h 561401"/>
              <a:gd name="connsiteX16" fmla="*/ 211043 w 335216"/>
              <a:gd name="connsiteY16" fmla="*/ 155001 h 561401"/>
              <a:gd name="connsiteX17" fmla="*/ 223743 w 335216"/>
              <a:gd name="connsiteY17" fmla="*/ 129601 h 561401"/>
              <a:gd name="connsiteX18" fmla="*/ 109443 w 335216"/>
              <a:gd name="connsiteY18" fmla="*/ 104201 h 561401"/>
              <a:gd name="connsiteX19" fmla="*/ 249143 w 335216"/>
              <a:gd name="connsiteY19" fmla="*/ 72451 h 561401"/>
              <a:gd name="connsiteX20" fmla="*/ 109443 w 335216"/>
              <a:gd name="connsiteY20" fmla="*/ 66101 h 561401"/>
              <a:gd name="connsiteX21" fmla="*/ 198343 w 335216"/>
              <a:gd name="connsiteY21" fmla="*/ 40701 h 561401"/>
              <a:gd name="connsiteX22" fmla="*/ 153893 w 335216"/>
              <a:gd name="connsiteY22" fmla="*/ 2601 h 561401"/>
              <a:gd name="connsiteX23" fmla="*/ 293593 w 335216"/>
              <a:gd name="connsiteY23" fmla="*/ 2601 h 561401"/>
              <a:gd name="connsiteX0" fmla="*/ 325343 w 335216"/>
              <a:gd name="connsiteY0" fmla="*/ 548701 h 548701"/>
              <a:gd name="connsiteX1" fmla="*/ 274543 w 335216"/>
              <a:gd name="connsiteY1" fmla="*/ 510601 h 548701"/>
              <a:gd name="connsiteX2" fmla="*/ 325343 w 335216"/>
              <a:gd name="connsiteY2" fmla="*/ 485201 h 548701"/>
              <a:gd name="connsiteX3" fmla="*/ 274543 w 335216"/>
              <a:gd name="connsiteY3" fmla="*/ 428051 h 548701"/>
              <a:gd name="connsiteX4" fmla="*/ 312643 w 335216"/>
              <a:gd name="connsiteY4" fmla="*/ 415351 h 548701"/>
              <a:gd name="connsiteX5" fmla="*/ 185643 w 335216"/>
              <a:gd name="connsiteY5" fmla="*/ 389951 h 548701"/>
              <a:gd name="connsiteX6" fmla="*/ 242793 w 335216"/>
              <a:gd name="connsiteY6" fmla="*/ 358201 h 548701"/>
              <a:gd name="connsiteX7" fmla="*/ 90393 w 335216"/>
              <a:gd name="connsiteY7" fmla="*/ 332801 h 548701"/>
              <a:gd name="connsiteX8" fmla="*/ 166593 w 335216"/>
              <a:gd name="connsiteY8" fmla="*/ 307401 h 548701"/>
              <a:gd name="connsiteX9" fmla="*/ 1493 w 335216"/>
              <a:gd name="connsiteY9" fmla="*/ 269301 h 548701"/>
              <a:gd name="connsiteX10" fmla="*/ 280893 w 335216"/>
              <a:gd name="connsiteY10" fmla="*/ 250251 h 548701"/>
              <a:gd name="connsiteX11" fmla="*/ 299943 w 335216"/>
              <a:gd name="connsiteY11" fmla="*/ 224851 h 548701"/>
              <a:gd name="connsiteX12" fmla="*/ 280893 w 335216"/>
              <a:gd name="connsiteY12" fmla="*/ 212151 h 548701"/>
              <a:gd name="connsiteX13" fmla="*/ 306293 w 335216"/>
              <a:gd name="connsiteY13" fmla="*/ 186751 h 548701"/>
              <a:gd name="connsiteX14" fmla="*/ 268193 w 335216"/>
              <a:gd name="connsiteY14" fmla="*/ 161351 h 548701"/>
              <a:gd name="connsiteX15" fmla="*/ 211043 w 335216"/>
              <a:gd name="connsiteY15" fmla="*/ 155001 h 548701"/>
              <a:gd name="connsiteX16" fmla="*/ 223743 w 335216"/>
              <a:gd name="connsiteY16" fmla="*/ 129601 h 548701"/>
              <a:gd name="connsiteX17" fmla="*/ 109443 w 335216"/>
              <a:gd name="connsiteY17" fmla="*/ 104201 h 548701"/>
              <a:gd name="connsiteX18" fmla="*/ 249143 w 335216"/>
              <a:gd name="connsiteY18" fmla="*/ 72451 h 548701"/>
              <a:gd name="connsiteX19" fmla="*/ 109443 w 335216"/>
              <a:gd name="connsiteY19" fmla="*/ 66101 h 548701"/>
              <a:gd name="connsiteX20" fmla="*/ 198343 w 335216"/>
              <a:gd name="connsiteY20" fmla="*/ 40701 h 548701"/>
              <a:gd name="connsiteX21" fmla="*/ 153893 w 335216"/>
              <a:gd name="connsiteY21" fmla="*/ 2601 h 548701"/>
              <a:gd name="connsiteX22" fmla="*/ 293593 w 335216"/>
              <a:gd name="connsiteY22" fmla="*/ 2601 h 54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16" h="548701">
                <a:moveTo>
                  <a:pt x="325343" y="548701"/>
                </a:moveTo>
                <a:cubicBezTo>
                  <a:pt x="364501" y="540234"/>
                  <a:pt x="274543" y="521184"/>
                  <a:pt x="274543" y="510601"/>
                </a:cubicBezTo>
                <a:cubicBezTo>
                  <a:pt x="274543" y="500018"/>
                  <a:pt x="325343" y="498959"/>
                  <a:pt x="325343" y="485201"/>
                </a:cubicBezTo>
                <a:cubicBezTo>
                  <a:pt x="325343" y="471443"/>
                  <a:pt x="276660" y="439693"/>
                  <a:pt x="274543" y="428051"/>
                </a:cubicBezTo>
                <a:cubicBezTo>
                  <a:pt x="272426" y="416409"/>
                  <a:pt x="327460" y="421701"/>
                  <a:pt x="312643" y="415351"/>
                </a:cubicBezTo>
                <a:cubicBezTo>
                  <a:pt x="297826" y="409001"/>
                  <a:pt x="197285" y="399476"/>
                  <a:pt x="185643" y="389951"/>
                </a:cubicBezTo>
                <a:cubicBezTo>
                  <a:pt x="174001" y="380426"/>
                  <a:pt x="258668" y="367726"/>
                  <a:pt x="242793" y="358201"/>
                </a:cubicBezTo>
                <a:cubicBezTo>
                  <a:pt x="226918" y="348676"/>
                  <a:pt x="103093" y="341268"/>
                  <a:pt x="90393" y="332801"/>
                </a:cubicBezTo>
                <a:cubicBezTo>
                  <a:pt x="77693" y="324334"/>
                  <a:pt x="181410" y="317984"/>
                  <a:pt x="166593" y="307401"/>
                </a:cubicBezTo>
                <a:cubicBezTo>
                  <a:pt x="151776" y="296818"/>
                  <a:pt x="-17557" y="278826"/>
                  <a:pt x="1493" y="269301"/>
                </a:cubicBezTo>
                <a:cubicBezTo>
                  <a:pt x="20543" y="259776"/>
                  <a:pt x="280893" y="250251"/>
                  <a:pt x="280893" y="250251"/>
                </a:cubicBezTo>
                <a:cubicBezTo>
                  <a:pt x="330635" y="242843"/>
                  <a:pt x="299943" y="224851"/>
                  <a:pt x="299943" y="224851"/>
                </a:cubicBezTo>
                <a:cubicBezTo>
                  <a:pt x="299943" y="218501"/>
                  <a:pt x="280893" y="212151"/>
                  <a:pt x="280893" y="212151"/>
                </a:cubicBezTo>
                <a:cubicBezTo>
                  <a:pt x="281951" y="205801"/>
                  <a:pt x="308410" y="195218"/>
                  <a:pt x="306293" y="186751"/>
                </a:cubicBezTo>
                <a:cubicBezTo>
                  <a:pt x="304176" y="178284"/>
                  <a:pt x="284068" y="166643"/>
                  <a:pt x="268193" y="161351"/>
                </a:cubicBezTo>
                <a:cubicBezTo>
                  <a:pt x="252318" y="156059"/>
                  <a:pt x="211043" y="155001"/>
                  <a:pt x="211043" y="155001"/>
                </a:cubicBezTo>
                <a:cubicBezTo>
                  <a:pt x="203635" y="149709"/>
                  <a:pt x="240676" y="138068"/>
                  <a:pt x="223743" y="129601"/>
                </a:cubicBezTo>
                <a:cubicBezTo>
                  <a:pt x="206810" y="121134"/>
                  <a:pt x="105210" y="113726"/>
                  <a:pt x="109443" y="104201"/>
                </a:cubicBezTo>
                <a:cubicBezTo>
                  <a:pt x="113676" y="94676"/>
                  <a:pt x="249143" y="78801"/>
                  <a:pt x="249143" y="72451"/>
                </a:cubicBezTo>
                <a:cubicBezTo>
                  <a:pt x="249143" y="66101"/>
                  <a:pt x="117910" y="71393"/>
                  <a:pt x="109443" y="66101"/>
                </a:cubicBezTo>
                <a:cubicBezTo>
                  <a:pt x="100976" y="60809"/>
                  <a:pt x="190935" y="51284"/>
                  <a:pt x="198343" y="40701"/>
                </a:cubicBezTo>
                <a:cubicBezTo>
                  <a:pt x="205751" y="30118"/>
                  <a:pt x="138018" y="8951"/>
                  <a:pt x="153893" y="2601"/>
                </a:cubicBezTo>
                <a:cubicBezTo>
                  <a:pt x="169768" y="-3749"/>
                  <a:pt x="150718" y="3659"/>
                  <a:pt x="293593" y="260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9998889" y="5060652"/>
            <a:ext cx="44450" cy="692150"/>
          </a:xfrm>
          <a:custGeom>
            <a:avLst/>
            <a:gdLst>
              <a:gd name="connsiteX0" fmla="*/ 63500 w 63500"/>
              <a:gd name="connsiteY0" fmla="*/ 914400 h 914400"/>
              <a:gd name="connsiteX1" fmla="*/ 19050 w 63500"/>
              <a:gd name="connsiteY1" fmla="*/ 469900 h 914400"/>
              <a:gd name="connsiteX2" fmla="*/ 0 w 63500"/>
              <a:gd name="connsiteY2" fmla="*/ 0 h 914400"/>
              <a:gd name="connsiteX0" fmla="*/ 44450 w 44450"/>
              <a:gd name="connsiteY0" fmla="*/ 692150 h 692150"/>
              <a:gd name="connsiteX1" fmla="*/ 19050 w 44450"/>
              <a:gd name="connsiteY1" fmla="*/ 469900 h 692150"/>
              <a:gd name="connsiteX2" fmla="*/ 0 w 44450"/>
              <a:gd name="connsiteY2" fmla="*/ 0 h 692150"/>
              <a:gd name="connsiteX0" fmla="*/ 44450 w 44450"/>
              <a:gd name="connsiteY0" fmla="*/ 692150 h 692150"/>
              <a:gd name="connsiteX1" fmla="*/ 0 w 44450"/>
              <a:gd name="connsiteY1" fmla="*/ 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" h="692150">
                <a:moveTo>
                  <a:pt x="44450" y="69215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9648146" y="5115668"/>
            <a:ext cx="335216" cy="548233"/>
          </a:xfrm>
          <a:custGeom>
            <a:avLst/>
            <a:gdLst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195364 w 406273"/>
              <a:gd name="connsiteY30" fmla="*/ 7620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2214 w 406273"/>
              <a:gd name="connsiteY0" fmla="*/ 863600 h 863600"/>
              <a:gd name="connsiteX1" fmla="*/ 335064 w 406273"/>
              <a:gd name="connsiteY1" fmla="*/ 819150 h 863600"/>
              <a:gd name="connsiteX2" fmla="*/ 404914 w 406273"/>
              <a:gd name="connsiteY2" fmla="*/ 800100 h 863600"/>
              <a:gd name="connsiteX3" fmla="*/ 258864 w 406273"/>
              <a:gd name="connsiteY3" fmla="*/ 768350 h 863600"/>
              <a:gd name="connsiteX4" fmla="*/ 379514 w 406273"/>
              <a:gd name="connsiteY4" fmla="*/ 749300 h 863600"/>
              <a:gd name="connsiteX5" fmla="*/ 360464 w 406273"/>
              <a:gd name="connsiteY5" fmla="*/ 723900 h 863600"/>
              <a:gd name="connsiteX6" fmla="*/ 385864 w 406273"/>
              <a:gd name="connsiteY6" fmla="*/ 698500 h 863600"/>
              <a:gd name="connsiteX7" fmla="*/ 214414 w 406273"/>
              <a:gd name="connsiteY7" fmla="*/ 673100 h 863600"/>
              <a:gd name="connsiteX8" fmla="*/ 309664 w 406273"/>
              <a:gd name="connsiteY8" fmla="*/ 654050 h 863600"/>
              <a:gd name="connsiteX9" fmla="*/ 144564 w 406273"/>
              <a:gd name="connsiteY9" fmla="*/ 622300 h 863600"/>
              <a:gd name="connsiteX10" fmla="*/ 208064 w 406273"/>
              <a:gd name="connsiteY10" fmla="*/ 590550 h 863600"/>
              <a:gd name="connsiteX11" fmla="*/ 87414 w 406273"/>
              <a:gd name="connsiteY11" fmla="*/ 558800 h 863600"/>
              <a:gd name="connsiteX12" fmla="*/ 373164 w 406273"/>
              <a:gd name="connsiteY12" fmla="*/ 546100 h 863600"/>
              <a:gd name="connsiteX13" fmla="*/ 322364 w 406273"/>
              <a:gd name="connsiteY13" fmla="*/ 508000 h 863600"/>
              <a:gd name="connsiteX14" fmla="*/ 373164 w 406273"/>
              <a:gd name="connsiteY14" fmla="*/ 482600 h 863600"/>
              <a:gd name="connsiteX15" fmla="*/ 322364 w 406273"/>
              <a:gd name="connsiteY15" fmla="*/ 425450 h 863600"/>
              <a:gd name="connsiteX16" fmla="*/ 360464 w 406273"/>
              <a:gd name="connsiteY16" fmla="*/ 412750 h 863600"/>
              <a:gd name="connsiteX17" fmla="*/ 233464 w 406273"/>
              <a:gd name="connsiteY17" fmla="*/ 387350 h 863600"/>
              <a:gd name="connsiteX18" fmla="*/ 290614 w 406273"/>
              <a:gd name="connsiteY18" fmla="*/ 355600 h 863600"/>
              <a:gd name="connsiteX19" fmla="*/ 138214 w 406273"/>
              <a:gd name="connsiteY19" fmla="*/ 330200 h 863600"/>
              <a:gd name="connsiteX20" fmla="*/ 214414 w 406273"/>
              <a:gd name="connsiteY20" fmla="*/ 304800 h 863600"/>
              <a:gd name="connsiteX21" fmla="*/ 49314 w 406273"/>
              <a:gd name="connsiteY21" fmla="*/ 266700 h 863600"/>
              <a:gd name="connsiteX22" fmla="*/ 328714 w 406273"/>
              <a:gd name="connsiteY22" fmla="*/ 247650 h 863600"/>
              <a:gd name="connsiteX23" fmla="*/ 347764 w 406273"/>
              <a:gd name="connsiteY23" fmla="*/ 222250 h 863600"/>
              <a:gd name="connsiteX24" fmla="*/ 328714 w 406273"/>
              <a:gd name="connsiteY24" fmla="*/ 209550 h 863600"/>
              <a:gd name="connsiteX25" fmla="*/ 354114 w 406273"/>
              <a:gd name="connsiteY25" fmla="*/ 184150 h 863600"/>
              <a:gd name="connsiteX26" fmla="*/ 316014 w 406273"/>
              <a:gd name="connsiteY26" fmla="*/ 158750 h 863600"/>
              <a:gd name="connsiteX27" fmla="*/ 258864 w 406273"/>
              <a:gd name="connsiteY27" fmla="*/ 152400 h 863600"/>
              <a:gd name="connsiteX28" fmla="*/ 271564 w 406273"/>
              <a:gd name="connsiteY28" fmla="*/ 127000 h 863600"/>
              <a:gd name="connsiteX29" fmla="*/ 157264 w 406273"/>
              <a:gd name="connsiteY29" fmla="*/ 101600 h 863600"/>
              <a:gd name="connsiteX30" fmla="*/ 271564 w 406273"/>
              <a:gd name="connsiteY30" fmla="*/ 82550 h 863600"/>
              <a:gd name="connsiteX31" fmla="*/ 49314 w 406273"/>
              <a:gd name="connsiteY31" fmla="*/ 63500 h 863600"/>
              <a:gd name="connsiteX32" fmla="*/ 74714 w 406273"/>
              <a:gd name="connsiteY32" fmla="*/ 25400 h 863600"/>
              <a:gd name="connsiteX33" fmla="*/ 11214 w 406273"/>
              <a:gd name="connsiteY33" fmla="*/ 6350 h 863600"/>
              <a:gd name="connsiteX34" fmla="*/ 341414 w 406273"/>
              <a:gd name="connsiteY34" fmla="*/ 0 h 863600"/>
              <a:gd name="connsiteX0" fmla="*/ 394936 w 408995"/>
              <a:gd name="connsiteY0" fmla="*/ 863600 h 863600"/>
              <a:gd name="connsiteX1" fmla="*/ 337786 w 408995"/>
              <a:gd name="connsiteY1" fmla="*/ 819150 h 863600"/>
              <a:gd name="connsiteX2" fmla="*/ 407636 w 408995"/>
              <a:gd name="connsiteY2" fmla="*/ 800100 h 863600"/>
              <a:gd name="connsiteX3" fmla="*/ 261586 w 408995"/>
              <a:gd name="connsiteY3" fmla="*/ 768350 h 863600"/>
              <a:gd name="connsiteX4" fmla="*/ 382236 w 408995"/>
              <a:gd name="connsiteY4" fmla="*/ 749300 h 863600"/>
              <a:gd name="connsiteX5" fmla="*/ 363186 w 408995"/>
              <a:gd name="connsiteY5" fmla="*/ 723900 h 863600"/>
              <a:gd name="connsiteX6" fmla="*/ 388586 w 408995"/>
              <a:gd name="connsiteY6" fmla="*/ 698500 h 863600"/>
              <a:gd name="connsiteX7" fmla="*/ 217136 w 408995"/>
              <a:gd name="connsiteY7" fmla="*/ 673100 h 863600"/>
              <a:gd name="connsiteX8" fmla="*/ 312386 w 408995"/>
              <a:gd name="connsiteY8" fmla="*/ 654050 h 863600"/>
              <a:gd name="connsiteX9" fmla="*/ 147286 w 408995"/>
              <a:gd name="connsiteY9" fmla="*/ 622300 h 863600"/>
              <a:gd name="connsiteX10" fmla="*/ 210786 w 408995"/>
              <a:gd name="connsiteY10" fmla="*/ 590550 h 863600"/>
              <a:gd name="connsiteX11" fmla="*/ 90136 w 408995"/>
              <a:gd name="connsiteY11" fmla="*/ 558800 h 863600"/>
              <a:gd name="connsiteX12" fmla="*/ 375886 w 408995"/>
              <a:gd name="connsiteY12" fmla="*/ 546100 h 863600"/>
              <a:gd name="connsiteX13" fmla="*/ 325086 w 408995"/>
              <a:gd name="connsiteY13" fmla="*/ 508000 h 863600"/>
              <a:gd name="connsiteX14" fmla="*/ 375886 w 408995"/>
              <a:gd name="connsiteY14" fmla="*/ 482600 h 863600"/>
              <a:gd name="connsiteX15" fmla="*/ 325086 w 408995"/>
              <a:gd name="connsiteY15" fmla="*/ 425450 h 863600"/>
              <a:gd name="connsiteX16" fmla="*/ 363186 w 408995"/>
              <a:gd name="connsiteY16" fmla="*/ 412750 h 863600"/>
              <a:gd name="connsiteX17" fmla="*/ 236186 w 408995"/>
              <a:gd name="connsiteY17" fmla="*/ 387350 h 863600"/>
              <a:gd name="connsiteX18" fmla="*/ 293336 w 408995"/>
              <a:gd name="connsiteY18" fmla="*/ 355600 h 863600"/>
              <a:gd name="connsiteX19" fmla="*/ 140936 w 408995"/>
              <a:gd name="connsiteY19" fmla="*/ 330200 h 863600"/>
              <a:gd name="connsiteX20" fmla="*/ 217136 w 408995"/>
              <a:gd name="connsiteY20" fmla="*/ 304800 h 863600"/>
              <a:gd name="connsiteX21" fmla="*/ 52036 w 408995"/>
              <a:gd name="connsiteY21" fmla="*/ 266700 h 863600"/>
              <a:gd name="connsiteX22" fmla="*/ 331436 w 408995"/>
              <a:gd name="connsiteY22" fmla="*/ 247650 h 863600"/>
              <a:gd name="connsiteX23" fmla="*/ 350486 w 408995"/>
              <a:gd name="connsiteY23" fmla="*/ 222250 h 863600"/>
              <a:gd name="connsiteX24" fmla="*/ 331436 w 408995"/>
              <a:gd name="connsiteY24" fmla="*/ 209550 h 863600"/>
              <a:gd name="connsiteX25" fmla="*/ 356836 w 408995"/>
              <a:gd name="connsiteY25" fmla="*/ 184150 h 863600"/>
              <a:gd name="connsiteX26" fmla="*/ 318736 w 408995"/>
              <a:gd name="connsiteY26" fmla="*/ 158750 h 863600"/>
              <a:gd name="connsiteX27" fmla="*/ 261586 w 408995"/>
              <a:gd name="connsiteY27" fmla="*/ 152400 h 863600"/>
              <a:gd name="connsiteX28" fmla="*/ 274286 w 408995"/>
              <a:gd name="connsiteY28" fmla="*/ 127000 h 863600"/>
              <a:gd name="connsiteX29" fmla="*/ 159986 w 408995"/>
              <a:gd name="connsiteY29" fmla="*/ 101600 h 863600"/>
              <a:gd name="connsiteX30" fmla="*/ 274286 w 408995"/>
              <a:gd name="connsiteY30" fmla="*/ 82550 h 863600"/>
              <a:gd name="connsiteX31" fmla="*/ 223486 w 408995"/>
              <a:gd name="connsiteY31" fmla="*/ 44450 h 863600"/>
              <a:gd name="connsiteX32" fmla="*/ 77436 w 408995"/>
              <a:gd name="connsiteY32" fmla="*/ 25400 h 863600"/>
              <a:gd name="connsiteX33" fmla="*/ 13936 w 408995"/>
              <a:gd name="connsiteY33" fmla="*/ 6350 h 863600"/>
              <a:gd name="connsiteX34" fmla="*/ 344136 w 408995"/>
              <a:gd name="connsiteY34" fmla="*/ 0 h 863600"/>
              <a:gd name="connsiteX0" fmla="*/ 381415 w 395474"/>
              <a:gd name="connsiteY0" fmla="*/ 863600 h 863600"/>
              <a:gd name="connsiteX1" fmla="*/ 324265 w 395474"/>
              <a:gd name="connsiteY1" fmla="*/ 819150 h 863600"/>
              <a:gd name="connsiteX2" fmla="*/ 394115 w 395474"/>
              <a:gd name="connsiteY2" fmla="*/ 800100 h 863600"/>
              <a:gd name="connsiteX3" fmla="*/ 248065 w 395474"/>
              <a:gd name="connsiteY3" fmla="*/ 768350 h 863600"/>
              <a:gd name="connsiteX4" fmla="*/ 368715 w 395474"/>
              <a:gd name="connsiteY4" fmla="*/ 749300 h 863600"/>
              <a:gd name="connsiteX5" fmla="*/ 349665 w 395474"/>
              <a:gd name="connsiteY5" fmla="*/ 723900 h 863600"/>
              <a:gd name="connsiteX6" fmla="*/ 375065 w 395474"/>
              <a:gd name="connsiteY6" fmla="*/ 698500 h 863600"/>
              <a:gd name="connsiteX7" fmla="*/ 203615 w 395474"/>
              <a:gd name="connsiteY7" fmla="*/ 673100 h 863600"/>
              <a:gd name="connsiteX8" fmla="*/ 298865 w 395474"/>
              <a:gd name="connsiteY8" fmla="*/ 654050 h 863600"/>
              <a:gd name="connsiteX9" fmla="*/ 133765 w 395474"/>
              <a:gd name="connsiteY9" fmla="*/ 622300 h 863600"/>
              <a:gd name="connsiteX10" fmla="*/ 197265 w 395474"/>
              <a:gd name="connsiteY10" fmla="*/ 590550 h 863600"/>
              <a:gd name="connsiteX11" fmla="*/ 76615 w 395474"/>
              <a:gd name="connsiteY11" fmla="*/ 558800 h 863600"/>
              <a:gd name="connsiteX12" fmla="*/ 362365 w 395474"/>
              <a:gd name="connsiteY12" fmla="*/ 546100 h 863600"/>
              <a:gd name="connsiteX13" fmla="*/ 311565 w 395474"/>
              <a:gd name="connsiteY13" fmla="*/ 508000 h 863600"/>
              <a:gd name="connsiteX14" fmla="*/ 362365 w 395474"/>
              <a:gd name="connsiteY14" fmla="*/ 482600 h 863600"/>
              <a:gd name="connsiteX15" fmla="*/ 311565 w 395474"/>
              <a:gd name="connsiteY15" fmla="*/ 425450 h 863600"/>
              <a:gd name="connsiteX16" fmla="*/ 349665 w 395474"/>
              <a:gd name="connsiteY16" fmla="*/ 412750 h 863600"/>
              <a:gd name="connsiteX17" fmla="*/ 222665 w 395474"/>
              <a:gd name="connsiteY17" fmla="*/ 387350 h 863600"/>
              <a:gd name="connsiteX18" fmla="*/ 279815 w 395474"/>
              <a:gd name="connsiteY18" fmla="*/ 355600 h 863600"/>
              <a:gd name="connsiteX19" fmla="*/ 127415 w 395474"/>
              <a:gd name="connsiteY19" fmla="*/ 330200 h 863600"/>
              <a:gd name="connsiteX20" fmla="*/ 203615 w 395474"/>
              <a:gd name="connsiteY20" fmla="*/ 304800 h 863600"/>
              <a:gd name="connsiteX21" fmla="*/ 38515 w 395474"/>
              <a:gd name="connsiteY21" fmla="*/ 266700 h 863600"/>
              <a:gd name="connsiteX22" fmla="*/ 317915 w 395474"/>
              <a:gd name="connsiteY22" fmla="*/ 247650 h 863600"/>
              <a:gd name="connsiteX23" fmla="*/ 336965 w 395474"/>
              <a:gd name="connsiteY23" fmla="*/ 222250 h 863600"/>
              <a:gd name="connsiteX24" fmla="*/ 317915 w 395474"/>
              <a:gd name="connsiteY24" fmla="*/ 209550 h 863600"/>
              <a:gd name="connsiteX25" fmla="*/ 343315 w 395474"/>
              <a:gd name="connsiteY25" fmla="*/ 184150 h 863600"/>
              <a:gd name="connsiteX26" fmla="*/ 305215 w 395474"/>
              <a:gd name="connsiteY26" fmla="*/ 158750 h 863600"/>
              <a:gd name="connsiteX27" fmla="*/ 248065 w 395474"/>
              <a:gd name="connsiteY27" fmla="*/ 152400 h 863600"/>
              <a:gd name="connsiteX28" fmla="*/ 260765 w 395474"/>
              <a:gd name="connsiteY28" fmla="*/ 127000 h 863600"/>
              <a:gd name="connsiteX29" fmla="*/ 146465 w 395474"/>
              <a:gd name="connsiteY29" fmla="*/ 101600 h 863600"/>
              <a:gd name="connsiteX30" fmla="*/ 260765 w 395474"/>
              <a:gd name="connsiteY30" fmla="*/ 82550 h 863600"/>
              <a:gd name="connsiteX31" fmla="*/ 209965 w 395474"/>
              <a:gd name="connsiteY31" fmla="*/ 44450 h 863600"/>
              <a:gd name="connsiteX32" fmla="*/ 260765 w 395474"/>
              <a:gd name="connsiteY32" fmla="*/ 31750 h 863600"/>
              <a:gd name="connsiteX33" fmla="*/ 415 w 395474"/>
              <a:gd name="connsiteY33" fmla="*/ 6350 h 863600"/>
              <a:gd name="connsiteX34" fmla="*/ 330615 w 395474"/>
              <a:gd name="connsiteY34" fmla="*/ 0 h 863600"/>
              <a:gd name="connsiteX0" fmla="*/ 344393 w 358452"/>
              <a:gd name="connsiteY0" fmla="*/ 865733 h 865733"/>
              <a:gd name="connsiteX1" fmla="*/ 287243 w 358452"/>
              <a:gd name="connsiteY1" fmla="*/ 821283 h 865733"/>
              <a:gd name="connsiteX2" fmla="*/ 357093 w 358452"/>
              <a:gd name="connsiteY2" fmla="*/ 802233 h 865733"/>
              <a:gd name="connsiteX3" fmla="*/ 211043 w 358452"/>
              <a:gd name="connsiteY3" fmla="*/ 770483 h 865733"/>
              <a:gd name="connsiteX4" fmla="*/ 331693 w 358452"/>
              <a:gd name="connsiteY4" fmla="*/ 751433 h 865733"/>
              <a:gd name="connsiteX5" fmla="*/ 312643 w 358452"/>
              <a:gd name="connsiteY5" fmla="*/ 726033 h 865733"/>
              <a:gd name="connsiteX6" fmla="*/ 338043 w 358452"/>
              <a:gd name="connsiteY6" fmla="*/ 700633 h 865733"/>
              <a:gd name="connsiteX7" fmla="*/ 166593 w 358452"/>
              <a:gd name="connsiteY7" fmla="*/ 675233 h 865733"/>
              <a:gd name="connsiteX8" fmla="*/ 261843 w 358452"/>
              <a:gd name="connsiteY8" fmla="*/ 656183 h 865733"/>
              <a:gd name="connsiteX9" fmla="*/ 96743 w 358452"/>
              <a:gd name="connsiteY9" fmla="*/ 624433 h 865733"/>
              <a:gd name="connsiteX10" fmla="*/ 160243 w 358452"/>
              <a:gd name="connsiteY10" fmla="*/ 592683 h 865733"/>
              <a:gd name="connsiteX11" fmla="*/ 39593 w 358452"/>
              <a:gd name="connsiteY11" fmla="*/ 560933 h 865733"/>
              <a:gd name="connsiteX12" fmla="*/ 325343 w 358452"/>
              <a:gd name="connsiteY12" fmla="*/ 548233 h 865733"/>
              <a:gd name="connsiteX13" fmla="*/ 274543 w 358452"/>
              <a:gd name="connsiteY13" fmla="*/ 510133 h 865733"/>
              <a:gd name="connsiteX14" fmla="*/ 325343 w 358452"/>
              <a:gd name="connsiteY14" fmla="*/ 484733 h 865733"/>
              <a:gd name="connsiteX15" fmla="*/ 274543 w 358452"/>
              <a:gd name="connsiteY15" fmla="*/ 427583 h 865733"/>
              <a:gd name="connsiteX16" fmla="*/ 312643 w 358452"/>
              <a:gd name="connsiteY16" fmla="*/ 414883 h 865733"/>
              <a:gd name="connsiteX17" fmla="*/ 185643 w 358452"/>
              <a:gd name="connsiteY17" fmla="*/ 389483 h 865733"/>
              <a:gd name="connsiteX18" fmla="*/ 242793 w 358452"/>
              <a:gd name="connsiteY18" fmla="*/ 357733 h 865733"/>
              <a:gd name="connsiteX19" fmla="*/ 90393 w 358452"/>
              <a:gd name="connsiteY19" fmla="*/ 332333 h 865733"/>
              <a:gd name="connsiteX20" fmla="*/ 166593 w 358452"/>
              <a:gd name="connsiteY20" fmla="*/ 306933 h 865733"/>
              <a:gd name="connsiteX21" fmla="*/ 1493 w 358452"/>
              <a:gd name="connsiteY21" fmla="*/ 268833 h 865733"/>
              <a:gd name="connsiteX22" fmla="*/ 280893 w 358452"/>
              <a:gd name="connsiteY22" fmla="*/ 249783 h 865733"/>
              <a:gd name="connsiteX23" fmla="*/ 299943 w 358452"/>
              <a:gd name="connsiteY23" fmla="*/ 224383 h 865733"/>
              <a:gd name="connsiteX24" fmla="*/ 280893 w 358452"/>
              <a:gd name="connsiteY24" fmla="*/ 211683 h 865733"/>
              <a:gd name="connsiteX25" fmla="*/ 306293 w 358452"/>
              <a:gd name="connsiteY25" fmla="*/ 186283 h 865733"/>
              <a:gd name="connsiteX26" fmla="*/ 268193 w 358452"/>
              <a:gd name="connsiteY26" fmla="*/ 160883 h 865733"/>
              <a:gd name="connsiteX27" fmla="*/ 211043 w 358452"/>
              <a:gd name="connsiteY27" fmla="*/ 154533 h 865733"/>
              <a:gd name="connsiteX28" fmla="*/ 223743 w 358452"/>
              <a:gd name="connsiteY28" fmla="*/ 129133 h 865733"/>
              <a:gd name="connsiteX29" fmla="*/ 109443 w 358452"/>
              <a:gd name="connsiteY29" fmla="*/ 103733 h 865733"/>
              <a:gd name="connsiteX30" fmla="*/ 223743 w 358452"/>
              <a:gd name="connsiteY30" fmla="*/ 84683 h 865733"/>
              <a:gd name="connsiteX31" fmla="*/ 172943 w 358452"/>
              <a:gd name="connsiteY31" fmla="*/ 46583 h 865733"/>
              <a:gd name="connsiteX32" fmla="*/ 223743 w 358452"/>
              <a:gd name="connsiteY32" fmla="*/ 33883 h 865733"/>
              <a:gd name="connsiteX33" fmla="*/ 160243 w 358452"/>
              <a:gd name="connsiteY33" fmla="*/ 2133 h 865733"/>
              <a:gd name="connsiteX34" fmla="*/ 293593 w 358452"/>
              <a:gd name="connsiteY34" fmla="*/ 2133 h 865733"/>
              <a:gd name="connsiteX0" fmla="*/ 287243 w 358452"/>
              <a:gd name="connsiteY0" fmla="*/ 821283 h 821283"/>
              <a:gd name="connsiteX1" fmla="*/ 357093 w 358452"/>
              <a:gd name="connsiteY1" fmla="*/ 802233 h 821283"/>
              <a:gd name="connsiteX2" fmla="*/ 211043 w 358452"/>
              <a:gd name="connsiteY2" fmla="*/ 770483 h 821283"/>
              <a:gd name="connsiteX3" fmla="*/ 331693 w 358452"/>
              <a:gd name="connsiteY3" fmla="*/ 751433 h 821283"/>
              <a:gd name="connsiteX4" fmla="*/ 312643 w 358452"/>
              <a:gd name="connsiteY4" fmla="*/ 726033 h 821283"/>
              <a:gd name="connsiteX5" fmla="*/ 338043 w 358452"/>
              <a:gd name="connsiteY5" fmla="*/ 700633 h 821283"/>
              <a:gd name="connsiteX6" fmla="*/ 166593 w 358452"/>
              <a:gd name="connsiteY6" fmla="*/ 675233 h 821283"/>
              <a:gd name="connsiteX7" fmla="*/ 261843 w 358452"/>
              <a:gd name="connsiteY7" fmla="*/ 656183 h 821283"/>
              <a:gd name="connsiteX8" fmla="*/ 96743 w 358452"/>
              <a:gd name="connsiteY8" fmla="*/ 624433 h 821283"/>
              <a:gd name="connsiteX9" fmla="*/ 160243 w 358452"/>
              <a:gd name="connsiteY9" fmla="*/ 592683 h 821283"/>
              <a:gd name="connsiteX10" fmla="*/ 39593 w 358452"/>
              <a:gd name="connsiteY10" fmla="*/ 560933 h 821283"/>
              <a:gd name="connsiteX11" fmla="*/ 325343 w 358452"/>
              <a:gd name="connsiteY11" fmla="*/ 548233 h 821283"/>
              <a:gd name="connsiteX12" fmla="*/ 274543 w 358452"/>
              <a:gd name="connsiteY12" fmla="*/ 510133 h 821283"/>
              <a:gd name="connsiteX13" fmla="*/ 325343 w 358452"/>
              <a:gd name="connsiteY13" fmla="*/ 484733 h 821283"/>
              <a:gd name="connsiteX14" fmla="*/ 274543 w 358452"/>
              <a:gd name="connsiteY14" fmla="*/ 427583 h 821283"/>
              <a:gd name="connsiteX15" fmla="*/ 312643 w 358452"/>
              <a:gd name="connsiteY15" fmla="*/ 414883 h 821283"/>
              <a:gd name="connsiteX16" fmla="*/ 185643 w 358452"/>
              <a:gd name="connsiteY16" fmla="*/ 389483 h 821283"/>
              <a:gd name="connsiteX17" fmla="*/ 242793 w 358452"/>
              <a:gd name="connsiteY17" fmla="*/ 357733 h 821283"/>
              <a:gd name="connsiteX18" fmla="*/ 90393 w 358452"/>
              <a:gd name="connsiteY18" fmla="*/ 332333 h 821283"/>
              <a:gd name="connsiteX19" fmla="*/ 166593 w 358452"/>
              <a:gd name="connsiteY19" fmla="*/ 306933 h 821283"/>
              <a:gd name="connsiteX20" fmla="*/ 1493 w 358452"/>
              <a:gd name="connsiteY20" fmla="*/ 268833 h 821283"/>
              <a:gd name="connsiteX21" fmla="*/ 280893 w 358452"/>
              <a:gd name="connsiteY21" fmla="*/ 249783 h 821283"/>
              <a:gd name="connsiteX22" fmla="*/ 299943 w 358452"/>
              <a:gd name="connsiteY22" fmla="*/ 224383 h 821283"/>
              <a:gd name="connsiteX23" fmla="*/ 280893 w 358452"/>
              <a:gd name="connsiteY23" fmla="*/ 211683 h 821283"/>
              <a:gd name="connsiteX24" fmla="*/ 306293 w 358452"/>
              <a:gd name="connsiteY24" fmla="*/ 186283 h 821283"/>
              <a:gd name="connsiteX25" fmla="*/ 268193 w 358452"/>
              <a:gd name="connsiteY25" fmla="*/ 160883 h 821283"/>
              <a:gd name="connsiteX26" fmla="*/ 211043 w 358452"/>
              <a:gd name="connsiteY26" fmla="*/ 154533 h 821283"/>
              <a:gd name="connsiteX27" fmla="*/ 223743 w 358452"/>
              <a:gd name="connsiteY27" fmla="*/ 129133 h 821283"/>
              <a:gd name="connsiteX28" fmla="*/ 109443 w 358452"/>
              <a:gd name="connsiteY28" fmla="*/ 103733 h 821283"/>
              <a:gd name="connsiteX29" fmla="*/ 223743 w 358452"/>
              <a:gd name="connsiteY29" fmla="*/ 84683 h 821283"/>
              <a:gd name="connsiteX30" fmla="*/ 172943 w 358452"/>
              <a:gd name="connsiteY30" fmla="*/ 46583 h 821283"/>
              <a:gd name="connsiteX31" fmla="*/ 223743 w 358452"/>
              <a:gd name="connsiteY31" fmla="*/ 33883 h 821283"/>
              <a:gd name="connsiteX32" fmla="*/ 160243 w 358452"/>
              <a:gd name="connsiteY32" fmla="*/ 2133 h 821283"/>
              <a:gd name="connsiteX33" fmla="*/ 293593 w 358452"/>
              <a:gd name="connsiteY33" fmla="*/ 2133 h 821283"/>
              <a:gd name="connsiteX0" fmla="*/ 357093 w 357093"/>
              <a:gd name="connsiteY0" fmla="*/ 802233 h 802233"/>
              <a:gd name="connsiteX1" fmla="*/ 211043 w 357093"/>
              <a:gd name="connsiteY1" fmla="*/ 770483 h 802233"/>
              <a:gd name="connsiteX2" fmla="*/ 331693 w 357093"/>
              <a:gd name="connsiteY2" fmla="*/ 751433 h 802233"/>
              <a:gd name="connsiteX3" fmla="*/ 312643 w 357093"/>
              <a:gd name="connsiteY3" fmla="*/ 726033 h 802233"/>
              <a:gd name="connsiteX4" fmla="*/ 338043 w 357093"/>
              <a:gd name="connsiteY4" fmla="*/ 700633 h 802233"/>
              <a:gd name="connsiteX5" fmla="*/ 166593 w 357093"/>
              <a:gd name="connsiteY5" fmla="*/ 675233 h 802233"/>
              <a:gd name="connsiteX6" fmla="*/ 261843 w 357093"/>
              <a:gd name="connsiteY6" fmla="*/ 656183 h 802233"/>
              <a:gd name="connsiteX7" fmla="*/ 96743 w 357093"/>
              <a:gd name="connsiteY7" fmla="*/ 624433 h 802233"/>
              <a:gd name="connsiteX8" fmla="*/ 160243 w 357093"/>
              <a:gd name="connsiteY8" fmla="*/ 592683 h 802233"/>
              <a:gd name="connsiteX9" fmla="*/ 39593 w 357093"/>
              <a:gd name="connsiteY9" fmla="*/ 560933 h 802233"/>
              <a:gd name="connsiteX10" fmla="*/ 325343 w 357093"/>
              <a:gd name="connsiteY10" fmla="*/ 548233 h 802233"/>
              <a:gd name="connsiteX11" fmla="*/ 274543 w 357093"/>
              <a:gd name="connsiteY11" fmla="*/ 510133 h 802233"/>
              <a:gd name="connsiteX12" fmla="*/ 325343 w 357093"/>
              <a:gd name="connsiteY12" fmla="*/ 484733 h 802233"/>
              <a:gd name="connsiteX13" fmla="*/ 274543 w 357093"/>
              <a:gd name="connsiteY13" fmla="*/ 427583 h 802233"/>
              <a:gd name="connsiteX14" fmla="*/ 312643 w 357093"/>
              <a:gd name="connsiteY14" fmla="*/ 414883 h 802233"/>
              <a:gd name="connsiteX15" fmla="*/ 185643 w 357093"/>
              <a:gd name="connsiteY15" fmla="*/ 389483 h 802233"/>
              <a:gd name="connsiteX16" fmla="*/ 242793 w 357093"/>
              <a:gd name="connsiteY16" fmla="*/ 357733 h 802233"/>
              <a:gd name="connsiteX17" fmla="*/ 90393 w 357093"/>
              <a:gd name="connsiteY17" fmla="*/ 332333 h 802233"/>
              <a:gd name="connsiteX18" fmla="*/ 166593 w 357093"/>
              <a:gd name="connsiteY18" fmla="*/ 306933 h 802233"/>
              <a:gd name="connsiteX19" fmla="*/ 1493 w 357093"/>
              <a:gd name="connsiteY19" fmla="*/ 268833 h 802233"/>
              <a:gd name="connsiteX20" fmla="*/ 280893 w 357093"/>
              <a:gd name="connsiteY20" fmla="*/ 249783 h 802233"/>
              <a:gd name="connsiteX21" fmla="*/ 299943 w 357093"/>
              <a:gd name="connsiteY21" fmla="*/ 224383 h 802233"/>
              <a:gd name="connsiteX22" fmla="*/ 280893 w 357093"/>
              <a:gd name="connsiteY22" fmla="*/ 211683 h 802233"/>
              <a:gd name="connsiteX23" fmla="*/ 306293 w 357093"/>
              <a:gd name="connsiteY23" fmla="*/ 186283 h 802233"/>
              <a:gd name="connsiteX24" fmla="*/ 268193 w 357093"/>
              <a:gd name="connsiteY24" fmla="*/ 160883 h 802233"/>
              <a:gd name="connsiteX25" fmla="*/ 211043 w 357093"/>
              <a:gd name="connsiteY25" fmla="*/ 154533 h 802233"/>
              <a:gd name="connsiteX26" fmla="*/ 223743 w 357093"/>
              <a:gd name="connsiteY26" fmla="*/ 129133 h 802233"/>
              <a:gd name="connsiteX27" fmla="*/ 109443 w 357093"/>
              <a:gd name="connsiteY27" fmla="*/ 103733 h 802233"/>
              <a:gd name="connsiteX28" fmla="*/ 223743 w 357093"/>
              <a:gd name="connsiteY28" fmla="*/ 84683 h 802233"/>
              <a:gd name="connsiteX29" fmla="*/ 172943 w 357093"/>
              <a:gd name="connsiteY29" fmla="*/ 46583 h 802233"/>
              <a:gd name="connsiteX30" fmla="*/ 223743 w 357093"/>
              <a:gd name="connsiteY30" fmla="*/ 33883 h 802233"/>
              <a:gd name="connsiteX31" fmla="*/ 160243 w 357093"/>
              <a:gd name="connsiteY31" fmla="*/ 2133 h 802233"/>
              <a:gd name="connsiteX32" fmla="*/ 293593 w 357093"/>
              <a:gd name="connsiteY32" fmla="*/ 2133 h 802233"/>
              <a:gd name="connsiteX0" fmla="*/ 211043 w 344850"/>
              <a:gd name="connsiteY0" fmla="*/ 770483 h 770483"/>
              <a:gd name="connsiteX1" fmla="*/ 331693 w 344850"/>
              <a:gd name="connsiteY1" fmla="*/ 751433 h 770483"/>
              <a:gd name="connsiteX2" fmla="*/ 312643 w 344850"/>
              <a:gd name="connsiteY2" fmla="*/ 726033 h 770483"/>
              <a:gd name="connsiteX3" fmla="*/ 338043 w 344850"/>
              <a:gd name="connsiteY3" fmla="*/ 700633 h 770483"/>
              <a:gd name="connsiteX4" fmla="*/ 166593 w 344850"/>
              <a:gd name="connsiteY4" fmla="*/ 675233 h 770483"/>
              <a:gd name="connsiteX5" fmla="*/ 261843 w 344850"/>
              <a:gd name="connsiteY5" fmla="*/ 656183 h 770483"/>
              <a:gd name="connsiteX6" fmla="*/ 96743 w 344850"/>
              <a:gd name="connsiteY6" fmla="*/ 624433 h 770483"/>
              <a:gd name="connsiteX7" fmla="*/ 160243 w 344850"/>
              <a:gd name="connsiteY7" fmla="*/ 592683 h 770483"/>
              <a:gd name="connsiteX8" fmla="*/ 39593 w 344850"/>
              <a:gd name="connsiteY8" fmla="*/ 560933 h 770483"/>
              <a:gd name="connsiteX9" fmla="*/ 325343 w 344850"/>
              <a:gd name="connsiteY9" fmla="*/ 548233 h 770483"/>
              <a:gd name="connsiteX10" fmla="*/ 274543 w 344850"/>
              <a:gd name="connsiteY10" fmla="*/ 510133 h 770483"/>
              <a:gd name="connsiteX11" fmla="*/ 325343 w 344850"/>
              <a:gd name="connsiteY11" fmla="*/ 484733 h 770483"/>
              <a:gd name="connsiteX12" fmla="*/ 274543 w 344850"/>
              <a:gd name="connsiteY12" fmla="*/ 427583 h 770483"/>
              <a:gd name="connsiteX13" fmla="*/ 312643 w 344850"/>
              <a:gd name="connsiteY13" fmla="*/ 414883 h 770483"/>
              <a:gd name="connsiteX14" fmla="*/ 185643 w 344850"/>
              <a:gd name="connsiteY14" fmla="*/ 389483 h 770483"/>
              <a:gd name="connsiteX15" fmla="*/ 242793 w 344850"/>
              <a:gd name="connsiteY15" fmla="*/ 357733 h 770483"/>
              <a:gd name="connsiteX16" fmla="*/ 90393 w 344850"/>
              <a:gd name="connsiteY16" fmla="*/ 332333 h 770483"/>
              <a:gd name="connsiteX17" fmla="*/ 166593 w 344850"/>
              <a:gd name="connsiteY17" fmla="*/ 306933 h 770483"/>
              <a:gd name="connsiteX18" fmla="*/ 1493 w 344850"/>
              <a:gd name="connsiteY18" fmla="*/ 268833 h 770483"/>
              <a:gd name="connsiteX19" fmla="*/ 280893 w 344850"/>
              <a:gd name="connsiteY19" fmla="*/ 249783 h 770483"/>
              <a:gd name="connsiteX20" fmla="*/ 299943 w 344850"/>
              <a:gd name="connsiteY20" fmla="*/ 224383 h 770483"/>
              <a:gd name="connsiteX21" fmla="*/ 280893 w 344850"/>
              <a:gd name="connsiteY21" fmla="*/ 211683 h 770483"/>
              <a:gd name="connsiteX22" fmla="*/ 306293 w 344850"/>
              <a:gd name="connsiteY22" fmla="*/ 186283 h 770483"/>
              <a:gd name="connsiteX23" fmla="*/ 268193 w 344850"/>
              <a:gd name="connsiteY23" fmla="*/ 160883 h 770483"/>
              <a:gd name="connsiteX24" fmla="*/ 211043 w 344850"/>
              <a:gd name="connsiteY24" fmla="*/ 154533 h 770483"/>
              <a:gd name="connsiteX25" fmla="*/ 223743 w 344850"/>
              <a:gd name="connsiteY25" fmla="*/ 129133 h 770483"/>
              <a:gd name="connsiteX26" fmla="*/ 109443 w 344850"/>
              <a:gd name="connsiteY26" fmla="*/ 103733 h 770483"/>
              <a:gd name="connsiteX27" fmla="*/ 223743 w 344850"/>
              <a:gd name="connsiteY27" fmla="*/ 84683 h 770483"/>
              <a:gd name="connsiteX28" fmla="*/ 172943 w 344850"/>
              <a:gd name="connsiteY28" fmla="*/ 46583 h 770483"/>
              <a:gd name="connsiteX29" fmla="*/ 223743 w 344850"/>
              <a:gd name="connsiteY29" fmla="*/ 33883 h 770483"/>
              <a:gd name="connsiteX30" fmla="*/ 160243 w 344850"/>
              <a:gd name="connsiteY30" fmla="*/ 2133 h 770483"/>
              <a:gd name="connsiteX31" fmla="*/ 293593 w 344850"/>
              <a:gd name="connsiteY31" fmla="*/ 2133 h 770483"/>
              <a:gd name="connsiteX0" fmla="*/ 331693 w 344850"/>
              <a:gd name="connsiteY0" fmla="*/ 751433 h 751433"/>
              <a:gd name="connsiteX1" fmla="*/ 312643 w 344850"/>
              <a:gd name="connsiteY1" fmla="*/ 726033 h 751433"/>
              <a:gd name="connsiteX2" fmla="*/ 338043 w 344850"/>
              <a:gd name="connsiteY2" fmla="*/ 700633 h 751433"/>
              <a:gd name="connsiteX3" fmla="*/ 166593 w 344850"/>
              <a:gd name="connsiteY3" fmla="*/ 675233 h 751433"/>
              <a:gd name="connsiteX4" fmla="*/ 261843 w 344850"/>
              <a:gd name="connsiteY4" fmla="*/ 656183 h 751433"/>
              <a:gd name="connsiteX5" fmla="*/ 96743 w 344850"/>
              <a:gd name="connsiteY5" fmla="*/ 624433 h 751433"/>
              <a:gd name="connsiteX6" fmla="*/ 160243 w 344850"/>
              <a:gd name="connsiteY6" fmla="*/ 592683 h 751433"/>
              <a:gd name="connsiteX7" fmla="*/ 39593 w 344850"/>
              <a:gd name="connsiteY7" fmla="*/ 560933 h 751433"/>
              <a:gd name="connsiteX8" fmla="*/ 325343 w 344850"/>
              <a:gd name="connsiteY8" fmla="*/ 548233 h 751433"/>
              <a:gd name="connsiteX9" fmla="*/ 274543 w 344850"/>
              <a:gd name="connsiteY9" fmla="*/ 510133 h 751433"/>
              <a:gd name="connsiteX10" fmla="*/ 325343 w 344850"/>
              <a:gd name="connsiteY10" fmla="*/ 484733 h 751433"/>
              <a:gd name="connsiteX11" fmla="*/ 274543 w 344850"/>
              <a:gd name="connsiteY11" fmla="*/ 427583 h 751433"/>
              <a:gd name="connsiteX12" fmla="*/ 312643 w 344850"/>
              <a:gd name="connsiteY12" fmla="*/ 414883 h 751433"/>
              <a:gd name="connsiteX13" fmla="*/ 185643 w 344850"/>
              <a:gd name="connsiteY13" fmla="*/ 389483 h 751433"/>
              <a:gd name="connsiteX14" fmla="*/ 242793 w 344850"/>
              <a:gd name="connsiteY14" fmla="*/ 357733 h 751433"/>
              <a:gd name="connsiteX15" fmla="*/ 90393 w 344850"/>
              <a:gd name="connsiteY15" fmla="*/ 332333 h 751433"/>
              <a:gd name="connsiteX16" fmla="*/ 166593 w 344850"/>
              <a:gd name="connsiteY16" fmla="*/ 306933 h 751433"/>
              <a:gd name="connsiteX17" fmla="*/ 1493 w 344850"/>
              <a:gd name="connsiteY17" fmla="*/ 268833 h 751433"/>
              <a:gd name="connsiteX18" fmla="*/ 280893 w 344850"/>
              <a:gd name="connsiteY18" fmla="*/ 249783 h 751433"/>
              <a:gd name="connsiteX19" fmla="*/ 299943 w 344850"/>
              <a:gd name="connsiteY19" fmla="*/ 224383 h 751433"/>
              <a:gd name="connsiteX20" fmla="*/ 280893 w 344850"/>
              <a:gd name="connsiteY20" fmla="*/ 211683 h 751433"/>
              <a:gd name="connsiteX21" fmla="*/ 306293 w 344850"/>
              <a:gd name="connsiteY21" fmla="*/ 186283 h 751433"/>
              <a:gd name="connsiteX22" fmla="*/ 268193 w 344850"/>
              <a:gd name="connsiteY22" fmla="*/ 160883 h 751433"/>
              <a:gd name="connsiteX23" fmla="*/ 211043 w 344850"/>
              <a:gd name="connsiteY23" fmla="*/ 154533 h 751433"/>
              <a:gd name="connsiteX24" fmla="*/ 223743 w 344850"/>
              <a:gd name="connsiteY24" fmla="*/ 129133 h 751433"/>
              <a:gd name="connsiteX25" fmla="*/ 109443 w 344850"/>
              <a:gd name="connsiteY25" fmla="*/ 103733 h 751433"/>
              <a:gd name="connsiteX26" fmla="*/ 223743 w 344850"/>
              <a:gd name="connsiteY26" fmla="*/ 84683 h 751433"/>
              <a:gd name="connsiteX27" fmla="*/ 172943 w 344850"/>
              <a:gd name="connsiteY27" fmla="*/ 46583 h 751433"/>
              <a:gd name="connsiteX28" fmla="*/ 223743 w 344850"/>
              <a:gd name="connsiteY28" fmla="*/ 33883 h 751433"/>
              <a:gd name="connsiteX29" fmla="*/ 160243 w 344850"/>
              <a:gd name="connsiteY29" fmla="*/ 2133 h 751433"/>
              <a:gd name="connsiteX30" fmla="*/ 293593 w 344850"/>
              <a:gd name="connsiteY30" fmla="*/ 2133 h 751433"/>
              <a:gd name="connsiteX0" fmla="*/ 331693 w 340410"/>
              <a:gd name="connsiteY0" fmla="*/ 751433 h 751433"/>
              <a:gd name="connsiteX1" fmla="*/ 312643 w 340410"/>
              <a:gd name="connsiteY1" fmla="*/ 726033 h 751433"/>
              <a:gd name="connsiteX2" fmla="*/ 166593 w 340410"/>
              <a:gd name="connsiteY2" fmla="*/ 675233 h 751433"/>
              <a:gd name="connsiteX3" fmla="*/ 261843 w 340410"/>
              <a:gd name="connsiteY3" fmla="*/ 656183 h 751433"/>
              <a:gd name="connsiteX4" fmla="*/ 96743 w 340410"/>
              <a:gd name="connsiteY4" fmla="*/ 624433 h 751433"/>
              <a:gd name="connsiteX5" fmla="*/ 160243 w 340410"/>
              <a:gd name="connsiteY5" fmla="*/ 592683 h 751433"/>
              <a:gd name="connsiteX6" fmla="*/ 39593 w 340410"/>
              <a:gd name="connsiteY6" fmla="*/ 560933 h 751433"/>
              <a:gd name="connsiteX7" fmla="*/ 325343 w 340410"/>
              <a:gd name="connsiteY7" fmla="*/ 548233 h 751433"/>
              <a:gd name="connsiteX8" fmla="*/ 274543 w 340410"/>
              <a:gd name="connsiteY8" fmla="*/ 510133 h 751433"/>
              <a:gd name="connsiteX9" fmla="*/ 325343 w 340410"/>
              <a:gd name="connsiteY9" fmla="*/ 484733 h 751433"/>
              <a:gd name="connsiteX10" fmla="*/ 274543 w 340410"/>
              <a:gd name="connsiteY10" fmla="*/ 427583 h 751433"/>
              <a:gd name="connsiteX11" fmla="*/ 312643 w 340410"/>
              <a:gd name="connsiteY11" fmla="*/ 414883 h 751433"/>
              <a:gd name="connsiteX12" fmla="*/ 185643 w 340410"/>
              <a:gd name="connsiteY12" fmla="*/ 389483 h 751433"/>
              <a:gd name="connsiteX13" fmla="*/ 242793 w 340410"/>
              <a:gd name="connsiteY13" fmla="*/ 357733 h 751433"/>
              <a:gd name="connsiteX14" fmla="*/ 90393 w 340410"/>
              <a:gd name="connsiteY14" fmla="*/ 332333 h 751433"/>
              <a:gd name="connsiteX15" fmla="*/ 166593 w 340410"/>
              <a:gd name="connsiteY15" fmla="*/ 306933 h 751433"/>
              <a:gd name="connsiteX16" fmla="*/ 1493 w 340410"/>
              <a:gd name="connsiteY16" fmla="*/ 268833 h 751433"/>
              <a:gd name="connsiteX17" fmla="*/ 280893 w 340410"/>
              <a:gd name="connsiteY17" fmla="*/ 249783 h 751433"/>
              <a:gd name="connsiteX18" fmla="*/ 299943 w 340410"/>
              <a:gd name="connsiteY18" fmla="*/ 224383 h 751433"/>
              <a:gd name="connsiteX19" fmla="*/ 280893 w 340410"/>
              <a:gd name="connsiteY19" fmla="*/ 211683 h 751433"/>
              <a:gd name="connsiteX20" fmla="*/ 306293 w 340410"/>
              <a:gd name="connsiteY20" fmla="*/ 186283 h 751433"/>
              <a:gd name="connsiteX21" fmla="*/ 268193 w 340410"/>
              <a:gd name="connsiteY21" fmla="*/ 160883 h 751433"/>
              <a:gd name="connsiteX22" fmla="*/ 211043 w 340410"/>
              <a:gd name="connsiteY22" fmla="*/ 154533 h 751433"/>
              <a:gd name="connsiteX23" fmla="*/ 223743 w 340410"/>
              <a:gd name="connsiteY23" fmla="*/ 129133 h 751433"/>
              <a:gd name="connsiteX24" fmla="*/ 109443 w 340410"/>
              <a:gd name="connsiteY24" fmla="*/ 103733 h 751433"/>
              <a:gd name="connsiteX25" fmla="*/ 223743 w 340410"/>
              <a:gd name="connsiteY25" fmla="*/ 84683 h 751433"/>
              <a:gd name="connsiteX26" fmla="*/ 172943 w 340410"/>
              <a:gd name="connsiteY26" fmla="*/ 46583 h 751433"/>
              <a:gd name="connsiteX27" fmla="*/ 223743 w 340410"/>
              <a:gd name="connsiteY27" fmla="*/ 33883 h 751433"/>
              <a:gd name="connsiteX28" fmla="*/ 160243 w 340410"/>
              <a:gd name="connsiteY28" fmla="*/ 2133 h 751433"/>
              <a:gd name="connsiteX29" fmla="*/ 293593 w 340410"/>
              <a:gd name="connsiteY29" fmla="*/ 2133 h 751433"/>
              <a:gd name="connsiteX0" fmla="*/ 331693 w 335216"/>
              <a:gd name="connsiteY0" fmla="*/ 751433 h 751433"/>
              <a:gd name="connsiteX1" fmla="*/ 166593 w 335216"/>
              <a:gd name="connsiteY1" fmla="*/ 675233 h 751433"/>
              <a:gd name="connsiteX2" fmla="*/ 261843 w 335216"/>
              <a:gd name="connsiteY2" fmla="*/ 656183 h 751433"/>
              <a:gd name="connsiteX3" fmla="*/ 96743 w 335216"/>
              <a:gd name="connsiteY3" fmla="*/ 624433 h 751433"/>
              <a:gd name="connsiteX4" fmla="*/ 160243 w 335216"/>
              <a:gd name="connsiteY4" fmla="*/ 592683 h 751433"/>
              <a:gd name="connsiteX5" fmla="*/ 39593 w 335216"/>
              <a:gd name="connsiteY5" fmla="*/ 560933 h 751433"/>
              <a:gd name="connsiteX6" fmla="*/ 325343 w 335216"/>
              <a:gd name="connsiteY6" fmla="*/ 548233 h 751433"/>
              <a:gd name="connsiteX7" fmla="*/ 274543 w 335216"/>
              <a:gd name="connsiteY7" fmla="*/ 510133 h 751433"/>
              <a:gd name="connsiteX8" fmla="*/ 325343 w 335216"/>
              <a:gd name="connsiteY8" fmla="*/ 484733 h 751433"/>
              <a:gd name="connsiteX9" fmla="*/ 274543 w 335216"/>
              <a:gd name="connsiteY9" fmla="*/ 427583 h 751433"/>
              <a:gd name="connsiteX10" fmla="*/ 312643 w 335216"/>
              <a:gd name="connsiteY10" fmla="*/ 414883 h 751433"/>
              <a:gd name="connsiteX11" fmla="*/ 185643 w 335216"/>
              <a:gd name="connsiteY11" fmla="*/ 389483 h 751433"/>
              <a:gd name="connsiteX12" fmla="*/ 242793 w 335216"/>
              <a:gd name="connsiteY12" fmla="*/ 357733 h 751433"/>
              <a:gd name="connsiteX13" fmla="*/ 90393 w 335216"/>
              <a:gd name="connsiteY13" fmla="*/ 332333 h 751433"/>
              <a:gd name="connsiteX14" fmla="*/ 166593 w 335216"/>
              <a:gd name="connsiteY14" fmla="*/ 306933 h 751433"/>
              <a:gd name="connsiteX15" fmla="*/ 1493 w 335216"/>
              <a:gd name="connsiteY15" fmla="*/ 268833 h 751433"/>
              <a:gd name="connsiteX16" fmla="*/ 280893 w 335216"/>
              <a:gd name="connsiteY16" fmla="*/ 249783 h 751433"/>
              <a:gd name="connsiteX17" fmla="*/ 299943 w 335216"/>
              <a:gd name="connsiteY17" fmla="*/ 224383 h 751433"/>
              <a:gd name="connsiteX18" fmla="*/ 280893 w 335216"/>
              <a:gd name="connsiteY18" fmla="*/ 211683 h 751433"/>
              <a:gd name="connsiteX19" fmla="*/ 306293 w 335216"/>
              <a:gd name="connsiteY19" fmla="*/ 186283 h 751433"/>
              <a:gd name="connsiteX20" fmla="*/ 268193 w 335216"/>
              <a:gd name="connsiteY20" fmla="*/ 160883 h 751433"/>
              <a:gd name="connsiteX21" fmla="*/ 211043 w 335216"/>
              <a:gd name="connsiteY21" fmla="*/ 154533 h 751433"/>
              <a:gd name="connsiteX22" fmla="*/ 223743 w 335216"/>
              <a:gd name="connsiteY22" fmla="*/ 129133 h 751433"/>
              <a:gd name="connsiteX23" fmla="*/ 109443 w 335216"/>
              <a:gd name="connsiteY23" fmla="*/ 103733 h 751433"/>
              <a:gd name="connsiteX24" fmla="*/ 223743 w 335216"/>
              <a:gd name="connsiteY24" fmla="*/ 84683 h 751433"/>
              <a:gd name="connsiteX25" fmla="*/ 172943 w 335216"/>
              <a:gd name="connsiteY25" fmla="*/ 46583 h 751433"/>
              <a:gd name="connsiteX26" fmla="*/ 223743 w 335216"/>
              <a:gd name="connsiteY26" fmla="*/ 33883 h 751433"/>
              <a:gd name="connsiteX27" fmla="*/ 160243 w 335216"/>
              <a:gd name="connsiteY27" fmla="*/ 2133 h 751433"/>
              <a:gd name="connsiteX28" fmla="*/ 293593 w 335216"/>
              <a:gd name="connsiteY28" fmla="*/ 2133 h 751433"/>
              <a:gd name="connsiteX0" fmla="*/ 166593 w 335216"/>
              <a:gd name="connsiteY0" fmla="*/ 675233 h 675233"/>
              <a:gd name="connsiteX1" fmla="*/ 261843 w 335216"/>
              <a:gd name="connsiteY1" fmla="*/ 656183 h 675233"/>
              <a:gd name="connsiteX2" fmla="*/ 96743 w 335216"/>
              <a:gd name="connsiteY2" fmla="*/ 624433 h 675233"/>
              <a:gd name="connsiteX3" fmla="*/ 160243 w 335216"/>
              <a:gd name="connsiteY3" fmla="*/ 592683 h 675233"/>
              <a:gd name="connsiteX4" fmla="*/ 39593 w 335216"/>
              <a:gd name="connsiteY4" fmla="*/ 560933 h 675233"/>
              <a:gd name="connsiteX5" fmla="*/ 325343 w 335216"/>
              <a:gd name="connsiteY5" fmla="*/ 548233 h 675233"/>
              <a:gd name="connsiteX6" fmla="*/ 274543 w 335216"/>
              <a:gd name="connsiteY6" fmla="*/ 510133 h 675233"/>
              <a:gd name="connsiteX7" fmla="*/ 325343 w 335216"/>
              <a:gd name="connsiteY7" fmla="*/ 484733 h 675233"/>
              <a:gd name="connsiteX8" fmla="*/ 274543 w 335216"/>
              <a:gd name="connsiteY8" fmla="*/ 427583 h 675233"/>
              <a:gd name="connsiteX9" fmla="*/ 312643 w 335216"/>
              <a:gd name="connsiteY9" fmla="*/ 414883 h 675233"/>
              <a:gd name="connsiteX10" fmla="*/ 185643 w 335216"/>
              <a:gd name="connsiteY10" fmla="*/ 389483 h 675233"/>
              <a:gd name="connsiteX11" fmla="*/ 242793 w 335216"/>
              <a:gd name="connsiteY11" fmla="*/ 357733 h 675233"/>
              <a:gd name="connsiteX12" fmla="*/ 90393 w 335216"/>
              <a:gd name="connsiteY12" fmla="*/ 332333 h 675233"/>
              <a:gd name="connsiteX13" fmla="*/ 166593 w 335216"/>
              <a:gd name="connsiteY13" fmla="*/ 306933 h 675233"/>
              <a:gd name="connsiteX14" fmla="*/ 1493 w 335216"/>
              <a:gd name="connsiteY14" fmla="*/ 268833 h 675233"/>
              <a:gd name="connsiteX15" fmla="*/ 280893 w 335216"/>
              <a:gd name="connsiteY15" fmla="*/ 249783 h 675233"/>
              <a:gd name="connsiteX16" fmla="*/ 299943 w 335216"/>
              <a:gd name="connsiteY16" fmla="*/ 224383 h 675233"/>
              <a:gd name="connsiteX17" fmla="*/ 280893 w 335216"/>
              <a:gd name="connsiteY17" fmla="*/ 211683 h 675233"/>
              <a:gd name="connsiteX18" fmla="*/ 306293 w 335216"/>
              <a:gd name="connsiteY18" fmla="*/ 186283 h 675233"/>
              <a:gd name="connsiteX19" fmla="*/ 268193 w 335216"/>
              <a:gd name="connsiteY19" fmla="*/ 160883 h 675233"/>
              <a:gd name="connsiteX20" fmla="*/ 211043 w 335216"/>
              <a:gd name="connsiteY20" fmla="*/ 154533 h 675233"/>
              <a:gd name="connsiteX21" fmla="*/ 223743 w 335216"/>
              <a:gd name="connsiteY21" fmla="*/ 129133 h 675233"/>
              <a:gd name="connsiteX22" fmla="*/ 109443 w 335216"/>
              <a:gd name="connsiteY22" fmla="*/ 103733 h 675233"/>
              <a:gd name="connsiteX23" fmla="*/ 223743 w 335216"/>
              <a:gd name="connsiteY23" fmla="*/ 84683 h 675233"/>
              <a:gd name="connsiteX24" fmla="*/ 172943 w 335216"/>
              <a:gd name="connsiteY24" fmla="*/ 46583 h 675233"/>
              <a:gd name="connsiteX25" fmla="*/ 223743 w 335216"/>
              <a:gd name="connsiteY25" fmla="*/ 33883 h 675233"/>
              <a:gd name="connsiteX26" fmla="*/ 160243 w 335216"/>
              <a:gd name="connsiteY26" fmla="*/ 2133 h 675233"/>
              <a:gd name="connsiteX27" fmla="*/ 293593 w 335216"/>
              <a:gd name="connsiteY27" fmla="*/ 2133 h 675233"/>
              <a:gd name="connsiteX0" fmla="*/ 261843 w 335216"/>
              <a:gd name="connsiteY0" fmla="*/ 656183 h 656183"/>
              <a:gd name="connsiteX1" fmla="*/ 96743 w 335216"/>
              <a:gd name="connsiteY1" fmla="*/ 624433 h 656183"/>
              <a:gd name="connsiteX2" fmla="*/ 160243 w 335216"/>
              <a:gd name="connsiteY2" fmla="*/ 592683 h 656183"/>
              <a:gd name="connsiteX3" fmla="*/ 39593 w 335216"/>
              <a:gd name="connsiteY3" fmla="*/ 560933 h 656183"/>
              <a:gd name="connsiteX4" fmla="*/ 325343 w 335216"/>
              <a:gd name="connsiteY4" fmla="*/ 548233 h 656183"/>
              <a:gd name="connsiteX5" fmla="*/ 274543 w 335216"/>
              <a:gd name="connsiteY5" fmla="*/ 510133 h 656183"/>
              <a:gd name="connsiteX6" fmla="*/ 325343 w 335216"/>
              <a:gd name="connsiteY6" fmla="*/ 484733 h 656183"/>
              <a:gd name="connsiteX7" fmla="*/ 274543 w 335216"/>
              <a:gd name="connsiteY7" fmla="*/ 427583 h 656183"/>
              <a:gd name="connsiteX8" fmla="*/ 312643 w 335216"/>
              <a:gd name="connsiteY8" fmla="*/ 414883 h 656183"/>
              <a:gd name="connsiteX9" fmla="*/ 185643 w 335216"/>
              <a:gd name="connsiteY9" fmla="*/ 389483 h 656183"/>
              <a:gd name="connsiteX10" fmla="*/ 242793 w 335216"/>
              <a:gd name="connsiteY10" fmla="*/ 357733 h 656183"/>
              <a:gd name="connsiteX11" fmla="*/ 90393 w 335216"/>
              <a:gd name="connsiteY11" fmla="*/ 332333 h 656183"/>
              <a:gd name="connsiteX12" fmla="*/ 166593 w 335216"/>
              <a:gd name="connsiteY12" fmla="*/ 306933 h 656183"/>
              <a:gd name="connsiteX13" fmla="*/ 1493 w 335216"/>
              <a:gd name="connsiteY13" fmla="*/ 268833 h 656183"/>
              <a:gd name="connsiteX14" fmla="*/ 280893 w 335216"/>
              <a:gd name="connsiteY14" fmla="*/ 249783 h 656183"/>
              <a:gd name="connsiteX15" fmla="*/ 299943 w 335216"/>
              <a:gd name="connsiteY15" fmla="*/ 224383 h 656183"/>
              <a:gd name="connsiteX16" fmla="*/ 280893 w 335216"/>
              <a:gd name="connsiteY16" fmla="*/ 211683 h 656183"/>
              <a:gd name="connsiteX17" fmla="*/ 306293 w 335216"/>
              <a:gd name="connsiteY17" fmla="*/ 186283 h 656183"/>
              <a:gd name="connsiteX18" fmla="*/ 268193 w 335216"/>
              <a:gd name="connsiteY18" fmla="*/ 160883 h 656183"/>
              <a:gd name="connsiteX19" fmla="*/ 211043 w 335216"/>
              <a:gd name="connsiteY19" fmla="*/ 154533 h 656183"/>
              <a:gd name="connsiteX20" fmla="*/ 223743 w 335216"/>
              <a:gd name="connsiteY20" fmla="*/ 129133 h 656183"/>
              <a:gd name="connsiteX21" fmla="*/ 109443 w 335216"/>
              <a:gd name="connsiteY21" fmla="*/ 103733 h 656183"/>
              <a:gd name="connsiteX22" fmla="*/ 223743 w 335216"/>
              <a:gd name="connsiteY22" fmla="*/ 84683 h 656183"/>
              <a:gd name="connsiteX23" fmla="*/ 172943 w 335216"/>
              <a:gd name="connsiteY23" fmla="*/ 46583 h 656183"/>
              <a:gd name="connsiteX24" fmla="*/ 223743 w 335216"/>
              <a:gd name="connsiteY24" fmla="*/ 33883 h 656183"/>
              <a:gd name="connsiteX25" fmla="*/ 160243 w 335216"/>
              <a:gd name="connsiteY25" fmla="*/ 2133 h 656183"/>
              <a:gd name="connsiteX26" fmla="*/ 293593 w 335216"/>
              <a:gd name="connsiteY26" fmla="*/ 2133 h 656183"/>
              <a:gd name="connsiteX0" fmla="*/ 96743 w 335216"/>
              <a:gd name="connsiteY0" fmla="*/ 624433 h 624433"/>
              <a:gd name="connsiteX1" fmla="*/ 160243 w 335216"/>
              <a:gd name="connsiteY1" fmla="*/ 592683 h 624433"/>
              <a:gd name="connsiteX2" fmla="*/ 39593 w 335216"/>
              <a:gd name="connsiteY2" fmla="*/ 560933 h 624433"/>
              <a:gd name="connsiteX3" fmla="*/ 325343 w 335216"/>
              <a:gd name="connsiteY3" fmla="*/ 548233 h 624433"/>
              <a:gd name="connsiteX4" fmla="*/ 274543 w 335216"/>
              <a:gd name="connsiteY4" fmla="*/ 510133 h 624433"/>
              <a:gd name="connsiteX5" fmla="*/ 325343 w 335216"/>
              <a:gd name="connsiteY5" fmla="*/ 484733 h 624433"/>
              <a:gd name="connsiteX6" fmla="*/ 274543 w 335216"/>
              <a:gd name="connsiteY6" fmla="*/ 427583 h 624433"/>
              <a:gd name="connsiteX7" fmla="*/ 312643 w 335216"/>
              <a:gd name="connsiteY7" fmla="*/ 414883 h 624433"/>
              <a:gd name="connsiteX8" fmla="*/ 185643 w 335216"/>
              <a:gd name="connsiteY8" fmla="*/ 389483 h 624433"/>
              <a:gd name="connsiteX9" fmla="*/ 242793 w 335216"/>
              <a:gd name="connsiteY9" fmla="*/ 357733 h 624433"/>
              <a:gd name="connsiteX10" fmla="*/ 90393 w 335216"/>
              <a:gd name="connsiteY10" fmla="*/ 332333 h 624433"/>
              <a:gd name="connsiteX11" fmla="*/ 166593 w 335216"/>
              <a:gd name="connsiteY11" fmla="*/ 306933 h 624433"/>
              <a:gd name="connsiteX12" fmla="*/ 1493 w 335216"/>
              <a:gd name="connsiteY12" fmla="*/ 268833 h 624433"/>
              <a:gd name="connsiteX13" fmla="*/ 280893 w 335216"/>
              <a:gd name="connsiteY13" fmla="*/ 249783 h 624433"/>
              <a:gd name="connsiteX14" fmla="*/ 299943 w 335216"/>
              <a:gd name="connsiteY14" fmla="*/ 224383 h 624433"/>
              <a:gd name="connsiteX15" fmla="*/ 280893 w 335216"/>
              <a:gd name="connsiteY15" fmla="*/ 211683 h 624433"/>
              <a:gd name="connsiteX16" fmla="*/ 306293 w 335216"/>
              <a:gd name="connsiteY16" fmla="*/ 186283 h 624433"/>
              <a:gd name="connsiteX17" fmla="*/ 268193 w 335216"/>
              <a:gd name="connsiteY17" fmla="*/ 160883 h 624433"/>
              <a:gd name="connsiteX18" fmla="*/ 211043 w 335216"/>
              <a:gd name="connsiteY18" fmla="*/ 154533 h 624433"/>
              <a:gd name="connsiteX19" fmla="*/ 223743 w 335216"/>
              <a:gd name="connsiteY19" fmla="*/ 129133 h 624433"/>
              <a:gd name="connsiteX20" fmla="*/ 109443 w 335216"/>
              <a:gd name="connsiteY20" fmla="*/ 103733 h 624433"/>
              <a:gd name="connsiteX21" fmla="*/ 223743 w 335216"/>
              <a:gd name="connsiteY21" fmla="*/ 84683 h 624433"/>
              <a:gd name="connsiteX22" fmla="*/ 172943 w 335216"/>
              <a:gd name="connsiteY22" fmla="*/ 46583 h 624433"/>
              <a:gd name="connsiteX23" fmla="*/ 223743 w 335216"/>
              <a:gd name="connsiteY23" fmla="*/ 33883 h 624433"/>
              <a:gd name="connsiteX24" fmla="*/ 160243 w 335216"/>
              <a:gd name="connsiteY24" fmla="*/ 2133 h 624433"/>
              <a:gd name="connsiteX25" fmla="*/ 293593 w 335216"/>
              <a:gd name="connsiteY25" fmla="*/ 2133 h 624433"/>
              <a:gd name="connsiteX0" fmla="*/ 160243 w 335216"/>
              <a:gd name="connsiteY0" fmla="*/ 592683 h 592683"/>
              <a:gd name="connsiteX1" fmla="*/ 39593 w 335216"/>
              <a:gd name="connsiteY1" fmla="*/ 560933 h 592683"/>
              <a:gd name="connsiteX2" fmla="*/ 325343 w 335216"/>
              <a:gd name="connsiteY2" fmla="*/ 548233 h 592683"/>
              <a:gd name="connsiteX3" fmla="*/ 274543 w 335216"/>
              <a:gd name="connsiteY3" fmla="*/ 510133 h 592683"/>
              <a:gd name="connsiteX4" fmla="*/ 325343 w 335216"/>
              <a:gd name="connsiteY4" fmla="*/ 484733 h 592683"/>
              <a:gd name="connsiteX5" fmla="*/ 274543 w 335216"/>
              <a:gd name="connsiteY5" fmla="*/ 427583 h 592683"/>
              <a:gd name="connsiteX6" fmla="*/ 312643 w 335216"/>
              <a:gd name="connsiteY6" fmla="*/ 414883 h 592683"/>
              <a:gd name="connsiteX7" fmla="*/ 185643 w 335216"/>
              <a:gd name="connsiteY7" fmla="*/ 389483 h 592683"/>
              <a:gd name="connsiteX8" fmla="*/ 242793 w 335216"/>
              <a:gd name="connsiteY8" fmla="*/ 357733 h 592683"/>
              <a:gd name="connsiteX9" fmla="*/ 90393 w 335216"/>
              <a:gd name="connsiteY9" fmla="*/ 332333 h 592683"/>
              <a:gd name="connsiteX10" fmla="*/ 166593 w 335216"/>
              <a:gd name="connsiteY10" fmla="*/ 306933 h 592683"/>
              <a:gd name="connsiteX11" fmla="*/ 1493 w 335216"/>
              <a:gd name="connsiteY11" fmla="*/ 268833 h 592683"/>
              <a:gd name="connsiteX12" fmla="*/ 280893 w 335216"/>
              <a:gd name="connsiteY12" fmla="*/ 249783 h 592683"/>
              <a:gd name="connsiteX13" fmla="*/ 299943 w 335216"/>
              <a:gd name="connsiteY13" fmla="*/ 224383 h 592683"/>
              <a:gd name="connsiteX14" fmla="*/ 280893 w 335216"/>
              <a:gd name="connsiteY14" fmla="*/ 211683 h 592683"/>
              <a:gd name="connsiteX15" fmla="*/ 306293 w 335216"/>
              <a:gd name="connsiteY15" fmla="*/ 186283 h 592683"/>
              <a:gd name="connsiteX16" fmla="*/ 268193 w 335216"/>
              <a:gd name="connsiteY16" fmla="*/ 160883 h 592683"/>
              <a:gd name="connsiteX17" fmla="*/ 211043 w 335216"/>
              <a:gd name="connsiteY17" fmla="*/ 154533 h 592683"/>
              <a:gd name="connsiteX18" fmla="*/ 223743 w 335216"/>
              <a:gd name="connsiteY18" fmla="*/ 129133 h 592683"/>
              <a:gd name="connsiteX19" fmla="*/ 109443 w 335216"/>
              <a:gd name="connsiteY19" fmla="*/ 103733 h 592683"/>
              <a:gd name="connsiteX20" fmla="*/ 223743 w 335216"/>
              <a:gd name="connsiteY20" fmla="*/ 84683 h 592683"/>
              <a:gd name="connsiteX21" fmla="*/ 172943 w 335216"/>
              <a:gd name="connsiteY21" fmla="*/ 46583 h 592683"/>
              <a:gd name="connsiteX22" fmla="*/ 223743 w 335216"/>
              <a:gd name="connsiteY22" fmla="*/ 33883 h 592683"/>
              <a:gd name="connsiteX23" fmla="*/ 160243 w 335216"/>
              <a:gd name="connsiteY23" fmla="*/ 2133 h 592683"/>
              <a:gd name="connsiteX24" fmla="*/ 293593 w 335216"/>
              <a:gd name="connsiteY24" fmla="*/ 2133 h 592683"/>
              <a:gd name="connsiteX0" fmla="*/ 39593 w 335216"/>
              <a:gd name="connsiteY0" fmla="*/ 560933 h 560933"/>
              <a:gd name="connsiteX1" fmla="*/ 325343 w 335216"/>
              <a:gd name="connsiteY1" fmla="*/ 548233 h 560933"/>
              <a:gd name="connsiteX2" fmla="*/ 274543 w 335216"/>
              <a:gd name="connsiteY2" fmla="*/ 510133 h 560933"/>
              <a:gd name="connsiteX3" fmla="*/ 325343 w 335216"/>
              <a:gd name="connsiteY3" fmla="*/ 484733 h 560933"/>
              <a:gd name="connsiteX4" fmla="*/ 274543 w 335216"/>
              <a:gd name="connsiteY4" fmla="*/ 427583 h 560933"/>
              <a:gd name="connsiteX5" fmla="*/ 312643 w 335216"/>
              <a:gd name="connsiteY5" fmla="*/ 414883 h 560933"/>
              <a:gd name="connsiteX6" fmla="*/ 185643 w 335216"/>
              <a:gd name="connsiteY6" fmla="*/ 389483 h 560933"/>
              <a:gd name="connsiteX7" fmla="*/ 242793 w 335216"/>
              <a:gd name="connsiteY7" fmla="*/ 357733 h 560933"/>
              <a:gd name="connsiteX8" fmla="*/ 90393 w 335216"/>
              <a:gd name="connsiteY8" fmla="*/ 332333 h 560933"/>
              <a:gd name="connsiteX9" fmla="*/ 166593 w 335216"/>
              <a:gd name="connsiteY9" fmla="*/ 306933 h 560933"/>
              <a:gd name="connsiteX10" fmla="*/ 1493 w 335216"/>
              <a:gd name="connsiteY10" fmla="*/ 268833 h 560933"/>
              <a:gd name="connsiteX11" fmla="*/ 280893 w 335216"/>
              <a:gd name="connsiteY11" fmla="*/ 249783 h 560933"/>
              <a:gd name="connsiteX12" fmla="*/ 299943 w 335216"/>
              <a:gd name="connsiteY12" fmla="*/ 224383 h 560933"/>
              <a:gd name="connsiteX13" fmla="*/ 280893 w 335216"/>
              <a:gd name="connsiteY13" fmla="*/ 211683 h 560933"/>
              <a:gd name="connsiteX14" fmla="*/ 306293 w 335216"/>
              <a:gd name="connsiteY14" fmla="*/ 186283 h 560933"/>
              <a:gd name="connsiteX15" fmla="*/ 268193 w 335216"/>
              <a:gd name="connsiteY15" fmla="*/ 160883 h 560933"/>
              <a:gd name="connsiteX16" fmla="*/ 211043 w 335216"/>
              <a:gd name="connsiteY16" fmla="*/ 154533 h 560933"/>
              <a:gd name="connsiteX17" fmla="*/ 223743 w 335216"/>
              <a:gd name="connsiteY17" fmla="*/ 129133 h 560933"/>
              <a:gd name="connsiteX18" fmla="*/ 109443 w 335216"/>
              <a:gd name="connsiteY18" fmla="*/ 103733 h 560933"/>
              <a:gd name="connsiteX19" fmla="*/ 223743 w 335216"/>
              <a:gd name="connsiteY19" fmla="*/ 84683 h 560933"/>
              <a:gd name="connsiteX20" fmla="*/ 172943 w 335216"/>
              <a:gd name="connsiteY20" fmla="*/ 46583 h 560933"/>
              <a:gd name="connsiteX21" fmla="*/ 223743 w 335216"/>
              <a:gd name="connsiteY21" fmla="*/ 33883 h 560933"/>
              <a:gd name="connsiteX22" fmla="*/ 160243 w 335216"/>
              <a:gd name="connsiteY22" fmla="*/ 2133 h 560933"/>
              <a:gd name="connsiteX23" fmla="*/ 293593 w 335216"/>
              <a:gd name="connsiteY23" fmla="*/ 2133 h 560933"/>
              <a:gd name="connsiteX0" fmla="*/ 325343 w 335216"/>
              <a:gd name="connsiteY0" fmla="*/ 548233 h 548233"/>
              <a:gd name="connsiteX1" fmla="*/ 274543 w 335216"/>
              <a:gd name="connsiteY1" fmla="*/ 510133 h 548233"/>
              <a:gd name="connsiteX2" fmla="*/ 325343 w 335216"/>
              <a:gd name="connsiteY2" fmla="*/ 484733 h 548233"/>
              <a:gd name="connsiteX3" fmla="*/ 274543 w 335216"/>
              <a:gd name="connsiteY3" fmla="*/ 427583 h 548233"/>
              <a:gd name="connsiteX4" fmla="*/ 312643 w 335216"/>
              <a:gd name="connsiteY4" fmla="*/ 414883 h 548233"/>
              <a:gd name="connsiteX5" fmla="*/ 185643 w 335216"/>
              <a:gd name="connsiteY5" fmla="*/ 389483 h 548233"/>
              <a:gd name="connsiteX6" fmla="*/ 242793 w 335216"/>
              <a:gd name="connsiteY6" fmla="*/ 357733 h 548233"/>
              <a:gd name="connsiteX7" fmla="*/ 90393 w 335216"/>
              <a:gd name="connsiteY7" fmla="*/ 332333 h 548233"/>
              <a:gd name="connsiteX8" fmla="*/ 166593 w 335216"/>
              <a:gd name="connsiteY8" fmla="*/ 306933 h 548233"/>
              <a:gd name="connsiteX9" fmla="*/ 1493 w 335216"/>
              <a:gd name="connsiteY9" fmla="*/ 268833 h 548233"/>
              <a:gd name="connsiteX10" fmla="*/ 280893 w 335216"/>
              <a:gd name="connsiteY10" fmla="*/ 249783 h 548233"/>
              <a:gd name="connsiteX11" fmla="*/ 299943 w 335216"/>
              <a:gd name="connsiteY11" fmla="*/ 224383 h 548233"/>
              <a:gd name="connsiteX12" fmla="*/ 280893 w 335216"/>
              <a:gd name="connsiteY12" fmla="*/ 211683 h 548233"/>
              <a:gd name="connsiteX13" fmla="*/ 306293 w 335216"/>
              <a:gd name="connsiteY13" fmla="*/ 186283 h 548233"/>
              <a:gd name="connsiteX14" fmla="*/ 268193 w 335216"/>
              <a:gd name="connsiteY14" fmla="*/ 160883 h 548233"/>
              <a:gd name="connsiteX15" fmla="*/ 211043 w 335216"/>
              <a:gd name="connsiteY15" fmla="*/ 154533 h 548233"/>
              <a:gd name="connsiteX16" fmla="*/ 223743 w 335216"/>
              <a:gd name="connsiteY16" fmla="*/ 129133 h 548233"/>
              <a:gd name="connsiteX17" fmla="*/ 109443 w 335216"/>
              <a:gd name="connsiteY17" fmla="*/ 103733 h 548233"/>
              <a:gd name="connsiteX18" fmla="*/ 223743 w 335216"/>
              <a:gd name="connsiteY18" fmla="*/ 84683 h 548233"/>
              <a:gd name="connsiteX19" fmla="*/ 172943 w 335216"/>
              <a:gd name="connsiteY19" fmla="*/ 46583 h 548233"/>
              <a:gd name="connsiteX20" fmla="*/ 223743 w 335216"/>
              <a:gd name="connsiteY20" fmla="*/ 33883 h 548233"/>
              <a:gd name="connsiteX21" fmla="*/ 160243 w 335216"/>
              <a:gd name="connsiteY21" fmla="*/ 2133 h 548233"/>
              <a:gd name="connsiteX22" fmla="*/ 293593 w 335216"/>
              <a:gd name="connsiteY22" fmla="*/ 2133 h 54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16" h="548233">
                <a:moveTo>
                  <a:pt x="325343" y="548233"/>
                </a:moveTo>
                <a:cubicBezTo>
                  <a:pt x="364501" y="539766"/>
                  <a:pt x="274543" y="520716"/>
                  <a:pt x="274543" y="510133"/>
                </a:cubicBezTo>
                <a:cubicBezTo>
                  <a:pt x="274543" y="499550"/>
                  <a:pt x="325343" y="498491"/>
                  <a:pt x="325343" y="484733"/>
                </a:cubicBezTo>
                <a:cubicBezTo>
                  <a:pt x="325343" y="470975"/>
                  <a:pt x="276660" y="439225"/>
                  <a:pt x="274543" y="427583"/>
                </a:cubicBezTo>
                <a:cubicBezTo>
                  <a:pt x="272426" y="415941"/>
                  <a:pt x="327460" y="421233"/>
                  <a:pt x="312643" y="414883"/>
                </a:cubicBezTo>
                <a:cubicBezTo>
                  <a:pt x="297826" y="408533"/>
                  <a:pt x="197285" y="399008"/>
                  <a:pt x="185643" y="389483"/>
                </a:cubicBezTo>
                <a:cubicBezTo>
                  <a:pt x="174001" y="379958"/>
                  <a:pt x="258668" y="367258"/>
                  <a:pt x="242793" y="357733"/>
                </a:cubicBezTo>
                <a:cubicBezTo>
                  <a:pt x="226918" y="348208"/>
                  <a:pt x="103093" y="340800"/>
                  <a:pt x="90393" y="332333"/>
                </a:cubicBezTo>
                <a:cubicBezTo>
                  <a:pt x="77693" y="323866"/>
                  <a:pt x="181410" y="317516"/>
                  <a:pt x="166593" y="306933"/>
                </a:cubicBezTo>
                <a:cubicBezTo>
                  <a:pt x="151776" y="296350"/>
                  <a:pt x="-17557" y="278358"/>
                  <a:pt x="1493" y="268833"/>
                </a:cubicBezTo>
                <a:cubicBezTo>
                  <a:pt x="20543" y="259308"/>
                  <a:pt x="280893" y="249783"/>
                  <a:pt x="280893" y="249783"/>
                </a:cubicBezTo>
                <a:cubicBezTo>
                  <a:pt x="330635" y="242375"/>
                  <a:pt x="299943" y="224383"/>
                  <a:pt x="299943" y="224383"/>
                </a:cubicBezTo>
                <a:cubicBezTo>
                  <a:pt x="299943" y="218033"/>
                  <a:pt x="280893" y="211683"/>
                  <a:pt x="280893" y="211683"/>
                </a:cubicBezTo>
                <a:cubicBezTo>
                  <a:pt x="281951" y="205333"/>
                  <a:pt x="308410" y="194750"/>
                  <a:pt x="306293" y="186283"/>
                </a:cubicBezTo>
                <a:cubicBezTo>
                  <a:pt x="304176" y="177816"/>
                  <a:pt x="284068" y="166175"/>
                  <a:pt x="268193" y="160883"/>
                </a:cubicBezTo>
                <a:cubicBezTo>
                  <a:pt x="252318" y="155591"/>
                  <a:pt x="211043" y="154533"/>
                  <a:pt x="211043" y="154533"/>
                </a:cubicBezTo>
                <a:cubicBezTo>
                  <a:pt x="203635" y="149241"/>
                  <a:pt x="240676" y="137600"/>
                  <a:pt x="223743" y="129133"/>
                </a:cubicBezTo>
                <a:cubicBezTo>
                  <a:pt x="206810" y="120666"/>
                  <a:pt x="109443" y="111141"/>
                  <a:pt x="109443" y="103733"/>
                </a:cubicBezTo>
                <a:cubicBezTo>
                  <a:pt x="109443" y="96325"/>
                  <a:pt x="213160" y="94208"/>
                  <a:pt x="223743" y="84683"/>
                </a:cubicBezTo>
                <a:cubicBezTo>
                  <a:pt x="234326" y="75158"/>
                  <a:pt x="172943" y="55050"/>
                  <a:pt x="172943" y="46583"/>
                </a:cubicBezTo>
                <a:cubicBezTo>
                  <a:pt x="172943" y="38116"/>
                  <a:pt x="225860" y="41291"/>
                  <a:pt x="223743" y="33883"/>
                </a:cubicBezTo>
                <a:cubicBezTo>
                  <a:pt x="221626" y="26475"/>
                  <a:pt x="148601" y="7425"/>
                  <a:pt x="160243" y="2133"/>
                </a:cubicBezTo>
                <a:cubicBezTo>
                  <a:pt x="171885" y="-3159"/>
                  <a:pt x="150718" y="3191"/>
                  <a:pt x="293593" y="213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700438" y="4870152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Well 2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8563788" y="4870152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Well 1</a:t>
            </a:r>
            <a:endParaRPr lang="en-US" sz="1050" dirty="0"/>
          </a:p>
        </p:txBody>
      </p:sp>
      <p:sp>
        <p:nvSpPr>
          <p:cNvPr id="86" name="Rectangle 85"/>
          <p:cNvSpPr/>
          <p:nvPr/>
        </p:nvSpPr>
        <p:spPr>
          <a:xfrm>
            <a:off x="9205138" y="5422602"/>
            <a:ext cx="114302" cy="12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41638" y="5358586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?</a:t>
            </a:r>
            <a:endParaRPr lang="en-US" sz="1050" b="1" dirty="0"/>
          </a:p>
        </p:txBody>
      </p:sp>
      <p:sp>
        <p:nvSpPr>
          <p:cNvPr id="88" name="Freeform 87"/>
          <p:cNvSpPr/>
          <p:nvPr/>
        </p:nvSpPr>
        <p:spPr>
          <a:xfrm>
            <a:off x="7941448" y="5358544"/>
            <a:ext cx="2682134" cy="229158"/>
          </a:xfrm>
          <a:custGeom>
            <a:avLst/>
            <a:gdLst>
              <a:gd name="connsiteX0" fmla="*/ 2501941 w 2682134"/>
              <a:gd name="connsiteY0" fmla="*/ 64058 h 229158"/>
              <a:gd name="connsiteX1" fmla="*/ 2190791 w 2682134"/>
              <a:gd name="connsiteY1" fmla="*/ 19608 h 229158"/>
              <a:gd name="connsiteX2" fmla="*/ 2019341 w 2682134"/>
              <a:gd name="connsiteY2" fmla="*/ 13258 h 229158"/>
              <a:gd name="connsiteX3" fmla="*/ 1581191 w 2682134"/>
              <a:gd name="connsiteY3" fmla="*/ 19608 h 229158"/>
              <a:gd name="connsiteX4" fmla="*/ 1047791 w 2682134"/>
              <a:gd name="connsiteY4" fmla="*/ 558 h 229158"/>
              <a:gd name="connsiteX5" fmla="*/ 488991 w 2682134"/>
              <a:gd name="connsiteY5" fmla="*/ 45008 h 229158"/>
              <a:gd name="connsiteX6" fmla="*/ 41 w 2682134"/>
              <a:gd name="connsiteY6" fmla="*/ 140258 h 229158"/>
              <a:gd name="connsiteX7" fmla="*/ 514391 w 2682134"/>
              <a:gd name="connsiteY7" fmla="*/ 216458 h 229158"/>
              <a:gd name="connsiteX8" fmla="*/ 1111291 w 2682134"/>
              <a:gd name="connsiteY8" fmla="*/ 210108 h 229158"/>
              <a:gd name="connsiteX9" fmla="*/ 1593891 w 2682134"/>
              <a:gd name="connsiteY9" fmla="*/ 229158 h 229158"/>
              <a:gd name="connsiteX10" fmla="*/ 2222541 w 2682134"/>
              <a:gd name="connsiteY10" fmla="*/ 210108 h 229158"/>
              <a:gd name="connsiteX11" fmla="*/ 2673391 w 2682134"/>
              <a:gd name="connsiteY11" fmla="*/ 133908 h 229158"/>
              <a:gd name="connsiteX12" fmla="*/ 2501941 w 2682134"/>
              <a:gd name="connsiteY12" fmla="*/ 64058 h 2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134" h="229158">
                <a:moveTo>
                  <a:pt x="2501941" y="64058"/>
                </a:moveTo>
                <a:cubicBezTo>
                  <a:pt x="2421508" y="45008"/>
                  <a:pt x="2271224" y="28075"/>
                  <a:pt x="2190791" y="19608"/>
                </a:cubicBezTo>
                <a:cubicBezTo>
                  <a:pt x="2110358" y="11141"/>
                  <a:pt x="2120941" y="13258"/>
                  <a:pt x="2019341" y="13258"/>
                </a:cubicBezTo>
                <a:cubicBezTo>
                  <a:pt x="1917741" y="13258"/>
                  <a:pt x="1743116" y="21725"/>
                  <a:pt x="1581191" y="19608"/>
                </a:cubicBezTo>
                <a:cubicBezTo>
                  <a:pt x="1419266" y="17491"/>
                  <a:pt x="1229824" y="-3675"/>
                  <a:pt x="1047791" y="558"/>
                </a:cubicBezTo>
                <a:cubicBezTo>
                  <a:pt x="865758" y="4791"/>
                  <a:pt x="663616" y="21725"/>
                  <a:pt x="488991" y="45008"/>
                </a:cubicBezTo>
                <a:cubicBezTo>
                  <a:pt x="314366" y="68291"/>
                  <a:pt x="-4192" y="111683"/>
                  <a:pt x="41" y="140258"/>
                </a:cubicBezTo>
                <a:cubicBezTo>
                  <a:pt x="4274" y="168833"/>
                  <a:pt x="329183" y="204816"/>
                  <a:pt x="514391" y="216458"/>
                </a:cubicBezTo>
                <a:cubicBezTo>
                  <a:pt x="699599" y="228100"/>
                  <a:pt x="931374" y="207991"/>
                  <a:pt x="1111291" y="210108"/>
                </a:cubicBezTo>
                <a:cubicBezTo>
                  <a:pt x="1291208" y="212225"/>
                  <a:pt x="1408683" y="229158"/>
                  <a:pt x="1593891" y="229158"/>
                </a:cubicBezTo>
                <a:cubicBezTo>
                  <a:pt x="1779099" y="229158"/>
                  <a:pt x="2042624" y="225983"/>
                  <a:pt x="2222541" y="210108"/>
                </a:cubicBezTo>
                <a:cubicBezTo>
                  <a:pt x="2402458" y="194233"/>
                  <a:pt x="2628941" y="158250"/>
                  <a:pt x="2673391" y="133908"/>
                </a:cubicBezTo>
                <a:cubicBezTo>
                  <a:pt x="2717841" y="109566"/>
                  <a:pt x="2582374" y="83108"/>
                  <a:pt x="2501941" y="64058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422597" y="4464449"/>
            <a:ext cx="509492" cy="1587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403547" y="3918349"/>
            <a:ext cx="509492" cy="15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403547" y="4096149"/>
            <a:ext cx="509492" cy="50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409897" y="4165999"/>
            <a:ext cx="509492" cy="1587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416247" y="4343799"/>
            <a:ext cx="509492" cy="10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2597" y="4642249"/>
            <a:ext cx="509492" cy="10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066783" y="6522345"/>
            <a:ext cx="1213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58379" y="6494539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PDF</a:t>
            </a:r>
            <a:endParaRPr lang="en-US" sz="1050" dirty="0"/>
          </a:p>
        </p:txBody>
      </p:sp>
      <p:sp>
        <p:nvSpPr>
          <p:cNvPr id="101" name="Freeform 100"/>
          <p:cNvSpPr/>
          <p:nvPr/>
        </p:nvSpPr>
        <p:spPr>
          <a:xfrm>
            <a:off x="8130473" y="6079150"/>
            <a:ext cx="876300" cy="448353"/>
          </a:xfrm>
          <a:custGeom>
            <a:avLst/>
            <a:gdLst>
              <a:gd name="connsiteX0" fmla="*/ 0 w 876300"/>
              <a:gd name="connsiteY0" fmla="*/ 459877 h 459877"/>
              <a:gd name="connsiteX1" fmla="*/ 82550 w 876300"/>
              <a:gd name="connsiteY1" fmla="*/ 383677 h 459877"/>
              <a:gd name="connsiteX2" fmla="*/ 158750 w 876300"/>
              <a:gd name="connsiteY2" fmla="*/ 250327 h 459877"/>
              <a:gd name="connsiteX3" fmla="*/ 279400 w 876300"/>
              <a:gd name="connsiteY3" fmla="*/ 21727 h 459877"/>
              <a:gd name="connsiteX4" fmla="*/ 457200 w 876300"/>
              <a:gd name="connsiteY4" fmla="*/ 28077 h 459877"/>
              <a:gd name="connsiteX5" fmla="*/ 533400 w 876300"/>
              <a:gd name="connsiteY5" fmla="*/ 186827 h 459877"/>
              <a:gd name="connsiteX6" fmla="*/ 628650 w 876300"/>
              <a:gd name="connsiteY6" fmla="*/ 282077 h 459877"/>
              <a:gd name="connsiteX7" fmla="*/ 666750 w 876300"/>
              <a:gd name="connsiteY7" fmla="*/ 358277 h 459877"/>
              <a:gd name="connsiteX8" fmla="*/ 730250 w 876300"/>
              <a:gd name="connsiteY8" fmla="*/ 370977 h 459877"/>
              <a:gd name="connsiteX9" fmla="*/ 800100 w 876300"/>
              <a:gd name="connsiteY9" fmla="*/ 440827 h 459877"/>
              <a:gd name="connsiteX10" fmla="*/ 876300 w 876300"/>
              <a:gd name="connsiteY10" fmla="*/ 459877 h 459877"/>
              <a:gd name="connsiteX0" fmla="*/ 0 w 876300"/>
              <a:gd name="connsiteY0" fmla="*/ 453732 h 453732"/>
              <a:gd name="connsiteX1" fmla="*/ 82550 w 876300"/>
              <a:gd name="connsiteY1" fmla="*/ 377532 h 453732"/>
              <a:gd name="connsiteX2" fmla="*/ 158750 w 876300"/>
              <a:gd name="connsiteY2" fmla="*/ 155282 h 453732"/>
              <a:gd name="connsiteX3" fmla="*/ 279400 w 876300"/>
              <a:gd name="connsiteY3" fmla="*/ 15582 h 453732"/>
              <a:gd name="connsiteX4" fmla="*/ 457200 w 876300"/>
              <a:gd name="connsiteY4" fmla="*/ 21932 h 453732"/>
              <a:gd name="connsiteX5" fmla="*/ 533400 w 876300"/>
              <a:gd name="connsiteY5" fmla="*/ 180682 h 453732"/>
              <a:gd name="connsiteX6" fmla="*/ 628650 w 876300"/>
              <a:gd name="connsiteY6" fmla="*/ 275932 h 453732"/>
              <a:gd name="connsiteX7" fmla="*/ 666750 w 876300"/>
              <a:gd name="connsiteY7" fmla="*/ 352132 h 453732"/>
              <a:gd name="connsiteX8" fmla="*/ 730250 w 876300"/>
              <a:gd name="connsiteY8" fmla="*/ 364832 h 453732"/>
              <a:gd name="connsiteX9" fmla="*/ 800100 w 876300"/>
              <a:gd name="connsiteY9" fmla="*/ 434682 h 453732"/>
              <a:gd name="connsiteX10" fmla="*/ 876300 w 876300"/>
              <a:gd name="connsiteY10" fmla="*/ 453732 h 453732"/>
              <a:gd name="connsiteX0" fmla="*/ 0 w 876300"/>
              <a:gd name="connsiteY0" fmla="*/ 453732 h 453732"/>
              <a:gd name="connsiteX1" fmla="*/ 95250 w 876300"/>
              <a:gd name="connsiteY1" fmla="*/ 409282 h 453732"/>
              <a:gd name="connsiteX2" fmla="*/ 158750 w 876300"/>
              <a:gd name="connsiteY2" fmla="*/ 155282 h 453732"/>
              <a:gd name="connsiteX3" fmla="*/ 279400 w 876300"/>
              <a:gd name="connsiteY3" fmla="*/ 15582 h 453732"/>
              <a:gd name="connsiteX4" fmla="*/ 457200 w 876300"/>
              <a:gd name="connsiteY4" fmla="*/ 21932 h 453732"/>
              <a:gd name="connsiteX5" fmla="*/ 533400 w 876300"/>
              <a:gd name="connsiteY5" fmla="*/ 180682 h 453732"/>
              <a:gd name="connsiteX6" fmla="*/ 628650 w 876300"/>
              <a:gd name="connsiteY6" fmla="*/ 275932 h 453732"/>
              <a:gd name="connsiteX7" fmla="*/ 666750 w 876300"/>
              <a:gd name="connsiteY7" fmla="*/ 352132 h 453732"/>
              <a:gd name="connsiteX8" fmla="*/ 730250 w 876300"/>
              <a:gd name="connsiteY8" fmla="*/ 364832 h 453732"/>
              <a:gd name="connsiteX9" fmla="*/ 800100 w 876300"/>
              <a:gd name="connsiteY9" fmla="*/ 434682 h 453732"/>
              <a:gd name="connsiteX10" fmla="*/ 876300 w 876300"/>
              <a:gd name="connsiteY10" fmla="*/ 453732 h 453732"/>
              <a:gd name="connsiteX0" fmla="*/ 0 w 876300"/>
              <a:gd name="connsiteY0" fmla="*/ 435845 h 435845"/>
              <a:gd name="connsiteX1" fmla="*/ 95250 w 876300"/>
              <a:gd name="connsiteY1" fmla="*/ 391395 h 435845"/>
              <a:gd name="connsiteX2" fmla="*/ 158750 w 876300"/>
              <a:gd name="connsiteY2" fmla="*/ 137395 h 435845"/>
              <a:gd name="connsiteX3" fmla="*/ 292100 w 876300"/>
              <a:gd name="connsiteY3" fmla="*/ 54845 h 435845"/>
              <a:gd name="connsiteX4" fmla="*/ 457200 w 876300"/>
              <a:gd name="connsiteY4" fmla="*/ 4045 h 435845"/>
              <a:gd name="connsiteX5" fmla="*/ 533400 w 876300"/>
              <a:gd name="connsiteY5" fmla="*/ 162795 h 435845"/>
              <a:gd name="connsiteX6" fmla="*/ 628650 w 876300"/>
              <a:gd name="connsiteY6" fmla="*/ 258045 h 435845"/>
              <a:gd name="connsiteX7" fmla="*/ 666750 w 876300"/>
              <a:gd name="connsiteY7" fmla="*/ 334245 h 435845"/>
              <a:gd name="connsiteX8" fmla="*/ 730250 w 876300"/>
              <a:gd name="connsiteY8" fmla="*/ 346945 h 435845"/>
              <a:gd name="connsiteX9" fmla="*/ 800100 w 876300"/>
              <a:gd name="connsiteY9" fmla="*/ 416795 h 435845"/>
              <a:gd name="connsiteX10" fmla="*/ 876300 w 876300"/>
              <a:gd name="connsiteY10" fmla="*/ 435845 h 435845"/>
              <a:gd name="connsiteX0" fmla="*/ 0 w 876300"/>
              <a:gd name="connsiteY0" fmla="*/ 448353 h 448353"/>
              <a:gd name="connsiteX1" fmla="*/ 95250 w 876300"/>
              <a:gd name="connsiteY1" fmla="*/ 403903 h 448353"/>
              <a:gd name="connsiteX2" fmla="*/ 158750 w 876300"/>
              <a:gd name="connsiteY2" fmla="*/ 149903 h 448353"/>
              <a:gd name="connsiteX3" fmla="*/ 292100 w 876300"/>
              <a:gd name="connsiteY3" fmla="*/ 67353 h 448353"/>
              <a:gd name="connsiteX4" fmla="*/ 457200 w 876300"/>
              <a:gd name="connsiteY4" fmla="*/ 16553 h 448353"/>
              <a:gd name="connsiteX5" fmla="*/ 533400 w 876300"/>
              <a:gd name="connsiteY5" fmla="*/ 175303 h 448353"/>
              <a:gd name="connsiteX6" fmla="*/ 628650 w 876300"/>
              <a:gd name="connsiteY6" fmla="*/ 270553 h 448353"/>
              <a:gd name="connsiteX7" fmla="*/ 666750 w 876300"/>
              <a:gd name="connsiteY7" fmla="*/ 346753 h 448353"/>
              <a:gd name="connsiteX8" fmla="*/ 730250 w 876300"/>
              <a:gd name="connsiteY8" fmla="*/ 359453 h 448353"/>
              <a:gd name="connsiteX9" fmla="*/ 800100 w 876300"/>
              <a:gd name="connsiteY9" fmla="*/ 429303 h 448353"/>
              <a:gd name="connsiteX10" fmla="*/ 876300 w 876300"/>
              <a:gd name="connsiteY10" fmla="*/ 448353 h 44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448353">
                <a:moveTo>
                  <a:pt x="0" y="448353"/>
                </a:moveTo>
                <a:cubicBezTo>
                  <a:pt x="28046" y="427715"/>
                  <a:pt x="68792" y="453645"/>
                  <a:pt x="95250" y="403903"/>
                </a:cubicBezTo>
                <a:cubicBezTo>
                  <a:pt x="121708" y="354161"/>
                  <a:pt x="125942" y="205995"/>
                  <a:pt x="158750" y="149903"/>
                </a:cubicBezTo>
                <a:cubicBezTo>
                  <a:pt x="191558" y="93811"/>
                  <a:pt x="267758" y="159428"/>
                  <a:pt x="292100" y="67353"/>
                </a:cubicBezTo>
                <a:cubicBezTo>
                  <a:pt x="316442" y="-24722"/>
                  <a:pt x="416983" y="-1439"/>
                  <a:pt x="457200" y="16553"/>
                </a:cubicBezTo>
                <a:cubicBezTo>
                  <a:pt x="497417" y="34545"/>
                  <a:pt x="504825" y="132970"/>
                  <a:pt x="533400" y="175303"/>
                </a:cubicBezTo>
                <a:cubicBezTo>
                  <a:pt x="561975" y="217636"/>
                  <a:pt x="606425" y="241978"/>
                  <a:pt x="628650" y="270553"/>
                </a:cubicBezTo>
                <a:cubicBezTo>
                  <a:pt x="650875" y="299128"/>
                  <a:pt x="649817" y="331936"/>
                  <a:pt x="666750" y="346753"/>
                </a:cubicBezTo>
                <a:cubicBezTo>
                  <a:pt x="683683" y="361570"/>
                  <a:pt x="708025" y="345695"/>
                  <a:pt x="730250" y="359453"/>
                </a:cubicBezTo>
                <a:cubicBezTo>
                  <a:pt x="752475" y="373211"/>
                  <a:pt x="775758" y="414486"/>
                  <a:pt x="800100" y="429303"/>
                </a:cubicBezTo>
                <a:cubicBezTo>
                  <a:pt x="824442" y="444120"/>
                  <a:pt x="871008" y="444120"/>
                  <a:pt x="876300" y="44835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8124123" y="6051204"/>
            <a:ext cx="857250" cy="482647"/>
          </a:xfrm>
          <a:custGeom>
            <a:avLst/>
            <a:gdLst>
              <a:gd name="connsiteX0" fmla="*/ 0 w 857250"/>
              <a:gd name="connsiteY0" fmla="*/ 487628 h 487628"/>
              <a:gd name="connsiteX1" fmla="*/ 184150 w 857250"/>
              <a:gd name="connsiteY1" fmla="*/ 271728 h 487628"/>
              <a:gd name="connsiteX2" fmla="*/ 273050 w 857250"/>
              <a:gd name="connsiteY2" fmla="*/ 68528 h 487628"/>
              <a:gd name="connsiteX3" fmla="*/ 374650 w 857250"/>
              <a:gd name="connsiteY3" fmla="*/ 5028 h 487628"/>
              <a:gd name="connsiteX4" fmla="*/ 565150 w 857250"/>
              <a:gd name="connsiteY4" fmla="*/ 182828 h 487628"/>
              <a:gd name="connsiteX5" fmla="*/ 749300 w 857250"/>
              <a:gd name="connsiteY5" fmla="*/ 443178 h 487628"/>
              <a:gd name="connsiteX6" fmla="*/ 857250 w 857250"/>
              <a:gd name="connsiteY6" fmla="*/ 481278 h 487628"/>
              <a:gd name="connsiteX0" fmla="*/ 0 w 857250"/>
              <a:gd name="connsiteY0" fmla="*/ 487383 h 487383"/>
              <a:gd name="connsiteX1" fmla="*/ 165100 w 857250"/>
              <a:gd name="connsiteY1" fmla="*/ 252433 h 487383"/>
              <a:gd name="connsiteX2" fmla="*/ 273050 w 857250"/>
              <a:gd name="connsiteY2" fmla="*/ 68283 h 487383"/>
              <a:gd name="connsiteX3" fmla="*/ 374650 w 857250"/>
              <a:gd name="connsiteY3" fmla="*/ 4783 h 487383"/>
              <a:gd name="connsiteX4" fmla="*/ 565150 w 857250"/>
              <a:gd name="connsiteY4" fmla="*/ 182583 h 487383"/>
              <a:gd name="connsiteX5" fmla="*/ 749300 w 857250"/>
              <a:gd name="connsiteY5" fmla="*/ 442933 h 487383"/>
              <a:gd name="connsiteX6" fmla="*/ 857250 w 857250"/>
              <a:gd name="connsiteY6" fmla="*/ 481033 h 487383"/>
              <a:gd name="connsiteX0" fmla="*/ 0 w 857250"/>
              <a:gd name="connsiteY0" fmla="*/ 490524 h 490524"/>
              <a:gd name="connsiteX1" fmla="*/ 165100 w 857250"/>
              <a:gd name="connsiteY1" fmla="*/ 255574 h 490524"/>
              <a:gd name="connsiteX2" fmla="*/ 273050 w 857250"/>
              <a:gd name="connsiteY2" fmla="*/ 71424 h 490524"/>
              <a:gd name="connsiteX3" fmla="*/ 374650 w 857250"/>
              <a:gd name="connsiteY3" fmla="*/ 7924 h 490524"/>
              <a:gd name="connsiteX4" fmla="*/ 565150 w 857250"/>
              <a:gd name="connsiteY4" fmla="*/ 236524 h 490524"/>
              <a:gd name="connsiteX5" fmla="*/ 749300 w 857250"/>
              <a:gd name="connsiteY5" fmla="*/ 446074 h 490524"/>
              <a:gd name="connsiteX6" fmla="*/ 857250 w 857250"/>
              <a:gd name="connsiteY6" fmla="*/ 484174 h 490524"/>
              <a:gd name="connsiteX0" fmla="*/ 0 w 857250"/>
              <a:gd name="connsiteY0" fmla="*/ 482728 h 482728"/>
              <a:gd name="connsiteX1" fmla="*/ 165100 w 857250"/>
              <a:gd name="connsiteY1" fmla="*/ 247778 h 482728"/>
              <a:gd name="connsiteX2" fmla="*/ 273050 w 857250"/>
              <a:gd name="connsiteY2" fmla="*/ 63628 h 482728"/>
              <a:gd name="connsiteX3" fmla="*/ 374650 w 857250"/>
              <a:gd name="connsiteY3" fmla="*/ 128 h 482728"/>
              <a:gd name="connsiteX4" fmla="*/ 565150 w 857250"/>
              <a:gd name="connsiteY4" fmla="*/ 228728 h 482728"/>
              <a:gd name="connsiteX5" fmla="*/ 749300 w 857250"/>
              <a:gd name="connsiteY5" fmla="*/ 438278 h 482728"/>
              <a:gd name="connsiteX6" fmla="*/ 857250 w 857250"/>
              <a:gd name="connsiteY6" fmla="*/ 476378 h 482728"/>
              <a:gd name="connsiteX0" fmla="*/ 0 w 857250"/>
              <a:gd name="connsiteY0" fmla="*/ 484011 h 484011"/>
              <a:gd name="connsiteX1" fmla="*/ 165100 w 857250"/>
              <a:gd name="connsiteY1" fmla="*/ 249061 h 484011"/>
              <a:gd name="connsiteX2" fmla="*/ 273050 w 857250"/>
              <a:gd name="connsiteY2" fmla="*/ 64911 h 484011"/>
              <a:gd name="connsiteX3" fmla="*/ 374650 w 857250"/>
              <a:gd name="connsiteY3" fmla="*/ 1411 h 484011"/>
              <a:gd name="connsiteX4" fmla="*/ 565150 w 857250"/>
              <a:gd name="connsiteY4" fmla="*/ 230011 h 484011"/>
              <a:gd name="connsiteX5" fmla="*/ 749300 w 857250"/>
              <a:gd name="connsiteY5" fmla="*/ 439561 h 484011"/>
              <a:gd name="connsiteX6" fmla="*/ 857250 w 857250"/>
              <a:gd name="connsiteY6" fmla="*/ 477661 h 484011"/>
              <a:gd name="connsiteX0" fmla="*/ 0 w 857250"/>
              <a:gd name="connsiteY0" fmla="*/ 485162 h 485162"/>
              <a:gd name="connsiteX1" fmla="*/ 165100 w 857250"/>
              <a:gd name="connsiteY1" fmla="*/ 250212 h 485162"/>
              <a:gd name="connsiteX2" fmla="*/ 254000 w 857250"/>
              <a:gd name="connsiteY2" fmla="*/ 116862 h 485162"/>
              <a:gd name="connsiteX3" fmla="*/ 374650 w 857250"/>
              <a:gd name="connsiteY3" fmla="*/ 2562 h 485162"/>
              <a:gd name="connsiteX4" fmla="*/ 565150 w 857250"/>
              <a:gd name="connsiteY4" fmla="*/ 231162 h 485162"/>
              <a:gd name="connsiteX5" fmla="*/ 749300 w 857250"/>
              <a:gd name="connsiteY5" fmla="*/ 440712 h 485162"/>
              <a:gd name="connsiteX6" fmla="*/ 857250 w 857250"/>
              <a:gd name="connsiteY6" fmla="*/ 478812 h 485162"/>
              <a:gd name="connsiteX0" fmla="*/ 0 w 857250"/>
              <a:gd name="connsiteY0" fmla="*/ 483871 h 483871"/>
              <a:gd name="connsiteX1" fmla="*/ 165100 w 857250"/>
              <a:gd name="connsiteY1" fmla="*/ 248921 h 483871"/>
              <a:gd name="connsiteX2" fmla="*/ 254000 w 857250"/>
              <a:gd name="connsiteY2" fmla="*/ 115571 h 483871"/>
              <a:gd name="connsiteX3" fmla="*/ 374650 w 857250"/>
              <a:gd name="connsiteY3" fmla="*/ 1271 h 483871"/>
              <a:gd name="connsiteX4" fmla="*/ 565150 w 857250"/>
              <a:gd name="connsiteY4" fmla="*/ 229871 h 483871"/>
              <a:gd name="connsiteX5" fmla="*/ 749300 w 857250"/>
              <a:gd name="connsiteY5" fmla="*/ 439421 h 483871"/>
              <a:gd name="connsiteX6" fmla="*/ 857250 w 857250"/>
              <a:gd name="connsiteY6" fmla="*/ 477521 h 483871"/>
              <a:gd name="connsiteX0" fmla="*/ 0 w 857250"/>
              <a:gd name="connsiteY0" fmla="*/ 482647 h 482647"/>
              <a:gd name="connsiteX1" fmla="*/ 165100 w 857250"/>
              <a:gd name="connsiteY1" fmla="*/ 247697 h 482647"/>
              <a:gd name="connsiteX2" fmla="*/ 374650 w 857250"/>
              <a:gd name="connsiteY2" fmla="*/ 47 h 482647"/>
              <a:gd name="connsiteX3" fmla="*/ 565150 w 857250"/>
              <a:gd name="connsiteY3" fmla="*/ 228647 h 482647"/>
              <a:gd name="connsiteX4" fmla="*/ 749300 w 857250"/>
              <a:gd name="connsiteY4" fmla="*/ 438197 h 482647"/>
              <a:gd name="connsiteX5" fmla="*/ 857250 w 857250"/>
              <a:gd name="connsiteY5" fmla="*/ 476297 h 48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0" h="482647">
                <a:moveTo>
                  <a:pt x="0" y="482647"/>
                </a:moveTo>
                <a:cubicBezTo>
                  <a:pt x="69321" y="409622"/>
                  <a:pt x="102658" y="328130"/>
                  <a:pt x="165100" y="247697"/>
                </a:cubicBezTo>
                <a:cubicBezTo>
                  <a:pt x="227542" y="167264"/>
                  <a:pt x="307975" y="3222"/>
                  <a:pt x="374650" y="47"/>
                </a:cubicBezTo>
                <a:cubicBezTo>
                  <a:pt x="441325" y="-3128"/>
                  <a:pt x="502708" y="155622"/>
                  <a:pt x="565150" y="228647"/>
                </a:cubicBezTo>
                <a:cubicBezTo>
                  <a:pt x="627592" y="301672"/>
                  <a:pt x="700617" y="396922"/>
                  <a:pt x="749300" y="438197"/>
                </a:cubicBezTo>
                <a:cubicBezTo>
                  <a:pt x="797983" y="479472"/>
                  <a:pt x="827616" y="482118"/>
                  <a:pt x="857250" y="4762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18974" y="66984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Comments: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392894" y="6517794"/>
            <a:ext cx="1213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054542" y="597973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ymbol" panose="05050102010706020507" pitchFamily="18" charset="2"/>
              </a:rPr>
              <a:t>g</a:t>
            </a:r>
            <a:r>
              <a:rPr lang="en-US" sz="1050" dirty="0" smtClean="0"/>
              <a:t>(h)</a:t>
            </a:r>
            <a:endParaRPr lang="en-US" sz="1050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9392794" y="5946615"/>
            <a:ext cx="0" cy="57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9390296" y="6066564"/>
            <a:ext cx="1105469" cy="337251"/>
          </a:xfrm>
          <a:custGeom>
            <a:avLst/>
            <a:gdLst>
              <a:gd name="connsiteX0" fmla="*/ 0 w 1105469"/>
              <a:gd name="connsiteY0" fmla="*/ 337251 h 337251"/>
              <a:gd name="connsiteX1" fmla="*/ 68239 w 1105469"/>
              <a:gd name="connsiteY1" fmla="*/ 125710 h 337251"/>
              <a:gd name="connsiteX2" fmla="*/ 150126 w 1105469"/>
              <a:gd name="connsiteY2" fmla="*/ 187125 h 337251"/>
              <a:gd name="connsiteX3" fmla="*/ 211541 w 1105469"/>
              <a:gd name="connsiteY3" fmla="*/ 23352 h 337251"/>
              <a:gd name="connsiteX4" fmla="*/ 300251 w 1105469"/>
              <a:gd name="connsiteY4" fmla="*/ 71119 h 337251"/>
              <a:gd name="connsiteX5" fmla="*/ 382138 w 1105469"/>
              <a:gd name="connsiteY5" fmla="*/ 2881 h 337251"/>
              <a:gd name="connsiteX6" fmla="*/ 477672 w 1105469"/>
              <a:gd name="connsiteY6" fmla="*/ 187125 h 337251"/>
              <a:gd name="connsiteX7" fmla="*/ 586854 w 1105469"/>
              <a:gd name="connsiteY7" fmla="*/ 146182 h 337251"/>
              <a:gd name="connsiteX8" fmla="*/ 723332 w 1105469"/>
              <a:gd name="connsiteY8" fmla="*/ 316779 h 337251"/>
              <a:gd name="connsiteX9" fmla="*/ 832514 w 1105469"/>
              <a:gd name="connsiteY9" fmla="*/ 193949 h 337251"/>
              <a:gd name="connsiteX10" fmla="*/ 887105 w 1105469"/>
              <a:gd name="connsiteY10" fmla="*/ 309955 h 337251"/>
              <a:gd name="connsiteX11" fmla="*/ 989463 w 1105469"/>
              <a:gd name="connsiteY11" fmla="*/ 221245 h 337251"/>
              <a:gd name="connsiteX12" fmla="*/ 1105469 w 1105469"/>
              <a:gd name="connsiteY12" fmla="*/ 303131 h 33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05469" h="337251">
                <a:moveTo>
                  <a:pt x="0" y="337251"/>
                </a:moveTo>
                <a:cubicBezTo>
                  <a:pt x="21609" y="243991"/>
                  <a:pt x="43218" y="150731"/>
                  <a:pt x="68239" y="125710"/>
                </a:cubicBezTo>
                <a:cubicBezTo>
                  <a:pt x="93260" y="100689"/>
                  <a:pt x="126242" y="204185"/>
                  <a:pt x="150126" y="187125"/>
                </a:cubicBezTo>
                <a:cubicBezTo>
                  <a:pt x="174010" y="170065"/>
                  <a:pt x="186520" y="42686"/>
                  <a:pt x="211541" y="23352"/>
                </a:cubicBezTo>
                <a:cubicBezTo>
                  <a:pt x="236562" y="4018"/>
                  <a:pt x="271818" y="74531"/>
                  <a:pt x="300251" y="71119"/>
                </a:cubicBezTo>
                <a:cubicBezTo>
                  <a:pt x="328684" y="67707"/>
                  <a:pt x="352568" y="-16453"/>
                  <a:pt x="382138" y="2881"/>
                </a:cubicBezTo>
                <a:cubicBezTo>
                  <a:pt x="411708" y="22215"/>
                  <a:pt x="443553" y="163242"/>
                  <a:pt x="477672" y="187125"/>
                </a:cubicBezTo>
                <a:cubicBezTo>
                  <a:pt x="511791" y="211008"/>
                  <a:pt x="545911" y="124573"/>
                  <a:pt x="586854" y="146182"/>
                </a:cubicBezTo>
                <a:cubicBezTo>
                  <a:pt x="627797" y="167791"/>
                  <a:pt x="682389" y="308818"/>
                  <a:pt x="723332" y="316779"/>
                </a:cubicBezTo>
                <a:cubicBezTo>
                  <a:pt x="764275" y="324740"/>
                  <a:pt x="805219" y="195086"/>
                  <a:pt x="832514" y="193949"/>
                </a:cubicBezTo>
                <a:cubicBezTo>
                  <a:pt x="859809" y="192812"/>
                  <a:pt x="860947" y="305406"/>
                  <a:pt x="887105" y="309955"/>
                </a:cubicBezTo>
                <a:cubicBezTo>
                  <a:pt x="913263" y="314504"/>
                  <a:pt x="953069" y="222382"/>
                  <a:pt x="989463" y="221245"/>
                </a:cubicBezTo>
                <a:cubicBezTo>
                  <a:pt x="1025857" y="220108"/>
                  <a:pt x="1065663" y="261619"/>
                  <a:pt x="1105469" y="303131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9397119" y="6087378"/>
            <a:ext cx="1078173" cy="425619"/>
          </a:xfrm>
          <a:custGeom>
            <a:avLst/>
            <a:gdLst>
              <a:gd name="connsiteX0" fmla="*/ 0 w 1146412"/>
              <a:gd name="connsiteY0" fmla="*/ 415741 h 415741"/>
              <a:gd name="connsiteX1" fmla="*/ 95535 w 1146412"/>
              <a:gd name="connsiteY1" fmla="*/ 149610 h 415741"/>
              <a:gd name="connsiteX2" fmla="*/ 375314 w 1146412"/>
              <a:gd name="connsiteY2" fmla="*/ 13132 h 415741"/>
              <a:gd name="connsiteX3" fmla="*/ 1146412 w 1146412"/>
              <a:gd name="connsiteY3" fmla="*/ 13132 h 415741"/>
              <a:gd name="connsiteX0" fmla="*/ 0 w 1078173"/>
              <a:gd name="connsiteY0" fmla="*/ 428646 h 428646"/>
              <a:gd name="connsiteX1" fmla="*/ 95535 w 1078173"/>
              <a:gd name="connsiteY1" fmla="*/ 162515 h 428646"/>
              <a:gd name="connsiteX2" fmla="*/ 375314 w 1078173"/>
              <a:gd name="connsiteY2" fmla="*/ 26037 h 428646"/>
              <a:gd name="connsiteX3" fmla="*/ 1078173 w 1078173"/>
              <a:gd name="connsiteY3" fmla="*/ 5565 h 428646"/>
              <a:gd name="connsiteX0" fmla="*/ 0 w 1078173"/>
              <a:gd name="connsiteY0" fmla="*/ 425619 h 425619"/>
              <a:gd name="connsiteX1" fmla="*/ 95535 w 1078173"/>
              <a:gd name="connsiteY1" fmla="*/ 159488 h 425619"/>
              <a:gd name="connsiteX2" fmla="*/ 375314 w 1078173"/>
              <a:gd name="connsiteY2" fmla="*/ 23010 h 425619"/>
              <a:gd name="connsiteX3" fmla="*/ 1078173 w 1078173"/>
              <a:gd name="connsiteY3" fmla="*/ 2538 h 4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425619">
                <a:moveTo>
                  <a:pt x="0" y="425619"/>
                </a:moveTo>
                <a:cubicBezTo>
                  <a:pt x="16491" y="326104"/>
                  <a:pt x="32983" y="226589"/>
                  <a:pt x="95535" y="159488"/>
                </a:cubicBezTo>
                <a:cubicBezTo>
                  <a:pt x="158087" y="92386"/>
                  <a:pt x="211541" y="49168"/>
                  <a:pt x="375314" y="23010"/>
                </a:cubicBezTo>
                <a:cubicBezTo>
                  <a:pt x="539087" y="-3148"/>
                  <a:pt x="780197" y="-2012"/>
                  <a:pt x="1078173" y="25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9391404" y="6082193"/>
            <a:ext cx="1160062" cy="10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18</cp:revision>
  <dcterms:created xsi:type="dcterms:W3CDTF">2017-10-07T03:12:22Z</dcterms:created>
  <dcterms:modified xsi:type="dcterms:W3CDTF">2017-12-28T19:51:59Z</dcterms:modified>
</cp:coreProperties>
</file>