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6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4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3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6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E49-8EA2-4B88-AAB9-E4BD5AEAEB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1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0E49-8EA2-4B88-AAB9-E4BD5AEAEB2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36EA7-9E20-4EC9-B5A0-CB280B00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pload.wikimedia.org/wikipedia/commons/4/4c/Unit_circle_angles_color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034" y="880423"/>
            <a:ext cx="5242736" cy="53045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4351" y="6418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000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983633" y="3321595"/>
            <a:ext cx="276399" cy="1986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63310" y="32362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090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55588" y="32362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270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 rot="17952183">
            <a:off x="6891838" y="8265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030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 rot="18972482">
            <a:off x="7532148" y="123793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045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10889" y="5940779"/>
            <a:ext cx="276399" cy="1986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94351" y="60542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180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 rot="19507476">
            <a:off x="7880571" y="18234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060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 rot="1766137">
            <a:off x="8022513" y="4682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 rot="2796576">
            <a:off x="7587971" y="533233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135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 rot="3441848">
            <a:off x="7001386" y="57431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 rot="18040348">
            <a:off x="3979052" y="58695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 rot="18928294">
            <a:off x="3234663" y="54810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225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 rot="19596037">
            <a:off x="2872622" y="47799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240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 rot="1943933">
            <a:off x="2907646" y="174737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300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 rot="2748681">
            <a:off x="3302977" y="111361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315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 rot="3745934">
            <a:off x="4040966" y="78147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330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80840" y="6420627"/>
            <a:ext cx="558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Modified from </a:t>
            </a:r>
            <a:r>
              <a:rPr lang="en-US" sz="1000" b="1" dirty="0" smtClean="0">
                <a:hlinkClick r:id="rId4"/>
              </a:rPr>
              <a:t>https://upload.wikimedia.org/wikipedia/commons/4/4c/Unit_circle_angles_color.svg</a:t>
            </a:r>
            <a:endParaRPr lang="en-US" sz="1000" b="1" dirty="0" smtClean="0"/>
          </a:p>
          <a:p>
            <a:pPr algn="ctr"/>
            <a:r>
              <a:rPr lang="en-US" sz="800" b="1" dirty="0" smtClean="0"/>
              <a:t>Michael Pyrcz, University of Texas at Austin</a:t>
            </a:r>
            <a:endParaRPr lang="en-US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028467" y="160269"/>
            <a:ext cx="345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Unit Vector from Azimuth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580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33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4</cp:revision>
  <dcterms:created xsi:type="dcterms:W3CDTF">2018-03-28T15:00:32Z</dcterms:created>
  <dcterms:modified xsi:type="dcterms:W3CDTF">2018-03-30T16:24:06Z</dcterms:modified>
</cp:coreProperties>
</file>