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9A70E-D89B-4684-A75A-CAE951B6D92B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824C-59BB-433D-BF61-8249AF0E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81" y="1889251"/>
            <a:ext cx="10572750" cy="295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0321" y="1556131"/>
            <a:ext cx="22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Well-based Prior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6996" y="1554622"/>
            <a:ext cx="30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Seismic-based Likelihood 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5523" y="1553117"/>
            <a:ext cx="23793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Updated Posterior Map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1028" y="4789285"/>
            <a:ext cx="313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Simple kriging estimation of probabilities of exceedance from wells at each location.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32269" y="4787781"/>
            <a:ext cx="313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Calibration of probabilities of exceedance at each location from seismic acoustic impedance. 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61610" y="4786274"/>
            <a:ext cx="313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Bayesian Updated probability of exceedance at each location.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06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3</cp:revision>
  <dcterms:created xsi:type="dcterms:W3CDTF">2017-09-22T17:08:04Z</dcterms:created>
  <dcterms:modified xsi:type="dcterms:W3CDTF">2017-09-22T17:49:16Z</dcterms:modified>
</cp:coreProperties>
</file>