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BEF"/>
    <a:srgbClr val="F41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03C31-955A-4E01-97A4-CC156AFAF71F}" v="1585" dt="2018-07-29T15:13:10.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4" d="100"/>
          <a:sy n="114" d="100"/>
        </p:scale>
        <p:origin x="1218"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CAA7D76F-212F-4FA5-9E22-F698FB13A7AA}"/>
    <pc:docChg chg="custSel modSld">
      <pc:chgData name="Pyrcz, Michael" userId="0efd8a38-3f8e-46fd-9886-7800c0196e80" providerId="ADAL" clId="{CAA7D76F-212F-4FA5-9E22-F698FB13A7AA}" dt="2018-07-24T15:12:49.331" v="1612" actId="20577"/>
      <pc:docMkLst>
        <pc:docMk/>
      </pc:docMkLst>
      <pc:sldChg chg="addSp delSp modSp">
        <pc:chgData name="Pyrcz, Michael" userId="0efd8a38-3f8e-46fd-9886-7800c0196e80" providerId="ADAL" clId="{CAA7D76F-212F-4FA5-9E22-F698FB13A7AA}" dt="2018-07-24T15:12:49.331" v="1612" actId="20577"/>
        <pc:sldMkLst>
          <pc:docMk/>
          <pc:sldMk cId="663118839" sldId="256"/>
        </pc:sldMkLst>
        <pc:spChg chg="mod">
          <ac:chgData name="Pyrcz, Michael" userId="0efd8a38-3f8e-46fd-9886-7800c0196e80" providerId="ADAL" clId="{CAA7D76F-212F-4FA5-9E22-F698FB13A7AA}" dt="2018-07-24T15:12:49.331" v="1612" actId="20577"/>
          <ac:spMkLst>
            <pc:docMk/>
            <pc:sldMk cId="663118839" sldId="256"/>
            <ac:spMk id="2" creationId="{00000000-0000-0000-0000-000000000000}"/>
          </ac:spMkLst>
        </pc:spChg>
        <pc:spChg chg="mod">
          <ac:chgData name="Pyrcz, Michael" userId="0efd8a38-3f8e-46fd-9886-7800c0196e80" providerId="ADAL" clId="{CAA7D76F-212F-4FA5-9E22-F698FB13A7AA}" dt="2018-07-24T15:11:37.063" v="1611" actId="20577"/>
          <ac:spMkLst>
            <pc:docMk/>
            <pc:sldMk cId="663118839" sldId="256"/>
            <ac:spMk id="3" creationId="{00000000-0000-0000-0000-000000000000}"/>
          </ac:spMkLst>
        </pc:spChg>
        <pc:spChg chg="add mod">
          <ac:chgData name="Pyrcz, Michael" userId="0efd8a38-3f8e-46fd-9886-7800c0196e80" providerId="ADAL" clId="{CAA7D76F-212F-4FA5-9E22-F698FB13A7AA}" dt="2018-07-24T15:06:17.818" v="1366" actId="1076"/>
          <ac:spMkLst>
            <pc:docMk/>
            <pc:sldMk cId="663118839" sldId="256"/>
            <ac:spMk id="5" creationId="{C9436EB0-6009-481E-80FC-AEEF975861C9}"/>
          </ac:spMkLst>
        </pc:spChg>
        <pc:spChg chg="add mod">
          <ac:chgData name="Pyrcz, Michael" userId="0efd8a38-3f8e-46fd-9886-7800c0196e80" providerId="ADAL" clId="{CAA7D76F-212F-4FA5-9E22-F698FB13A7AA}" dt="2018-07-24T15:06:52.677" v="1401" actId="1038"/>
          <ac:spMkLst>
            <pc:docMk/>
            <pc:sldMk cId="663118839" sldId="256"/>
            <ac:spMk id="11" creationId="{3EC7CECF-7BC7-4B16-9040-82A212FF6ADC}"/>
          </ac:spMkLst>
        </pc:spChg>
        <pc:spChg chg="del">
          <ac:chgData name="Pyrcz, Michael" userId="0efd8a38-3f8e-46fd-9886-7800c0196e80" providerId="ADAL" clId="{CAA7D76F-212F-4FA5-9E22-F698FB13A7AA}" dt="2018-07-24T14:54:12.438" v="901" actId="478"/>
          <ac:spMkLst>
            <pc:docMk/>
            <pc:sldMk cId="663118839" sldId="256"/>
            <ac:spMk id="15" creationId="{00000000-0000-0000-0000-000000000000}"/>
          </ac:spMkLst>
        </pc:spChg>
        <pc:spChg chg="del">
          <ac:chgData name="Pyrcz, Michael" userId="0efd8a38-3f8e-46fd-9886-7800c0196e80" providerId="ADAL" clId="{CAA7D76F-212F-4FA5-9E22-F698FB13A7AA}" dt="2018-07-24T14:54:14.110" v="902" actId="478"/>
          <ac:spMkLst>
            <pc:docMk/>
            <pc:sldMk cId="663118839" sldId="256"/>
            <ac:spMk id="16" creationId="{00000000-0000-0000-0000-000000000000}"/>
          </ac:spMkLst>
        </pc:spChg>
        <pc:spChg chg="add mod">
          <ac:chgData name="Pyrcz, Michael" userId="0efd8a38-3f8e-46fd-9886-7800c0196e80" providerId="ADAL" clId="{CAA7D76F-212F-4FA5-9E22-F698FB13A7AA}" dt="2018-07-24T15:06:20.659" v="1367" actId="1076"/>
          <ac:spMkLst>
            <pc:docMk/>
            <pc:sldMk cId="663118839" sldId="256"/>
            <ac:spMk id="22" creationId="{6E53E053-FD27-44DC-9AE7-008BC2E89D33}"/>
          </ac:spMkLst>
        </pc:spChg>
        <pc:spChg chg="add mod">
          <ac:chgData name="Pyrcz, Michael" userId="0efd8a38-3f8e-46fd-9886-7800c0196e80" providerId="ADAL" clId="{CAA7D76F-212F-4FA5-9E22-F698FB13A7AA}" dt="2018-07-24T15:00:10.909" v="1134" actId="1038"/>
          <ac:spMkLst>
            <pc:docMk/>
            <pc:sldMk cId="663118839" sldId="256"/>
            <ac:spMk id="24" creationId="{501C698B-9C02-4F95-AA9E-33891A279B95}"/>
          </ac:spMkLst>
        </pc:spChg>
        <pc:spChg chg="add mod">
          <ac:chgData name="Pyrcz, Michael" userId="0efd8a38-3f8e-46fd-9886-7800c0196e80" providerId="ADAL" clId="{CAA7D76F-212F-4FA5-9E22-F698FB13A7AA}" dt="2018-07-24T15:06:14.107" v="1365" actId="1076"/>
          <ac:spMkLst>
            <pc:docMk/>
            <pc:sldMk cId="663118839" sldId="256"/>
            <ac:spMk id="36" creationId="{F3FB2B79-A398-47B3-8F63-B1348D19865D}"/>
          </ac:spMkLst>
        </pc:spChg>
        <pc:spChg chg="add mod">
          <ac:chgData name="Pyrcz, Michael" userId="0efd8a38-3f8e-46fd-9886-7800c0196e80" providerId="ADAL" clId="{CAA7D76F-212F-4FA5-9E22-F698FB13A7AA}" dt="2018-07-24T15:06:23.692" v="1368" actId="1076"/>
          <ac:spMkLst>
            <pc:docMk/>
            <pc:sldMk cId="663118839" sldId="256"/>
            <ac:spMk id="37" creationId="{1AB47D41-5B7D-44C5-9D4B-928D2934E08C}"/>
          </ac:spMkLst>
        </pc:spChg>
        <pc:spChg chg="add mod">
          <ac:chgData name="Pyrcz, Michael" userId="0efd8a38-3f8e-46fd-9886-7800c0196e80" providerId="ADAL" clId="{CAA7D76F-212F-4FA5-9E22-F698FB13A7AA}" dt="2018-07-24T15:06:08.702" v="1364" actId="1038"/>
          <ac:spMkLst>
            <pc:docMk/>
            <pc:sldMk cId="663118839" sldId="256"/>
            <ac:spMk id="38" creationId="{43390970-68D5-4B6F-B787-5B615B016473}"/>
          </ac:spMkLst>
        </pc:spChg>
        <pc:picChg chg="add del mod">
          <ac:chgData name="Pyrcz, Michael" userId="0efd8a38-3f8e-46fd-9886-7800c0196e80" providerId="ADAL" clId="{CAA7D76F-212F-4FA5-9E22-F698FB13A7AA}" dt="2018-07-24T14:56:08.085" v="967" actId="478"/>
          <ac:picMkLst>
            <pc:docMk/>
            <pc:sldMk cId="663118839" sldId="256"/>
            <ac:picMk id="4" creationId="{FC6C77FE-F9AC-4B33-887C-CA41D0F8345F}"/>
          </ac:picMkLst>
        </pc:picChg>
        <pc:picChg chg="add mod">
          <ac:chgData name="Pyrcz, Michael" userId="0efd8a38-3f8e-46fd-9886-7800c0196e80" providerId="ADAL" clId="{CAA7D76F-212F-4FA5-9E22-F698FB13A7AA}" dt="2018-07-24T14:58:04.795" v="1034" actId="14100"/>
          <ac:picMkLst>
            <pc:docMk/>
            <pc:sldMk cId="663118839" sldId="256"/>
            <ac:picMk id="6" creationId="{52C4E7E3-CE45-4955-BAA2-92440BA9EBA5}"/>
          </ac:picMkLst>
        </pc:picChg>
        <pc:picChg chg="add mod">
          <ac:chgData name="Pyrcz, Michael" userId="0efd8a38-3f8e-46fd-9886-7800c0196e80" providerId="ADAL" clId="{CAA7D76F-212F-4FA5-9E22-F698FB13A7AA}" dt="2018-07-24T14:59:34.173" v="1045" actId="1036"/>
          <ac:picMkLst>
            <pc:docMk/>
            <pc:sldMk cId="663118839" sldId="256"/>
            <ac:picMk id="7" creationId="{8DC03F77-2DAA-4EF5-A7FE-DC2F7567D6DA}"/>
          </ac:picMkLst>
        </pc:picChg>
        <pc:picChg chg="add mod">
          <ac:chgData name="Pyrcz, Michael" userId="0efd8a38-3f8e-46fd-9886-7800c0196e80" providerId="ADAL" clId="{CAA7D76F-212F-4FA5-9E22-F698FB13A7AA}" dt="2018-07-24T15:03:13.683" v="1220" actId="14100"/>
          <ac:picMkLst>
            <pc:docMk/>
            <pc:sldMk cId="663118839" sldId="256"/>
            <ac:picMk id="8" creationId="{6985A119-3B1C-4129-93A9-CC441D1278AE}"/>
          </ac:picMkLst>
        </pc:picChg>
        <pc:picChg chg="add mod modCrop">
          <ac:chgData name="Pyrcz, Michael" userId="0efd8a38-3f8e-46fd-9886-7800c0196e80" providerId="ADAL" clId="{CAA7D76F-212F-4FA5-9E22-F698FB13A7AA}" dt="2018-07-24T15:03:09.620" v="1219" actId="1036"/>
          <ac:picMkLst>
            <pc:docMk/>
            <pc:sldMk cId="663118839" sldId="256"/>
            <ac:picMk id="9" creationId="{8B81304B-7819-40E9-AFA2-6243124849E6}"/>
          </ac:picMkLst>
        </pc:picChg>
        <pc:picChg chg="add mod">
          <ac:chgData name="Pyrcz, Michael" userId="0efd8a38-3f8e-46fd-9886-7800c0196e80" providerId="ADAL" clId="{CAA7D76F-212F-4FA5-9E22-F698FB13A7AA}" dt="2018-07-24T15:06:49.845" v="1382" actId="1035"/>
          <ac:picMkLst>
            <pc:docMk/>
            <pc:sldMk cId="663118839" sldId="256"/>
            <ac:picMk id="10" creationId="{06947BDA-1BB6-49F7-A0D2-A54A07873DFD}"/>
          </ac:picMkLst>
        </pc:picChg>
        <pc:picChg chg="add mod">
          <ac:chgData name="Pyrcz, Michael" userId="0efd8a38-3f8e-46fd-9886-7800c0196e80" providerId="ADAL" clId="{CAA7D76F-212F-4FA5-9E22-F698FB13A7AA}" dt="2018-07-24T15:07:00.111" v="1418" actId="1038"/>
          <ac:picMkLst>
            <pc:docMk/>
            <pc:sldMk cId="663118839" sldId="256"/>
            <ac:picMk id="12" creationId="{CF18ACAF-00BF-46A3-8CC5-370AED19E52F}"/>
          </ac:picMkLst>
        </pc:picChg>
        <pc:picChg chg="add del mod">
          <ac:chgData name="Pyrcz, Michael" userId="0efd8a38-3f8e-46fd-9886-7800c0196e80" providerId="ADAL" clId="{CAA7D76F-212F-4FA5-9E22-F698FB13A7AA}" dt="2018-07-24T15:04:14.332" v="1252" actId="478"/>
          <ac:picMkLst>
            <pc:docMk/>
            <pc:sldMk cId="663118839" sldId="256"/>
            <ac:picMk id="19" creationId="{EBF3E7F7-344B-4CFC-90D3-D4F79BBD0176}"/>
          </ac:picMkLst>
        </pc:picChg>
        <pc:picChg chg="add mod">
          <ac:chgData name="Pyrcz, Michael" userId="0efd8a38-3f8e-46fd-9886-7800c0196e80" providerId="ADAL" clId="{CAA7D76F-212F-4FA5-9E22-F698FB13A7AA}" dt="2018-07-24T14:58:04.795" v="1034" actId="14100"/>
          <ac:picMkLst>
            <pc:docMk/>
            <pc:sldMk cId="663118839" sldId="256"/>
            <ac:picMk id="20" creationId="{7F69052C-635F-4E2A-A020-557A3E6B13CA}"/>
          </ac:picMkLst>
        </pc:picChg>
      </pc:sldChg>
    </pc:docChg>
  </pc:docChgLst>
  <pc:docChgLst>
    <pc:chgData name="Michael Pyrcz" userId="0efd8a38-3f8e-46fd-9886-7800c0196e80" providerId="ADAL" clId="{C3ADB887-2512-4A62-890C-220B6927EBCF}"/>
  </pc:docChgLst>
  <pc:docChgLst>
    <pc:chgData name="Michael Pyrcz" userId="0efd8a38-3f8e-46fd-9886-7800c0196e80" providerId="ADAL" clId="{94703C31-955A-4E01-97A4-CC156AFAF71F}"/>
    <pc:docChg chg="custSel modSld">
      <pc:chgData name="Michael Pyrcz" userId="0efd8a38-3f8e-46fd-9886-7800c0196e80" providerId="ADAL" clId="{94703C31-955A-4E01-97A4-CC156AFAF71F}" dt="2018-07-29T15:13:10.093" v="1581" actId="20577"/>
      <pc:docMkLst>
        <pc:docMk/>
      </pc:docMkLst>
      <pc:sldChg chg="addSp delSp modSp">
        <pc:chgData name="Michael Pyrcz" userId="0efd8a38-3f8e-46fd-9886-7800c0196e80" providerId="ADAL" clId="{94703C31-955A-4E01-97A4-CC156AFAF71F}" dt="2018-07-29T15:13:10.093" v="1581" actId="20577"/>
        <pc:sldMkLst>
          <pc:docMk/>
          <pc:sldMk cId="663118839" sldId="256"/>
        </pc:sldMkLst>
        <pc:spChg chg="mod">
          <ac:chgData name="Michael Pyrcz" userId="0efd8a38-3f8e-46fd-9886-7800c0196e80" providerId="ADAL" clId="{94703C31-955A-4E01-97A4-CC156AFAF71F}" dt="2018-07-29T15:05:49.500" v="1228" actId="20577"/>
          <ac:spMkLst>
            <pc:docMk/>
            <pc:sldMk cId="663118839" sldId="256"/>
            <ac:spMk id="2" creationId="{00000000-0000-0000-0000-000000000000}"/>
          </ac:spMkLst>
        </pc:spChg>
        <pc:spChg chg="mod">
          <ac:chgData name="Michael Pyrcz" userId="0efd8a38-3f8e-46fd-9886-7800c0196e80" providerId="ADAL" clId="{94703C31-955A-4E01-97A4-CC156AFAF71F}" dt="2018-07-29T15:13:10.093" v="1581" actId="20577"/>
          <ac:spMkLst>
            <pc:docMk/>
            <pc:sldMk cId="663118839" sldId="256"/>
            <ac:spMk id="3" creationId="{00000000-0000-0000-0000-000000000000}"/>
          </ac:spMkLst>
        </pc:spChg>
        <pc:spChg chg="add mod">
          <ac:chgData name="Michael Pyrcz" userId="0efd8a38-3f8e-46fd-9886-7800c0196e80" providerId="ADAL" clId="{94703C31-955A-4E01-97A4-CC156AFAF71F}" dt="2018-07-29T14:42:18.006" v="407" actId="14100"/>
          <ac:spMkLst>
            <pc:docMk/>
            <pc:sldMk cId="663118839" sldId="256"/>
            <ac:spMk id="4" creationId="{E78B3443-D8DB-4931-8E4D-27151FF38772}"/>
          </ac:spMkLst>
        </pc:spChg>
        <pc:spChg chg="del">
          <ac:chgData name="Michael Pyrcz" userId="0efd8a38-3f8e-46fd-9886-7800c0196e80" providerId="ADAL" clId="{94703C31-955A-4E01-97A4-CC156AFAF71F}" dt="2018-07-29T14:24:58.983" v="61" actId="478"/>
          <ac:spMkLst>
            <pc:docMk/>
            <pc:sldMk cId="663118839" sldId="256"/>
            <ac:spMk id="5" creationId="{C9436EB0-6009-481E-80FC-AEEF975861C9}"/>
          </ac:spMkLst>
        </pc:spChg>
        <pc:spChg chg="add del mod">
          <ac:chgData name="Michael Pyrcz" userId="0efd8a38-3f8e-46fd-9886-7800c0196e80" providerId="ADAL" clId="{94703C31-955A-4E01-97A4-CC156AFAF71F}" dt="2018-07-29T14:45:11.413" v="559" actId="478"/>
          <ac:spMkLst>
            <pc:docMk/>
            <pc:sldMk cId="663118839" sldId="256"/>
            <ac:spMk id="5" creationId="{2B15A1C6-2E24-4A3C-ADE7-612A105ADE98}"/>
          </ac:spMkLst>
        </pc:spChg>
        <pc:spChg chg="add mod ord">
          <ac:chgData name="Michael Pyrcz" userId="0efd8a38-3f8e-46fd-9886-7800c0196e80" providerId="ADAL" clId="{94703C31-955A-4E01-97A4-CC156AFAF71F}" dt="2018-07-29T15:06:16.717" v="1233" actId="1036"/>
          <ac:spMkLst>
            <pc:docMk/>
            <pc:sldMk cId="663118839" sldId="256"/>
            <ac:spMk id="6" creationId="{3F62F06F-D80F-44E5-B6E4-BC371F76CD67}"/>
          </ac:spMkLst>
        </pc:spChg>
        <pc:spChg chg="add del mod">
          <ac:chgData name="Michael Pyrcz" userId="0efd8a38-3f8e-46fd-9886-7800c0196e80" providerId="ADAL" clId="{94703C31-955A-4E01-97A4-CC156AFAF71F}" dt="2018-07-29T14:48:28.941" v="706" actId="478"/>
          <ac:spMkLst>
            <pc:docMk/>
            <pc:sldMk cId="663118839" sldId="256"/>
            <ac:spMk id="7" creationId="{2FDE6A1E-D76E-4978-8FE0-6EF8E93922AF}"/>
          </ac:spMkLst>
        </pc:spChg>
        <pc:spChg chg="add mod">
          <ac:chgData name="Michael Pyrcz" userId="0efd8a38-3f8e-46fd-9886-7800c0196e80" providerId="ADAL" clId="{94703C31-955A-4E01-97A4-CC156AFAF71F}" dt="2018-07-29T14:53:41.918" v="732"/>
          <ac:spMkLst>
            <pc:docMk/>
            <pc:sldMk cId="663118839" sldId="256"/>
            <ac:spMk id="8" creationId="{ED325315-A127-447D-90E5-CF5003D0D030}"/>
          </ac:spMkLst>
        </pc:spChg>
        <pc:spChg chg="add mod">
          <ac:chgData name="Michael Pyrcz" userId="0efd8a38-3f8e-46fd-9886-7800c0196e80" providerId="ADAL" clId="{94703C31-955A-4E01-97A4-CC156AFAF71F}" dt="2018-07-29T15:12:09.564" v="1578" actId="1036"/>
          <ac:spMkLst>
            <pc:docMk/>
            <pc:sldMk cId="663118839" sldId="256"/>
            <ac:spMk id="9" creationId="{D825F172-2BB7-44E2-BABC-ED5B2AF67334}"/>
          </ac:spMkLst>
        </pc:spChg>
        <pc:spChg chg="add mod">
          <ac:chgData name="Michael Pyrcz" userId="0efd8a38-3f8e-46fd-9886-7800c0196e80" providerId="ADAL" clId="{94703C31-955A-4E01-97A4-CC156AFAF71F}" dt="2018-07-29T14:47:46.517" v="703" actId="1036"/>
          <ac:spMkLst>
            <pc:docMk/>
            <pc:sldMk cId="663118839" sldId="256"/>
            <ac:spMk id="19" creationId="{801C96F9-F2D9-4A48-BA24-A3F934C9E8D2}"/>
          </ac:spMkLst>
        </pc:spChg>
        <pc:spChg chg="add del mod">
          <ac:chgData name="Michael Pyrcz" userId="0efd8a38-3f8e-46fd-9886-7800c0196e80" providerId="ADAL" clId="{94703C31-955A-4E01-97A4-CC156AFAF71F}" dt="2018-07-29T14:46:23.877" v="586" actId="478"/>
          <ac:spMkLst>
            <pc:docMk/>
            <pc:sldMk cId="663118839" sldId="256"/>
            <ac:spMk id="20" creationId="{DF7FA75E-DFF6-42BB-919A-4487A51246FC}"/>
          </ac:spMkLst>
        </pc:spChg>
        <pc:spChg chg="add mod">
          <ac:chgData name="Michael Pyrcz" userId="0efd8a38-3f8e-46fd-9886-7800c0196e80" providerId="ADAL" clId="{94703C31-955A-4E01-97A4-CC156AFAF71F}" dt="2018-07-29T14:42:35.286" v="411" actId="1076"/>
          <ac:spMkLst>
            <pc:docMk/>
            <pc:sldMk cId="663118839" sldId="256"/>
            <ac:spMk id="21" creationId="{70980E43-B8BD-4BBC-889D-4E4118EF623A}"/>
          </ac:spMkLst>
        </pc:spChg>
        <pc:spChg chg="add del mod">
          <ac:chgData name="Michael Pyrcz" userId="0efd8a38-3f8e-46fd-9886-7800c0196e80" providerId="ADAL" clId="{94703C31-955A-4E01-97A4-CC156AFAF71F}" dt="2018-07-29T14:44:50.973" v="528" actId="478"/>
          <ac:spMkLst>
            <pc:docMk/>
            <pc:sldMk cId="663118839" sldId="256"/>
            <ac:spMk id="22" creationId="{41B012DC-747C-4F13-B148-AC5DB10DD988}"/>
          </ac:spMkLst>
        </pc:spChg>
        <pc:spChg chg="del">
          <ac:chgData name="Michael Pyrcz" userId="0efd8a38-3f8e-46fd-9886-7800c0196e80" providerId="ADAL" clId="{94703C31-955A-4E01-97A4-CC156AFAF71F}" dt="2018-07-29T14:24:33.856" v="44" actId="478"/>
          <ac:spMkLst>
            <pc:docMk/>
            <pc:sldMk cId="663118839" sldId="256"/>
            <ac:spMk id="22" creationId="{6E53E053-FD27-44DC-9AE7-008BC2E89D33}"/>
          </ac:spMkLst>
        </pc:spChg>
        <pc:spChg chg="add del mod">
          <ac:chgData name="Michael Pyrcz" userId="0efd8a38-3f8e-46fd-9886-7800c0196e80" providerId="ADAL" clId="{94703C31-955A-4E01-97A4-CC156AFAF71F}" dt="2018-07-29T14:44:36.749" v="521" actId="478"/>
          <ac:spMkLst>
            <pc:docMk/>
            <pc:sldMk cId="663118839" sldId="256"/>
            <ac:spMk id="23" creationId="{049E933D-D762-4D49-BFBF-96069E048EF2}"/>
          </ac:spMkLst>
        </pc:spChg>
        <pc:spChg chg="del">
          <ac:chgData name="Michael Pyrcz" userId="0efd8a38-3f8e-46fd-9886-7800c0196e80" providerId="ADAL" clId="{94703C31-955A-4E01-97A4-CC156AFAF71F}" dt="2018-07-29T14:24:58.983" v="61" actId="478"/>
          <ac:spMkLst>
            <pc:docMk/>
            <pc:sldMk cId="663118839" sldId="256"/>
            <ac:spMk id="24" creationId="{501C698B-9C02-4F95-AA9E-33891A279B95}"/>
          </ac:spMkLst>
        </pc:spChg>
        <pc:spChg chg="add mod">
          <ac:chgData name="Michael Pyrcz" userId="0efd8a38-3f8e-46fd-9886-7800c0196e80" providerId="ADAL" clId="{94703C31-955A-4E01-97A4-CC156AFAF71F}" dt="2018-07-29T14:45:25.511" v="582" actId="403"/>
          <ac:spMkLst>
            <pc:docMk/>
            <pc:sldMk cId="663118839" sldId="256"/>
            <ac:spMk id="36" creationId="{0FB5C198-DB19-45D6-B2EF-F00257B9B447}"/>
          </ac:spMkLst>
        </pc:spChg>
        <pc:spChg chg="del">
          <ac:chgData name="Michael Pyrcz" userId="0efd8a38-3f8e-46fd-9886-7800c0196e80" providerId="ADAL" clId="{94703C31-955A-4E01-97A4-CC156AFAF71F}" dt="2018-07-29T14:24:58.983" v="61" actId="478"/>
          <ac:spMkLst>
            <pc:docMk/>
            <pc:sldMk cId="663118839" sldId="256"/>
            <ac:spMk id="36" creationId="{F3FB2B79-A398-47B3-8F63-B1348D19865D}"/>
          </ac:spMkLst>
        </pc:spChg>
        <pc:spChg chg="del">
          <ac:chgData name="Michael Pyrcz" userId="0efd8a38-3f8e-46fd-9886-7800c0196e80" providerId="ADAL" clId="{94703C31-955A-4E01-97A4-CC156AFAF71F}" dt="2018-07-29T14:24:33.856" v="44" actId="478"/>
          <ac:spMkLst>
            <pc:docMk/>
            <pc:sldMk cId="663118839" sldId="256"/>
            <ac:spMk id="37" creationId="{1AB47D41-5B7D-44C5-9D4B-928D2934E08C}"/>
          </ac:spMkLst>
        </pc:spChg>
        <pc:spChg chg="add mod">
          <ac:chgData name="Michael Pyrcz" userId="0efd8a38-3f8e-46fd-9886-7800c0196e80" providerId="ADAL" clId="{94703C31-955A-4E01-97A4-CC156AFAF71F}" dt="2018-07-29T14:45:25.511" v="582" actId="403"/>
          <ac:spMkLst>
            <pc:docMk/>
            <pc:sldMk cId="663118839" sldId="256"/>
            <ac:spMk id="37" creationId="{AE139F1C-AC22-4816-A60F-07DAACF1A11E}"/>
          </ac:spMkLst>
        </pc:spChg>
        <pc:spChg chg="del mod">
          <ac:chgData name="Michael Pyrcz" userId="0efd8a38-3f8e-46fd-9886-7800c0196e80" providerId="ADAL" clId="{94703C31-955A-4E01-97A4-CC156AFAF71F}" dt="2018-07-29T14:42:39.861" v="413" actId="478"/>
          <ac:spMkLst>
            <pc:docMk/>
            <pc:sldMk cId="663118839" sldId="256"/>
            <ac:spMk id="38" creationId="{43390970-68D5-4B6F-B787-5B615B016473}"/>
          </ac:spMkLst>
        </pc:spChg>
        <pc:spChg chg="add mod">
          <ac:chgData name="Michael Pyrcz" userId="0efd8a38-3f8e-46fd-9886-7800c0196e80" providerId="ADAL" clId="{94703C31-955A-4E01-97A4-CC156AFAF71F}" dt="2018-07-29T14:47:52.022" v="704" actId="1076"/>
          <ac:spMkLst>
            <pc:docMk/>
            <pc:sldMk cId="663118839" sldId="256"/>
            <ac:spMk id="39" creationId="{5B49DCB4-0D59-4CAA-B8CA-03AF0E30B03B}"/>
          </ac:spMkLst>
        </pc:spChg>
        <pc:spChg chg="add mod">
          <ac:chgData name="Michael Pyrcz" userId="0efd8a38-3f8e-46fd-9886-7800c0196e80" providerId="ADAL" clId="{94703C31-955A-4E01-97A4-CC156AFAF71F}" dt="2018-07-29T15:06:09.303" v="1229" actId="403"/>
          <ac:spMkLst>
            <pc:docMk/>
            <pc:sldMk cId="663118839" sldId="256"/>
            <ac:spMk id="40" creationId="{4BE47C63-7245-4D22-A87C-868B482D5F9A}"/>
          </ac:spMkLst>
        </pc:spChg>
        <pc:spChg chg="add mod">
          <ac:chgData name="Michael Pyrcz" userId="0efd8a38-3f8e-46fd-9886-7800c0196e80" providerId="ADAL" clId="{94703C31-955A-4E01-97A4-CC156AFAF71F}" dt="2018-07-29T15:11:40.988" v="1532" actId="1076"/>
          <ac:spMkLst>
            <pc:docMk/>
            <pc:sldMk cId="663118839" sldId="256"/>
            <ac:spMk id="41" creationId="{95F6DD8F-72BE-4957-9888-441677FFF925}"/>
          </ac:spMkLst>
        </pc:spChg>
        <pc:picChg chg="del">
          <ac:chgData name="Michael Pyrcz" userId="0efd8a38-3f8e-46fd-9886-7800c0196e80" providerId="ADAL" clId="{94703C31-955A-4E01-97A4-CC156AFAF71F}" dt="2018-07-29T14:24:32.064" v="43" actId="478"/>
          <ac:picMkLst>
            <pc:docMk/>
            <pc:sldMk cId="663118839" sldId="256"/>
            <ac:picMk id="6" creationId="{52C4E7E3-CE45-4955-BAA2-92440BA9EBA5}"/>
          </ac:picMkLst>
        </pc:picChg>
        <pc:picChg chg="del">
          <ac:chgData name="Michael Pyrcz" userId="0efd8a38-3f8e-46fd-9886-7800c0196e80" providerId="ADAL" clId="{94703C31-955A-4E01-97A4-CC156AFAF71F}" dt="2018-07-29T14:24:27.935" v="37" actId="478"/>
          <ac:picMkLst>
            <pc:docMk/>
            <pc:sldMk cId="663118839" sldId="256"/>
            <ac:picMk id="7" creationId="{8DC03F77-2DAA-4EF5-A7FE-DC2F7567D6DA}"/>
          </ac:picMkLst>
        </pc:picChg>
        <pc:picChg chg="del">
          <ac:chgData name="Michael Pyrcz" userId="0efd8a38-3f8e-46fd-9886-7800c0196e80" providerId="ADAL" clId="{94703C31-955A-4E01-97A4-CC156AFAF71F}" dt="2018-07-29T14:24:28.575" v="38" actId="478"/>
          <ac:picMkLst>
            <pc:docMk/>
            <pc:sldMk cId="663118839" sldId="256"/>
            <ac:picMk id="8" creationId="{6985A119-3B1C-4129-93A9-CC441D1278AE}"/>
          </ac:picMkLst>
        </pc:picChg>
        <pc:picChg chg="del">
          <ac:chgData name="Michael Pyrcz" userId="0efd8a38-3f8e-46fd-9886-7800c0196e80" providerId="ADAL" clId="{94703C31-955A-4E01-97A4-CC156AFAF71F}" dt="2018-07-29T14:24:29.006" v="39" actId="478"/>
          <ac:picMkLst>
            <pc:docMk/>
            <pc:sldMk cId="663118839" sldId="256"/>
            <ac:picMk id="9" creationId="{8B81304B-7819-40E9-AFA2-6243124849E6}"/>
          </ac:picMkLst>
        </pc:picChg>
        <pc:picChg chg="del">
          <ac:chgData name="Michael Pyrcz" userId="0efd8a38-3f8e-46fd-9886-7800c0196e80" providerId="ADAL" clId="{94703C31-955A-4E01-97A4-CC156AFAF71F}" dt="2018-07-29T14:24:30.479" v="41" actId="478"/>
          <ac:picMkLst>
            <pc:docMk/>
            <pc:sldMk cId="663118839" sldId="256"/>
            <ac:picMk id="10" creationId="{06947BDA-1BB6-49F7-A0D2-A54A07873DFD}"/>
          </ac:picMkLst>
        </pc:picChg>
        <pc:picChg chg="del">
          <ac:chgData name="Michael Pyrcz" userId="0efd8a38-3f8e-46fd-9886-7800c0196e80" providerId="ADAL" clId="{94703C31-955A-4E01-97A4-CC156AFAF71F}" dt="2018-07-29T14:24:29.639" v="40" actId="478"/>
          <ac:picMkLst>
            <pc:docMk/>
            <pc:sldMk cId="663118839" sldId="256"/>
            <ac:picMk id="12" creationId="{CF18ACAF-00BF-46A3-8CC5-370AED19E52F}"/>
          </ac:picMkLst>
        </pc:picChg>
        <pc:picChg chg="del">
          <ac:chgData name="Michael Pyrcz" userId="0efd8a38-3f8e-46fd-9886-7800c0196e80" providerId="ADAL" clId="{94703C31-955A-4E01-97A4-CC156AFAF71F}" dt="2018-07-29T14:24:31.608" v="42" actId="478"/>
          <ac:picMkLst>
            <pc:docMk/>
            <pc:sldMk cId="663118839" sldId="256"/>
            <ac:picMk id="20" creationId="{7F69052C-635F-4E2A-A020-557A3E6B13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7/29/2018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7/29/2018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386"/>
            <a:ext cx="11089312" cy="800219"/>
          </a:xfrm>
          <a:prstGeom prst="rect">
            <a:avLst/>
          </a:prstGeom>
          <a:noFill/>
        </p:spPr>
        <p:txBody>
          <a:bodyPr wrap="square" rtlCol="0">
            <a:spAutoFit/>
          </a:bodyPr>
          <a:lstStyle/>
          <a:p>
            <a:pPr algn="ctr"/>
            <a:r>
              <a:rPr lang="en-US" sz="3200" b="1" dirty="0"/>
              <a:t>Spatial Big Data Analytics and Geostatistics</a:t>
            </a:r>
            <a:endParaRPr lang="en-US" sz="3600" dirty="0"/>
          </a:p>
          <a:p>
            <a:pPr algn="ctr"/>
            <a:r>
              <a:rPr lang="en-US" sz="1400" dirty="0"/>
              <a:t>Michael Pyrcz, University of Texas at Austin (@GeostatsGuy)</a:t>
            </a:r>
          </a:p>
        </p:txBody>
      </p:sp>
      <p:sp>
        <p:nvSpPr>
          <p:cNvPr id="3" name="TextBox 2"/>
          <p:cNvSpPr txBox="1"/>
          <p:nvPr/>
        </p:nvSpPr>
        <p:spPr>
          <a:xfrm>
            <a:off x="318783" y="858554"/>
            <a:ext cx="6096000" cy="6724918"/>
          </a:xfrm>
          <a:prstGeom prst="rect">
            <a:avLst/>
          </a:prstGeom>
          <a:noFill/>
        </p:spPr>
        <p:txBody>
          <a:bodyPr wrap="square" rtlCol="0">
            <a:spAutoFit/>
          </a:bodyPr>
          <a:lstStyle/>
          <a:p>
            <a:pPr algn="just"/>
            <a:r>
              <a:rPr lang="en-US" altLang="en-US" sz="1600" b="1" i="1" dirty="0"/>
              <a:t>Statistics</a:t>
            </a:r>
            <a:r>
              <a:rPr lang="en-US" altLang="en-US" sz="1600" dirty="0"/>
              <a:t> is concerned with mathematical methods for collecting, organizing, and interpreting data, as well as drawing conclusions and making reasonable decisions on the basis of such analysis.</a:t>
            </a:r>
          </a:p>
          <a:p>
            <a:pPr algn="just"/>
            <a:endParaRPr lang="en-US" altLang="en-US" sz="1600" i="1" dirty="0"/>
          </a:p>
          <a:p>
            <a:pPr algn="just"/>
            <a:r>
              <a:rPr lang="en-US" altLang="en-US" sz="1600" b="1" i="1" dirty="0"/>
              <a:t>Geostatistics</a:t>
            </a:r>
            <a:r>
              <a:rPr lang="en-US" altLang="en-US" sz="1600" dirty="0"/>
              <a:t> is a branch of applied statistics that emphasizes: (1) the spatial (geological) context of the data, (2) the spatial relationship between data, (3) the different volumetric support and precision of the data, and (4) spatial and data uncertainty.  For decades, geostatistics has been dealing with big data from the perspective of volume, variety, variability, veracity and velocity (relative to decision cycles).  </a:t>
            </a:r>
          </a:p>
          <a:p>
            <a:pPr algn="just"/>
            <a:endParaRPr lang="en-US" altLang="en-US" sz="1600" dirty="0"/>
          </a:p>
          <a:p>
            <a:pPr algn="just"/>
            <a:r>
              <a:rPr lang="en-US" altLang="en-US" sz="1600" b="1" i="1" dirty="0"/>
              <a:t>Big Data Analytics </a:t>
            </a:r>
            <a:r>
              <a:rPr lang="en-US" altLang="en-US" sz="1600" dirty="0"/>
              <a:t>is the process of examining large and varied data sets (big data) to discover patterns and make decisions.</a:t>
            </a:r>
          </a:p>
          <a:p>
            <a:pPr algn="just"/>
            <a:endParaRPr lang="en-US" altLang="en-US" sz="1600" dirty="0"/>
          </a:p>
          <a:p>
            <a:pPr algn="just"/>
            <a:r>
              <a:rPr lang="en-US" altLang="en-US" sz="1600" dirty="0"/>
              <a:t>Given this it seems to me that: </a:t>
            </a:r>
          </a:p>
          <a:p>
            <a:pPr algn="just"/>
            <a:endParaRPr lang="en-US" altLang="en-US" sz="1600" dirty="0"/>
          </a:p>
          <a:p>
            <a:pPr algn="just"/>
            <a:endParaRPr lang="en-US" altLang="en-US" sz="1600" dirty="0"/>
          </a:p>
          <a:p>
            <a:pPr algn="just"/>
            <a:endParaRPr lang="en-US" altLang="en-US" sz="1600" dirty="0"/>
          </a:p>
          <a:p>
            <a:pPr algn="just"/>
            <a:r>
              <a:rPr lang="en-US" altLang="en-US" sz="1600" dirty="0"/>
              <a:t>and geostatistics has already been doing some of this.  Of course there is a lot geostatistics is learning about </a:t>
            </a:r>
            <a:r>
              <a:rPr lang="en-US" altLang="en-US" sz="1600" b="1" dirty="0"/>
              <a:t>big data </a:t>
            </a:r>
            <a:r>
              <a:rPr lang="en-US" altLang="en-US" sz="1600" dirty="0"/>
              <a:t>concerning the computer science and software engineering (data science) including efficient curation, interrogation, manipulation, summarization and </a:t>
            </a:r>
            <a:r>
              <a:rPr lang="en-US" altLang="en-US" sz="1600" b="1" dirty="0"/>
              <a:t>big data analytics </a:t>
            </a:r>
            <a:r>
              <a:rPr lang="en-US" altLang="en-US" sz="1600" dirty="0"/>
              <a:t>concerning</a:t>
            </a:r>
            <a:r>
              <a:rPr lang="en-US" altLang="en-US" sz="1600" b="1" dirty="0"/>
              <a:t> </a:t>
            </a:r>
            <a:r>
              <a:rPr lang="en-US" altLang="en-US" sz="1600" dirty="0"/>
              <a:t>visualization and machine learning and other elements. </a:t>
            </a:r>
          </a:p>
          <a:p>
            <a:endParaRPr lang="en-US" altLang="en-US" sz="1600" dirty="0"/>
          </a:p>
          <a:p>
            <a:endParaRPr lang="en-US" altLang="en-US" sz="1600" dirty="0"/>
          </a:p>
          <a:p>
            <a:pPr algn="just"/>
            <a:endParaRPr lang="en-US" sz="1500" dirty="0"/>
          </a:p>
        </p:txBody>
      </p:sp>
      <p:grpSp>
        <p:nvGrpSpPr>
          <p:cNvPr id="25" name="Group 24"/>
          <p:cNvGrpSpPr/>
          <p:nvPr/>
        </p:nvGrpSpPr>
        <p:grpSpPr>
          <a:xfrm>
            <a:off x="11125208" y="120160"/>
            <a:ext cx="801795" cy="801795"/>
            <a:chOff x="85164" y="80685"/>
            <a:chExt cx="6678706" cy="6678706"/>
          </a:xfrm>
        </p:grpSpPr>
        <p:sp>
          <p:nvSpPr>
            <p:cNvPr id="26" name="Oval 25"/>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7" name="Freeform 26"/>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8" name="Rectangle 27"/>
            <p:cNvSpPr/>
            <p:nvPr/>
          </p:nvSpPr>
          <p:spPr>
            <a:xfrm>
              <a:off x="494543" y="509628"/>
              <a:ext cx="5976633" cy="6182727"/>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rPr>
                <a:t>Texas Center for Geostatistics</a:t>
              </a:r>
            </a:p>
          </p:txBody>
        </p:sp>
        <p:sp>
          <p:nvSpPr>
            <p:cNvPr id="29" name="Rectangle 28"/>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rPr>
                <a:t>The University of Texas at Austin</a:t>
              </a:r>
            </a:p>
          </p:txBody>
        </p:sp>
        <p:sp>
          <p:nvSpPr>
            <p:cNvPr id="30" name="Freeform 29"/>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 name="Freeform 30"/>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32" name="Freeform 31"/>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 name="Freeform 32"/>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 name="Freeform 33"/>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 name="Freeform 34"/>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11" name="Rectangle 10">
            <a:extLst>
              <a:ext uri="{FF2B5EF4-FFF2-40B4-BE49-F238E27FC236}">
                <a16:creationId xmlns:a16="http://schemas.microsoft.com/office/drawing/2014/main" id="{3EC7CECF-7BC7-4B16-9040-82A212FF6ADC}"/>
              </a:ext>
            </a:extLst>
          </p:cNvPr>
          <p:cNvSpPr/>
          <p:nvPr/>
        </p:nvSpPr>
        <p:spPr>
          <a:xfrm>
            <a:off x="9951515" y="3314700"/>
            <a:ext cx="322785" cy="697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78B3443-D8DB-4931-8E4D-27151FF38772}"/>
              </a:ext>
            </a:extLst>
          </p:cNvPr>
          <p:cNvSpPr/>
          <p:nvPr/>
        </p:nvSpPr>
        <p:spPr>
          <a:xfrm>
            <a:off x="6540500" y="1140725"/>
            <a:ext cx="4953935" cy="4953935"/>
          </a:xfrm>
          <a:prstGeom prst="ellipse">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01C96F9-F2D9-4A48-BA24-A3F934C9E8D2}"/>
              </a:ext>
            </a:extLst>
          </p:cNvPr>
          <p:cNvSpPr/>
          <p:nvPr/>
        </p:nvSpPr>
        <p:spPr>
          <a:xfrm>
            <a:off x="8549754" y="3134722"/>
            <a:ext cx="2015694" cy="2015694"/>
          </a:xfrm>
          <a:prstGeom prst="ellipse">
            <a:avLst/>
          </a:prstGeom>
          <a:solidFill>
            <a:srgbClr val="051BEF">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0980E43-B8BD-4BBC-889D-4E4118EF623A}"/>
              </a:ext>
            </a:extLst>
          </p:cNvPr>
          <p:cNvSpPr/>
          <p:nvPr/>
        </p:nvSpPr>
        <p:spPr>
          <a:xfrm>
            <a:off x="9296458" y="4040077"/>
            <a:ext cx="2745532" cy="2745532"/>
          </a:xfrm>
          <a:prstGeom prst="ellipse">
            <a:avLst/>
          </a:prstGeom>
          <a:solidFill>
            <a:srgbClr val="F41100">
              <a:alpha val="4117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FB5C198-DB19-45D6-B2EF-F00257B9B447}"/>
                  </a:ext>
                </a:extLst>
              </p:cNvPr>
              <p:cNvSpPr txBox="1"/>
              <p:nvPr/>
            </p:nvSpPr>
            <p:spPr>
              <a:xfrm>
                <a:off x="10735677" y="5540083"/>
                <a:ext cx="109587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𝐵𝑖𝑔</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𝐷𝑎𝑡𝑎</m:t>
                      </m:r>
                    </m:oMath>
                  </m:oMathPara>
                </a14:m>
                <a:endParaRPr lang="en-US" sz="2000" dirty="0"/>
              </a:p>
            </p:txBody>
          </p:sp>
        </mc:Choice>
        <mc:Fallback>
          <p:sp>
            <p:nvSpPr>
              <p:cNvPr id="36" name="TextBox 35">
                <a:extLst>
                  <a:ext uri="{FF2B5EF4-FFF2-40B4-BE49-F238E27FC236}">
                    <a16:creationId xmlns:a16="http://schemas.microsoft.com/office/drawing/2014/main" id="{0FB5C198-DB19-45D6-B2EF-F00257B9B447}"/>
                  </a:ext>
                </a:extLst>
              </p:cNvPr>
              <p:cNvSpPr txBox="1">
                <a:spLocks noRot="1" noChangeAspect="1" noMove="1" noResize="1" noEditPoints="1" noAdjustHandles="1" noChangeArrowheads="1" noChangeShapeType="1" noTextEdit="1"/>
              </p:cNvSpPr>
              <p:nvPr/>
            </p:nvSpPr>
            <p:spPr>
              <a:xfrm>
                <a:off x="10735677" y="5540083"/>
                <a:ext cx="1095877" cy="307777"/>
              </a:xfrm>
              <a:prstGeom prst="rect">
                <a:avLst/>
              </a:prstGeom>
              <a:blipFill>
                <a:blip r:embed="rId2"/>
                <a:stretch>
                  <a:fillRect l="-7222" r="-5000" b="-3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E139F1C-AC22-4816-A60F-07DAACF1A11E}"/>
                  </a:ext>
                </a:extLst>
              </p:cNvPr>
              <p:cNvSpPr txBox="1"/>
              <p:nvPr/>
            </p:nvSpPr>
            <p:spPr>
              <a:xfrm>
                <a:off x="8994252" y="1632390"/>
                <a:ext cx="116422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𝑆𝑡𝑎𝑡𝑖𝑠𝑡𝑖𝑐𝑠</m:t>
                      </m:r>
                    </m:oMath>
                  </m:oMathPara>
                </a14:m>
                <a:endParaRPr lang="en-US" sz="2000" dirty="0"/>
              </a:p>
            </p:txBody>
          </p:sp>
        </mc:Choice>
        <mc:Fallback>
          <p:sp>
            <p:nvSpPr>
              <p:cNvPr id="37" name="TextBox 36">
                <a:extLst>
                  <a:ext uri="{FF2B5EF4-FFF2-40B4-BE49-F238E27FC236}">
                    <a16:creationId xmlns:a16="http://schemas.microsoft.com/office/drawing/2014/main" id="{AE139F1C-AC22-4816-A60F-07DAACF1A11E}"/>
                  </a:ext>
                </a:extLst>
              </p:cNvPr>
              <p:cNvSpPr txBox="1">
                <a:spLocks noRot="1" noChangeAspect="1" noMove="1" noResize="1" noEditPoints="1" noAdjustHandles="1" noChangeArrowheads="1" noChangeShapeType="1" noTextEdit="1"/>
              </p:cNvSpPr>
              <p:nvPr/>
            </p:nvSpPr>
            <p:spPr>
              <a:xfrm>
                <a:off x="8994252" y="1632390"/>
                <a:ext cx="1164229" cy="307777"/>
              </a:xfrm>
              <a:prstGeom prst="rect">
                <a:avLst/>
              </a:prstGeom>
              <a:blipFill>
                <a:blip r:embed="rId3"/>
                <a:stretch>
                  <a:fillRect l="-4188" r="-4712" b="-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5B49DCB4-0D59-4CAA-B8CA-03AF0E30B03B}"/>
                  </a:ext>
                </a:extLst>
              </p:cNvPr>
              <p:cNvSpPr txBox="1"/>
              <p:nvPr/>
            </p:nvSpPr>
            <p:spPr>
              <a:xfrm>
                <a:off x="8741643" y="3509545"/>
                <a:ext cx="157139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𝐺𝑒𝑜𝑠𝑡𝑎𝑡𝑖𝑠𝑡𝑖𝑐𝑠</m:t>
                      </m:r>
                    </m:oMath>
                  </m:oMathPara>
                </a14:m>
                <a:endParaRPr lang="en-US" sz="2000" dirty="0"/>
              </a:p>
            </p:txBody>
          </p:sp>
        </mc:Choice>
        <mc:Fallback>
          <p:sp>
            <p:nvSpPr>
              <p:cNvPr id="39" name="TextBox 38">
                <a:extLst>
                  <a:ext uri="{FF2B5EF4-FFF2-40B4-BE49-F238E27FC236}">
                    <a16:creationId xmlns:a16="http://schemas.microsoft.com/office/drawing/2014/main" id="{5B49DCB4-0D59-4CAA-B8CA-03AF0E30B03B}"/>
                  </a:ext>
                </a:extLst>
              </p:cNvPr>
              <p:cNvSpPr txBox="1">
                <a:spLocks noRot="1" noChangeAspect="1" noMove="1" noResize="1" noEditPoints="1" noAdjustHandles="1" noChangeArrowheads="1" noChangeShapeType="1" noTextEdit="1"/>
              </p:cNvSpPr>
              <p:nvPr/>
            </p:nvSpPr>
            <p:spPr>
              <a:xfrm>
                <a:off x="8741643" y="3509545"/>
                <a:ext cx="1571392" cy="307777"/>
              </a:xfrm>
              <a:prstGeom prst="rect">
                <a:avLst/>
              </a:prstGeom>
              <a:blipFill>
                <a:blip r:embed="rId4"/>
                <a:stretch>
                  <a:fillRect l="-3488" r="-2713" b="-6000"/>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ED325315-A127-447D-90E5-CF5003D0D030}"/>
              </a:ext>
            </a:extLst>
          </p:cNvPr>
          <p:cNvSpPr/>
          <p:nvPr/>
        </p:nvSpPr>
        <p:spPr>
          <a:xfrm>
            <a:off x="9321051" y="4057576"/>
            <a:ext cx="1259635" cy="1099604"/>
          </a:xfrm>
          <a:custGeom>
            <a:avLst/>
            <a:gdLst>
              <a:gd name="connsiteX0" fmla="*/ 14386 w 1270284"/>
              <a:gd name="connsiteY0" fmla="*/ 1090180 h 1123333"/>
              <a:gd name="connsiteX1" fmla="*/ 400279 w 1270284"/>
              <a:gd name="connsiteY1" fmla="*/ 385505 h 1123333"/>
              <a:gd name="connsiteX2" fmla="*/ 1255956 w 1270284"/>
              <a:gd name="connsiteY2" fmla="*/ 16390 h 1123333"/>
              <a:gd name="connsiteX3" fmla="*/ 870063 w 1270284"/>
              <a:gd name="connsiteY3" fmla="*/ 905623 h 1123333"/>
              <a:gd name="connsiteX4" fmla="*/ 14386 w 1270284"/>
              <a:gd name="connsiteY4" fmla="*/ 1090180 h 1123333"/>
              <a:gd name="connsiteX0" fmla="*/ 17255 w 1273153"/>
              <a:gd name="connsiteY0" fmla="*/ 1093706 h 1126859"/>
              <a:gd name="connsiteX1" fmla="*/ 403148 w 1273153"/>
              <a:gd name="connsiteY1" fmla="*/ 389031 h 1126859"/>
              <a:gd name="connsiteX2" fmla="*/ 1258825 w 1273153"/>
              <a:gd name="connsiteY2" fmla="*/ 19916 h 1126859"/>
              <a:gd name="connsiteX3" fmla="*/ 872932 w 1273153"/>
              <a:gd name="connsiteY3" fmla="*/ 909149 h 1126859"/>
              <a:gd name="connsiteX4" fmla="*/ 17255 w 1273153"/>
              <a:gd name="connsiteY4" fmla="*/ 1093706 h 1126859"/>
              <a:gd name="connsiteX0" fmla="*/ 19093 w 1276594"/>
              <a:gd name="connsiteY0" fmla="*/ 1093706 h 1126859"/>
              <a:gd name="connsiteX1" fmla="*/ 404986 w 1276594"/>
              <a:gd name="connsiteY1" fmla="*/ 389031 h 1126859"/>
              <a:gd name="connsiteX2" fmla="*/ 1260663 w 1276594"/>
              <a:gd name="connsiteY2" fmla="*/ 19916 h 1126859"/>
              <a:gd name="connsiteX3" fmla="*/ 908326 w 1276594"/>
              <a:gd name="connsiteY3" fmla="*/ 909149 h 1126859"/>
              <a:gd name="connsiteX4" fmla="*/ 19093 w 1276594"/>
              <a:gd name="connsiteY4" fmla="*/ 1093706 h 1126859"/>
              <a:gd name="connsiteX0" fmla="*/ 19093 w 1262230"/>
              <a:gd name="connsiteY0" fmla="*/ 1093706 h 1126859"/>
              <a:gd name="connsiteX1" fmla="*/ 404986 w 1262230"/>
              <a:gd name="connsiteY1" fmla="*/ 389031 h 1126859"/>
              <a:gd name="connsiteX2" fmla="*/ 1260663 w 1262230"/>
              <a:gd name="connsiteY2" fmla="*/ 19916 h 1126859"/>
              <a:gd name="connsiteX3" fmla="*/ 908326 w 1262230"/>
              <a:gd name="connsiteY3" fmla="*/ 909149 h 1126859"/>
              <a:gd name="connsiteX4" fmla="*/ 19093 w 1262230"/>
              <a:gd name="connsiteY4" fmla="*/ 1093706 h 1126859"/>
              <a:gd name="connsiteX0" fmla="*/ 19093 w 1262230"/>
              <a:gd name="connsiteY0" fmla="*/ 1074438 h 1107591"/>
              <a:gd name="connsiteX1" fmla="*/ 404986 w 1262230"/>
              <a:gd name="connsiteY1" fmla="*/ 369763 h 1107591"/>
              <a:gd name="connsiteX2" fmla="*/ 1260663 w 1262230"/>
              <a:gd name="connsiteY2" fmla="*/ 648 h 1107591"/>
              <a:gd name="connsiteX3" fmla="*/ 908326 w 1262230"/>
              <a:gd name="connsiteY3" fmla="*/ 889881 h 1107591"/>
              <a:gd name="connsiteX4" fmla="*/ 19093 w 1262230"/>
              <a:gd name="connsiteY4" fmla="*/ 1074438 h 1107591"/>
              <a:gd name="connsiteX0" fmla="*/ 4564 w 1247701"/>
              <a:gd name="connsiteY0" fmla="*/ 1074438 h 1086597"/>
              <a:gd name="connsiteX1" fmla="*/ 390457 w 1247701"/>
              <a:gd name="connsiteY1" fmla="*/ 369763 h 1086597"/>
              <a:gd name="connsiteX2" fmla="*/ 1246134 w 1247701"/>
              <a:gd name="connsiteY2" fmla="*/ 648 h 1086597"/>
              <a:gd name="connsiteX3" fmla="*/ 893797 w 1247701"/>
              <a:gd name="connsiteY3" fmla="*/ 889881 h 1086597"/>
              <a:gd name="connsiteX4" fmla="*/ 4564 w 1247701"/>
              <a:gd name="connsiteY4" fmla="*/ 1074438 h 1086597"/>
              <a:gd name="connsiteX0" fmla="*/ 4564 w 1249866"/>
              <a:gd name="connsiteY0" fmla="*/ 1074438 h 1097742"/>
              <a:gd name="connsiteX1" fmla="*/ 390457 w 1249866"/>
              <a:gd name="connsiteY1" fmla="*/ 369763 h 1097742"/>
              <a:gd name="connsiteX2" fmla="*/ 1246134 w 1249866"/>
              <a:gd name="connsiteY2" fmla="*/ 648 h 1097742"/>
              <a:gd name="connsiteX3" fmla="*/ 893797 w 1249866"/>
              <a:gd name="connsiteY3" fmla="*/ 889881 h 1097742"/>
              <a:gd name="connsiteX4" fmla="*/ 4564 w 1249866"/>
              <a:gd name="connsiteY4" fmla="*/ 1074438 h 1097742"/>
              <a:gd name="connsiteX0" fmla="*/ 18109 w 1263411"/>
              <a:gd name="connsiteY0" fmla="*/ 1074624 h 1122784"/>
              <a:gd name="connsiteX1" fmla="*/ 412391 w 1263411"/>
              <a:gd name="connsiteY1" fmla="*/ 336393 h 1122784"/>
              <a:gd name="connsiteX2" fmla="*/ 1259679 w 1263411"/>
              <a:gd name="connsiteY2" fmla="*/ 834 h 1122784"/>
              <a:gd name="connsiteX3" fmla="*/ 907342 w 1263411"/>
              <a:gd name="connsiteY3" fmla="*/ 890067 h 1122784"/>
              <a:gd name="connsiteX4" fmla="*/ 18109 w 1263411"/>
              <a:gd name="connsiteY4" fmla="*/ 1074624 h 1122784"/>
              <a:gd name="connsiteX0" fmla="*/ 25033 w 1270335"/>
              <a:gd name="connsiteY0" fmla="*/ 1076486 h 1124646"/>
              <a:gd name="connsiteX1" fmla="*/ 419315 w 1270335"/>
              <a:gd name="connsiteY1" fmla="*/ 338255 h 1124646"/>
              <a:gd name="connsiteX2" fmla="*/ 1266603 w 1270335"/>
              <a:gd name="connsiteY2" fmla="*/ 2696 h 1124646"/>
              <a:gd name="connsiteX3" fmla="*/ 914266 w 1270335"/>
              <a:gd name="connsiteY3" fmla="*/ 891929 h 1124646"/>
              <a:gd name="connsiteX4" fmla="*/ 25033 w 1270335"/>
              <a:gd name="connsiteY4" fmla="*/ 1076486 h 1124646"/>
              <a:gd name="connsiteX0" fmla="*/ 4566 w 1249868"/>
              <a:gd name="connsiteY0" fmla="*/ 1076486 h 1091091"/>
              <a:gd name="connsiteX1" fmla="*/ 398848 w 1249868"/>
              <a:gd name="connsiteY1" fmla="*/ 338255 h 1091091"/>
              <a:gd name="connsiteX2" fmla="*/ 1246136 w 1249868"/>
              <a:gd name="connsiteY2" fmla="*/ 2696 h 1091091"/>
              <a:gd name="connsiteX3" fmla="*/ 893799 w 1249868"/>
              <a:gd name="connsiteY3" fmla="*/ 891929 h 1091091"/>
              <a:gd name="connsiteX4" fmla="*/ 4566 w 1249868"/>
              <a:gd name="connsiteY4" fmla="*/ 1076486 h 1091091"/>
              <a:gd name="connsiteX0" fmla="*/ 25033 w 1270335"/>
              <a:gd name="connsiteY0" fmla="*/ 1076486 h 1119287"/>
              <a:gd name="connsiteX1" fmla="*/ 419315 w 1270335"/>
              <a:gd name="connsiteY1" fmla="*/ 338255 h 1119287"/>
              <a:gd name="connsiteX2" fmla="*/ 1266603 w 1270335"/>
              <a:gd name="connsiteY2" fmla="*/ 2696 h 1119287"/>
              <a:gd name="connsiteX3" fmla="*/ 914266 w 1270335"/>
              <a:gd name="connsiteY3" fmla="*/ 875151 h 1119287"/>
              <a:gd name="connsiteX4" fmla="*/ 25033 w 1270335"/>
              <a:gd name="connsiteY4" fmla="*/ 1076486 h 1119287"/>
              <a:gd name="connsiteX0" fmla="*/ 7070 w 1252372"/>
              <a:gd name="connsiteY0" fmla="*/ 1076486 h 1093340"/>
              <a:gd name="connsiteX1" fmla="*/ 401352 w 1252372"/>
              <a:gd name="connsiteY1" fmla="*/ 338255 h 1093340"/>
              <a:gd name="connsiteX2" fmla="*/ 1248640 w 1252372"/>
              <a:gd name="connsiteY2" fmla="*/ 2696 h 1093340"/>
              <a:gd name="connsiteX3" fmla="*/ 896303 w 1252372"/>
              <a:gd name="connsiteY3" fmla="*/ 875151 h 1093340"/>
              <a:gd name="connsiteX4" fmla="*/ 7070 w 1252372"/>
              <a:gd name="connsiteY4" fmla="*/ 1076486 h 1093340"/>
              <a:gd name="connsiteX0" fmla="*/ 25572 w 1271239"/>
              <a:gd name="connsiteY0" fmla="*/ 1076486 h 1112210"/>
              <a:gd name="connsiteX1" fmla="*/ 419854 w 1271239"/>
              <a:gd name="connsiteY1" fmla="*/ 338255 h 1112210"/>
              <a:gd name="connsiteX2" fmla="*/ 1267142 w 1271239"/>
              <a:gd name="connsiteY2" fmla="*/ 2696 h 1112210"/>
              <a:gd name="connsiteX3" fmla="*/ 923194 w 1271239"/>
              <a:gd name="connsiteY3" fmla="*/ 849984 h 1112210"/>
              <a:gd name="connsiteX4" fmla="*/ 25572 w 1271239"/>
              <a:gd name="connsiteY4" fmla="*/ 1076486 h 1112210"/>
              <a:gd name="connsiteX0" fmla="*/ 7509 w 1253176"/>
              <a:gd name="connsiteY0" fmla="*/ 1076486 h 1087165"/>
              <a:gd name="connsiteX1" fmla="*/ 401791 w 1253176"/>
              <a:gd name="connsiteY1" fmla="*/ 338255 h 1087165"/>
              <a:gd name="connsiteX2" fmla="*/ 1249079 w 1253176"/>
              <a:gd name="connsiteY2" fmla="*/ 2696 h 1087165"/>
              <a:gd name="connsiteX3" fmla="*/ 905131 w 1253176"/>
              <a:gd name="connsiteY3" fmla="*/ 849984 h 1087165"/>
              <a:gd name="connsiteX4" fmla="*/ 7509 w 1253176"/>
              <a:gd name="connsiteY4" fmla="*/ 1076486 h 1087165"/>
              <a:gd name="connsiteX0" fmla="*/ 7509 w 1259635"/>
              <a:gd name="connsiteY0" fmla="*/ 1076486 h 1099604"/>
              <a:gd name="connsiteX1" fmla="*/ 401791 w 1259635"/>
              <a:gd name="connsiteY1" fmla="*/ 338255 h 1099604"/>
              <a:gd name="connsiteX2" fmla="*/ 1249079 w 1259635"/>
              <a:gd name="connsiteY2" fmla="*/ 2696 h 1099604"/>
              <a:gd name="connsiteX3" fmla="*/ 905131 w 1259635"/>
              <a:gd name="connsiteY3" fmla="*/ 849984 h 1099604"/>
              <a:gd name="connsiteX4" fmla="*/ 7509 w 1259635"/>
              <a:gd name="connsiteY4" fmla="*/ 1076486 h 109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635" h="1099604">
                <a:moveTo>
                  <a:pt x="7509" y="1076486"/>
                </a:moveTo>
                <a:cubicBezTo>
                  <a:pt x="-26047" y="1049920"/>
                  <a:pt x="43861" y="676610"/>
                  <a:pt x="401791" y="338255"/>
                </a:cubicBezTo>
                <a:cubicBezTo>
                  <a:pt x="759721" y="-100"/>
                  <a:pt x="1221115" y="-8489"/>
                  <a:pt x="1249079" y="2696"/>
                </a:cubicBezTo>
                <a:cubicBezTo>
                  <a:pt x="1268653" y="47438"/>
                  <a:pt x="1303608" y="535397"/>
                  <a:pt x="905131" y="849984"/>
                </a:cubicBezTo>
                <a:cubicBezTo>
                  <a:pt x="506654" y="1164571"/>
                  <a:pt x="41065" y="1103052"/>
                  <a:pt x="7509" y="1076486"/>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62F06F-D80F-44E5-B6E4-BC371F76CD67}"/>
                  </a:ext>
                </a:extLst>
              </p:cNvPr>
              <p:cNvSpPr txBox="1"/>
              <p:nvPr/>
            </p:nvSpPr>
            <p:spPr>
              <a:xfrm rot="19286137">
                <a:off x="9326888" y="4741297"/>
                <a:ext cx="2040367" cy="492443"/>
              </a:xfrm>
              <a:prstGeom prst="rect">
                <a:avLst/>
              </a:prstGeom>
              <a:noFill/>
            </p:spPr>
            <p:txBody>
              <a:bodyPr wrap="none" lIns="0" tIns="0" rIns="0" bIns="0" rtlCol="0">
                <a:spAutoFit/>
              </a:bodyPr>
              <a:lstStyle/>
              <a:p>
                <a:pPr algn="ctr"/>
                <a:r>
                  <a:rPr lang="en-US" sz="1600" b="1" i="1" dirty="0">
                    <a:latin typeface="Cambria Math" panose="02040503050406030204" pitchFamily="18" charset="0"/>
                  </a:rPr>
                  <a:t>Big Data Analytics </a:t>
                </a:r>
                <a:r>
                  <a:rPr lang="en-US" sz="1600" b="0" i="1" dirty="0">
                    <a:latin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𝑆𝑡𝑎𝑡𝑖𝑠𝑡𝑖𝑐𝑠</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𝐵𝑖𝑔</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𝐷𝑎𝑡𝑎</m:t>
                      </m:r>
                    </m:oMath>
                  </m:oMathPara>
                </a14:m>
                <a:endParaRPr lang="en-US" sz="1600" dirty="0"/>
              </a:p>
            </p:txBody>
          </p:sp>
        </mc:Choice>
        <mc:Fallback>
          <p:sp>
            <p:nvSpPr>
              <p:cNvPr id="6" name="TextBox 5">
                <a:extLst>
                  <a:ext uri="{FF2B5EF4-FFF2-40B4-BE49-F238E27FC236}">
                    <a16:creationId xmlns:a16="http://schemas.microsoft.com/office/drawing/2014/main" id="{3F62F06F-D80F-44E5-B6E4-BC371F76CD67}"/>
                  </a:ext>
                </a:extLst>
              </p:cNvPr>
              <p:cNvSpPr txBox="1">
                <a:spLocks noRot="1" noChangeAspect="1" noMove="1" noResize="1" noEditPoints="1" noAdjustHandles="1" noChangeArrowheads="1" noChangeShapeType="1" noTextEdit="1"/>
              </p:cNvSpPr>
              <p:nvPr/>
            </p:nvSpPr>
            <p:spPr>
              <a:xfrm rot="19286137">
                <a:off x="9326888" y="4741297"/>
                <a:ext cx="2040367" cy="492443"/>
              </a:xfrm>
              <a:prstGeom prst="rect">
                <a:avLst/>
              </a:prstGeom>
              <a:blipFill>
                <a:blip r:embed="rId5"/>
                <a:stretch>
                  <a:fillRect l="-2875" t="-1832" b="-2564"/>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4BE47C63-7245-4D22-A87C-868B482D5F9A}"/>
              </a:ext>
            </a:extLst>
          </p:cNvPr>
          <p:cNvSpPr txBox="1"/>
          <p:nvPr/>
        </p:nvSpPr>
        <p:spPr>
          <a:xfrm rot="19333821">
            <a:off x="9265982" y="4320570"/>
            <a:ext cx="1383584" cy="553998"/>
          </a:xfrm>
          <a:prstGeom prst="rect">
            <a:avLst/>
          </a:prstGeom>
          <a:noFill/>
        </p:spPr>
        <p:txBody>
          <a:bodyPr wrap="none" lIns="0" tIns="0" rIns="0" bIns="0" rtlCol="0">
            <a:spAutoFit/>
          </a:bodyPr>
          <a:lstStyle/>
          <a:p>
            <a:pPr algn="ctr"/>
            <a:r>
              <a:rPr lang="en-US" b="1" i="1" dirty="0">
                <a:latin typeface="Cambria Math" panose="02040503050406030204" pitchFamily="18" charset="0"/>
              </a:rPr>
              <a:t>Spatial Big </a:t>
            </a:r>
          </a:p>
          <a:p>
            <a:pPr algn="ctr"/>
            <a:r>
              <a:rPr lang="en-US" b="1" i="1" dirty="0">
                <a:latin typeface="Cambria Math" panose="02040503050406030204" pitchFamily="18" charset="0"/>
              </a:rPr>
              <a:t>Data Analytics</a:t>
            </a:r>
            <a:endParaRPr lang="en-US" b="0" i="1"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5F6DD8F-72BE-4957-9888-441677FFF925}"/>
                  </a:ext>
                </a:extLst>
              </p:cNvPr>
              <p:cNvSpPr txBox="1"/>
              <p:nvPr/>
            </p:nvSpPr>
            <p:spPr>
              <a:xfrm>
                <a:off x="575290" y="4714976"/>
                <a:ext cx="5663045" cy="276999"/>
              </a:xfrm>
              <a:prstGeom prst="rect">
                <a:avLst/>
              </a:prstGeom>
              <a:noFill/>
            </p:spPr>
            <p:txBody>
              <a:bodyPr wrap="square" lIns="0" tIns="0" rIns="0" bIns="0" rtlCol="0">
                <a:spAutoFit/>
              </a:bodyPr>
              <a:lstStyle/>
              <a:p>
                <a:r>
                  <a:rPr lang="en-US" b="1" i="1" dirty="0">
                    <a:latin typeface="Cambria Math" panose="02040503050406030204" pitchFamily="18" charset="0"/>
                  </a:rPr>
                  <a:t>Spatial Big Data Analytics </a:t>
                </a: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𝐺𝑒𝑜𝑠𝑡𝑎𝑡𝑖𝑠𝑡𝑖𝑐𝑠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𝐵𝑖𝑔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𝐷𝑎𝑡𝑎</m:t>
                    </m:r>
                  </m:oMath>
                </a14:m>
                <a:endParaRPr lang="en-US" dirty="0"/>
              </a:p>
            </p:txBody>
          </p:sp>
        </mc:Choice>
        <mc:Fallback>
          <p:sp>
            <p:nvSpPr>
              <p:cNvPr id="41" name="TextBox 40">
                <a:extLst>
                  <a:ext uri="{FF2B5EF4-FFF2-40B4-BE49-F238E27FC236}">
                    <a16:creationId xmlns:a16="http://schemas.microsoft.com/office/drawing/2014/main" id="{95F6DD8F-72BE-4957-9888-441677FFF925}"/>
                  </a:ext>
                </a:extLst>
              </p:cNvPr>
              <p:cNvSpPr txBox="1">
                <a:spLocks noRot="1" noChangeAspect="1" noMove="1" noResize="1" noEditPoints="1" noAdjustHandles="1" noChangeArrowheads="1" noChangeShapeType="1" noTextEdit="1"/>
              </p:cNvSpPr>
              <p:nvPr/>
            </p:nvSpPr>
            <p:spPr>
              <a:xfrm>
                <a:off x="575290" y="4714976"/>
                <a:ext cx="5663045" cy="276999"/>
              </a:xfrm>
              <a:prstGeom prst="rect">
                <a:avLst/>
              </a:prstGeom>
              <a:blipFill>
                <a:blip r:embed="rId6"/>
                <a:stretch>
                  <a:fillRect l="-2476" t="-32609" b="-456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825F172-2BB7-44E2-BABC-ED5B2AF67334}"/>
              </a:ext>
            </a:extLst>
          </p:cNvPr>
          <p:cNvSpPr txBox="1"/>
          <p:nvPr/>
        </p:nvSpPr>
        <p:spPr>
          <a:xfrm>
            <a:off x="7281644" y="6266576"/>
            <a:ext cx="1969385" cy="307777"/>
          </a:xfrm>
          <a:prstGeom prst="rect">
            <a:avLst/>
          </a:prstGeom>
          <a:noFill/>
        </p:spPr>
        <p:txBody>
          <a:bodyPr wrap="none" rtlCol="0">
            <a:spAutoFit/>
          </a:bodyPr>
          <a:lstStyle/>
          <a:p>
            <a:r>
              <a:rPr lang="en-US" sz="1400" dirty="0"/>
              <a:t>Proposed Venn diagram.</a:t>
            </a:r>
          </a:p>
        </p:txBody>
      </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257</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53</cp:revision>
  <dcterms:created xsi:type="dcterms:W3CDTF">2017-10-07T03:12:22Z</dcterms:created>
  <dcterms:modified xsi:type="dcterms:W3CDTF">2018-07-29T15:13:18Z</dcterms:modified>
</cp:coreProperties>
</file>