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33" autoAdjust="0"/>
    <p:restoredTop sz="94660"/>
  </p:normalViewPr>
  <p:slideViewPr>
    <p:cSldViewPr snapToGrid="0">
      <p:cViewPr varScale="1">
        <p:scale>
          <a:sx n="114" d="100"/>
          <a:sy n="114" d="100"/>
        </p:scale>
        <p:origin x="1218"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yrcz, Michael" userId="0efd8a38-3f8e-46fd-9886-7800c0196e80" providerId="ADAL" clId="{8FB79DBA-B6C5-40EF-B5CE-CAD5CB556386}"/>
    <pc:docChg chg="undo custSel modSld">
      <pc:chgData name="Pyrcz, Michael" userId="0efd8a38-3f8e-46fd-9886-7800c0196e80" providerId="ADAL" clId="{8FB79DBA-B6C5-40EF-B5CE-CAD5CB556386}" dt="2018-01-16T18:19:10.947" v="7381" actId="20577"/>
      <pc:docMkLst>
        <pc:docMk/>
      </pc:docMkLst>
      <pc:sldChg chg="addSp delSp modSp">
        <pc:chgData name="Pyrcz, Michael" userId="0efd8a38-3f8e-46fd-9886-7800c0196e80" providerId="ADAL" clId="{8FB79DBA-B6C5-40EF-B5CE-CAD5CB556386}" dt="2018-01-16T18:19:10.947" v="7381" actId="20577"/>
        <pc:sldMkLst>
          <pc:docMk/>
          <pc:sldMk cId="3713938360" sldId="256"/>
        </pc:sldMkLst>
        <pc:spChg chg="add mod">
          <ac:chgData name="Pyrcz, Michael" userId="0efd8a38-3f8e-46fd-9886-7800c0196e80" providerId="ADAL" clId="{8FB79DBA-B6C5-40EF-B5CE-CAD5CB556386}" dt="2018-01-16T16:42:13.925" v="1346" actId="1076"/>
          <ac:spMkLst>
            <pc:docMk/>
            <pc:sldMk cId="3713938360" sldId="256"/>
            <ac:spMk id="5" creationId="{D7EC2D3E-5D3C-42B5-B84E-C1EDB2C98B93}"/>
          </ac:spMkLst>
        </pc:spChg>
        <pc:spChg chg="mod">
          <ac:chgData name="Pyrcz, Michael" userId="0efd8a38-3f8e-46fd-9886-7800c0196e80" providerId="ADAL" clId="{8FB79DBA-B6C5-40EF-B5CE-CAD5CB556386}" dt="2018-01-16T17:45:43.964" v="5914" actId="1038"/>
          <ac:spMkLst>
            <pc:docMk/>
            <pc:sldMk cId="3713938360" sldId="256"/>
            <ac:spMk id="7" creationId="{00000000-0000-0000-0000-000000000000}"/>
          </ac:spMkLst>
        </pc:spChg>
        <pc:spChg chg="add del mod">
          <ac:chgData name="Pyrcz, Michael" userId="0efd8a38-3f8e-46fd-9886-7800c0196e80" providerId="ADAL" clId="{8FB79DBA-B6C5-40EF-B5CE-CAD5CB556386}" dt="2018-01-16T17:33:06.837" v="5177" actId="1076"/>
          <ac:spMkLst>
            <pc:docMk/>
            <pc:sldMk cId="3713938360" sldId="256"/>
            <ac:spMk id="9" creationId="{00000000-0000-0000-0000-000000000000}"/>
          </ac:spMkLst>
        </pc:spChg>
        <pc:spChg chg="mod">
          <ac:chgData name="Pyrcz, Michael" userId="0efd8a38-3f8e-46fd-9886-7800c0196e80" providerId="ADAL" clId="{8FB79DBA-B6C5-40EF-B5CE-CAD5CB556386}" dt="2018-01-16T18:10:32.732" v="7009" actId="113"/>
          <ac:spMkLst>
            <pc:docMk/>
            <pc:sldMk cId="3713938360" sldId="256"/>
            <ac:spMk id="10" creationId="{00000000-0000-0000-0000-000000000000}"/>
          </ac:spMkLst>
        </pc:spChg>
        <pc:spChg chg="del">
          <ac:chgData name="Pyrcz, Michael" userId="0efd8a38-3f8e-46fd-9886-7800c0196e80" providerId="ADAL" clId="{8FB79DBA-B6C5-40EF-B5CE-CAD5CB556386}" dt="2018-01-16T16:30:31.987" v="91" actId="478"/>
          <ac:spMkLst>
            <pc:docMk/>
            <pc:sldMk cId="3713938360" sldId="256"/>
            <ac:spMk id="26" creationId="{00000000-0000-0000-0000-000000000000}"/>
          </ac:spMkLst>
        </pc:spChg>
        <pc:spChg chg="del">
          <ac:chgData name="Pyrcz, Michael" userId="0efd8a38-3f8e-46fd-9886-7800c0196e80" providerId="ADAL" clId="{8FB79DBA-B6C5-40EF-B5CE-CAD5CB556386}" dt="2018-01-16T16:30:31.987" v="91" actId="478"/>
          <ac:spMkLst>
            <pc:docMk/>
            <pc:sldMk cId="3713938360" sldId="256"/>
            <ac:spMk id="27"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35" creationId="{00000000-0000-0000-0000-000000000000}"/>
          </ac:spMkLst>
        </pc:spChg>
        <pc:spChg chg="mod topLvl">
          <ac:chgData name="Pyrcz, Michael" userId="0efd8a38-3f8e-46fd-9886-7800c0196e80" providerId="ADAL" clId="{8FB79DBA-B6C5-40EF-B5CE-CAD5CB556386}" dt="2018-01-16T16:43:37.144" v="1395" actId="1036"/>
          <ac:spMkLst>
            <pc:docMk/>
            <pc:sldMk cId="3713938360" sldId="256"/>
            <ac:spMk id="37"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38" creationId="{00000000-0000-0000-0000-000000000000}"/>
          </ac:spMkLst>
        </pc:spChg>
        <pc:spChg chg="mod topLvl">
          <ac:chgData name="Pyrcz, Michael" userId="0efd8a38-3f8e-46fd-9886-7800c0196e80" providerId="ADAL" clId="{8FB79DBA-B6C5-40EF-B5CE-CAD5CB556386}" dt="2018-01-16T16:44:26.108" v="1432" actId="1037"/>
          <ac:spMkLst>
            <pc:docMk/>
            <pc:sldMk cId="3713938360" sldId="256"/>
            <ac:spMk id="39" creationId="{00000000-0000-0000-0000-000000000000}"/>
          </ac:spMkLst>
        </pc:spChg>
        <pc:spChg chg="mod topLvl">
          <ac:chgData name="Pyrcz, Michael" userId="0efd8a38-3f8e-46fd-9886-7800c0196e80" providerId="ADAL" clId="{8FB79DBA-B6C5-40EF-B5CE-CAD5CB556386}" dt="2018-01-16T16:43:47.022" v="1407" actId="1036"/>
          <ac:spMkLst>
            <pc:docMk/>
            <pc:sldMk cId="3713938360" sldId="256"/>
            <ac:spMk id="40"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41"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42"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43" creationId="{00000000-0000-0000-0000-000000000000}"/>
          </ac:spMkLst>
        </pc:spChg>
        <pc:spChg chg="mod">
          <ac:chgData name="Pyrcz, Michael" userId="0efd8a38-3f8e-46fd-9886-7800c0196e80" providerId="ADAL" clId="{8FB79DBA-B6C5-40EF-B5CE-CAD5CB556386}" dt="2018-01-16T16:46:45.056" v="1543"/>
          <ac:spMkLst>
            <pc:docMk/>
            <pc:sldMk cId="3713938360" sldId="256"/>
            <ac:spMk id="45" creationId="{00000000-0000-0000-0000-000000000000}"/>
          </ac:spMkLst>
        </pc:spChg>
        <pc:spChg chg="add mod">
          <ac:chgData name="Pyrcz, Michael" userId="0efd8a38-3f8e-46fd-9886-7800c0196e80" providerId="ADAL" clId="{8FB79DBA-B6C5-40EF-B5CE-CAD5CB556386}" dt="2018-01-16T16:45:26.690" v="1440" actId="20577"/>
          <ac:spMkLst>
            <pc:docMk/>
            <pc:sldMk cId="3713938360" sldId="256"/>
            <ac:spMk id="46" creationId="{3E8C6E5E-CF40-49D9-BE1A-B9183B300592}"/>
          </ac:spMkLst>
        </pc:spChg>
        <pc:spChg chg="mod">
          <ac:chgData name="Pyrcz, Michael" userId="0efd8a38-3f8e-46fd-9886-7800c0196e80" providerId="ADAL" clId="{8FB79DBA-B6C5-40EF-B5CE-CAD5CB556386}" dt="2018-01-16T17:51:32.035" v="6159" actId="20577"/>
          <ac:spMkLst>
            <pc:docMk/>
            <pc:sldMk cId="3713938360" sldId="256"/>
            <ac:spMk id="50" creationId="{00000000-0000-0000-0000-000000000000}"/>
          </ac:spMkLst>
        </pc:spChg>
        <pc:spChg chg="mod">
          <ac:chgData name="Pyrcz, Michael" userId="0efd8a38-3f8e-46fd-9886-7800c0196e80" providerId="ADAL" clId="{8FB79DBA-B6C5-40EF-B5CE-CAD5CB556386}" dt="2018-01-16T16:40:10.943" v="1297" actId="1076"/>
          <ac:spMkLst>
            <pc:docMk/>
            <pc:sldMk cId="3713938360" sldId="256"/>
            <ac:spMk id="51" creationId="{00000000-0000-0000-0000-000000000000}"/>
          </ac:spMkLst>
        </pc:spChg>
        <pc:spChg chg="mod">
          <ac:chgData name="Pyrcz, Michael" userId="0efd8a38-3f8e-46fd-9886-7800c0196e80" providerId="ADAL" clId="{8FB79DBA-B6C5-40EF-B5CE-CAD5CB556386}" dt="2018-01-16T18:16:21.445" v="7319" actId="20577"/>
          <ac:spMkLst>
            <pc:docMk/>
            <pc:sldMk cId="3713938360" sldId="256"/>
            <ac:spMk id="52" creationId="{00000000-0000-0000-0000-000000000000}"/>
          </ac:spMkLst>
        </pc:spChg>
        <pc:spChg chg="mod">
          <ac:chgData name="Pyrcz, Michael" userId="0efd8a38-3f8e-46fd-9886-7800c0196e80" providerId="ADAL" clId="{8FB79DBA-B6C5-40EF-B5CE-CAD5CB556386}" dt="2018-01-16T18:19:10.947" v="7381" actId="20577"/>
          <ac:spMkLst>
            <pc:docMk/>
            <pc:sldMk cId="3713938360" sldId="256"/>
            <ac:spMk id="53" creationId="{00000000-0000-0000-0000-000000000000}"/>
          </ac:spMkLst>
        </pc:spChg>
        <pc:spChg chg="del mod">
          <ac:chgData name="Pyrcz, Michael" userId="0efd8a38-3f8e-46fd-9886-7800c0196e80" providerId="ADAL" clId="{8FB79DBA-B6C5-40EF-B5CE-CAD5CB556386}" dt="2018-01-16T17:48:35.968" v="6022" actId="478"/>
          <ac:spMkLst>
            <pc:docMk/>
            <pc:sldMk cId="3713938360" sldId="256"/>
            <ac:spMk id="55" creationId="{00000000-0000-0000-0000-000000000000}"/>
          </ac:spMkLst>
        </pc:spChg>
        <pc:spChg chg="del">
          <ac:chgData name="Pyrcz, Michael" userId="0efd8a38-3f8e-46fd-9886-7800c0196e80" providerId="ADAL" clId="{8FB79DBA-B6C5-40EF-B5CE-CAD5CB556386}" dt="2018-01-16T16:30:31.987" v="91" actId="478"/>
          <ac:spMkLst>
            <pc:docMk/>
            <pc:sldMk cId="3713938360" sldId="256"/>
            <ac:spMk id="58" creationId="{00000000-0000-0000-0000-000000000000}"/>
          </ac:spMkLst>
        </pc:spChg>
        <pc:spChg chg="add mod">
          <ac:chgData name="Pyrcz, Michael" userId="0efd8a38-3f8e-46fd-9886-7800c0196e80" providerId="ADAL" clId="{8FB79DBA-B6C5-40EF-B5CE-CAD5CB556386}" dt="2018-01-16T17:43:19.956" v="5697" actId="1076"/>
          <ac:spMkLst>
            <pc:docMk/>
            <pc:sldMk cId="3713938360" sldId="256"/>
            <ac:spMk id="69" creationId="{BDC2C51B-0336-4455-9052-57D768E1E795}"/>
          </ac:spMkLst>
        </pc:spChg>
        <pc:spChg chg="add mod">
          <ac:chgData name="Pyrcz, Michael" userId="0efd8a38-3f8e-46fd-9886-7800c0196e80" providerId="ADAL" clId="{8FB79DBA-B6C5-40EF-B5CE-CAD5CB556386}" dt="2018-01-16T17:57:14.891" v="6415" actId="1037"/>
          <ac:spMkLst>
            <pc:docMk/>
            <pc:sldMk cId="3713938360" sldId="256"/>
            <ac:spMk id="70" creationId="{65F5B446-03A5-49AA-B539-E65E6D77B430}"/>
          </ac:spMkLst>
        </pc:spChg>
        <pc:spChg chg="add mod">
          <ac:chgData name="Pyrcz, Michael" userId="0efd8a38-3f8e-46fd-9886-7800c0196e80" providerId="ADAL" clId="{8FB79DBA-B6C5-40EF-B5CE-CAD5CB556386}" dt="2018-01-16T17:57:09.378" v="6396" actId="1038"/>
          <ac:spMkLst>
            <pc:docMk/>
            <pc:sldMk cId="3713938360" sldId="256"/>
            <ac:spMk id="71" creationId="{ED09EBE5-63B8-4B8E-9B51-CEE88F272EDA}"/>
          </ac:spMkLst>
        </pc:spChg>
        <pc:spChg chg="add mod">
          <ac:chgData name="Pyrcz, Michael" userId="0efd8a38-3f8e-46fd-9886-7800c0196e80" providerId="ADAL" clId="{8FB79DBA-B6C5-40EF-B5CE-CAD5CB556386}" dt="2018-01-16T17:57:09.378" v="6396" actId="1038"/>
          <ac:spMkLst>
            <pc:docMk/>
            <pc:sldMk cId="3713938360" sldId="256"/>
            <ac:spMk id="72" creationId="{90730A80-682E-42BA-97D9-FE5F6462B6CF}"/>
          </ac:spMkLst>
        </pc:spChg>
        <pc:spChg chg="add mod">
          <ac:chgData name="Pyrcz, Michael" userId="0efd8a38-3f8e-46fd-9886-7800c0196e80" providerId="ADAL" clId="{8FB79DBA-B6C5-40EF-B5CE-CAD5CB556386}" dt="2018-01-16T17:57:09.378" v="6396" actId="1038"/>
          <ac:spMkLst>
            <pc:docMk/>
            <pc:sldMk cId="3713938360" sldId="256"/>
            <ac:spMk id="81" creationId="{D8DD9646-A5F0-4136-90E8-CB9B0CD95080}"/>
          </ac:spMkLst>
        </pc:spChg>
        <pc:spChg chg="add mod">
          <ac:chgData name="Pyrcz, Michael" userId="0efd8a38-3f8e-46fd-9886-7800c0196e80" providerId="ADAL" clId="{8FB79DBA-B6C5-40EF-B5CE-CAD5CB556386}" dt="2018-01-16T17:57:09.378" v="6396" actId="1038"/>
          <ac:spMkLst>
            <pc:docMk/>
            <pc:sldMk cId="3713938360" sldId="256"/>
            <ac:spMk id="82" creationId="{D3A20F81-D632-416F-843A-E6F8BB99B4EE}"/>
          </ac:spMkLst>
        </pc:spChg>
        <pc:spChg chg="add mod">
          <ac:chgData name="Pyrcz, Michael" userId="0efd8a38-3f8e-46fd-9886-7800c0196e80" providerId="ADAL" clId="{8FB79DBA-B6C5-40EF-B5CE-CAD5CB556386}" dt="2018-01-16T17:56:04.055" v="6355" actId="1582"/>
          <ac:spMkLst>
            <pc:docMk/>
            <pc:sldMk cId="3713938360" sldId="256"/>
            <ac:spMk id="83" creationId="{B7B310D8-22C6-4B40-8C55-C28430B9A9EF}"/>
          </ac:spMkLst>
        </pc:spChg>
        <pc:spChg chg="add mod">
          <ac:chgData name="Pyrcz, Michael" userId="0efd8a38-3f8e-46fd-9886-7800c0196e80" providerId="ADAL" clId="{8FB79DBA-B6C5-40EF-B5CE-CAD5CB556386}" dt="2018-01-16T17:56:04.055" v="6355" actId="1582"/>
          <ac:spMkLst>
            <pc:docMk/>
            <pc:sldMk cId="3713938360" sldId="256"/>
            <ac:spMk id="84" creationId="{0AD0853E-8D3A-48AF-9DD6-27420F800516}"/>
          </ac:spMkLst>
        </pc:spChg>
        <pc:spChg chg="add mod">
          <ac:chgData name="Pyrcz, Michael" userId="0efd8a38-3f8e-46fd-9886-7800c0196e80" providerId="ADAL" clId="{8FB79DBA-B6C5-40EF-B5CE-CAD5CB556386}" dt="2018-01-16T17:56:04.055" v="6355" actId="1582"/>
          <ac:spMkLst>
            <pc:docMk/>
            <pc:sldMk cId="3713938360" sldId="256"/>
            <ac:spMk id="85" creationId="{5A03F645-EE7B-4455-BBF9-CA73CC4FB82E}"/>
          </ac:spMkLst>
        </pc:spChg>
        <pc:spChg chg="add mod">
          <ac:chgData name="Pyrcz, Michael" userId="0efd8a38-3f8e-46fd-9886-7800c0196e80" providerId="ADAL" clId="{8FB79DBA-B6C5-40EF-B5CE-CAD5CB556386}" dt="2018-01-16T17:57:35.635" v="6462" actId="1035"/>
          <ac:spMkLst>
            <pc:docMk/>
            <pc:sldMk cId="3713938360" sldId="256"/>
            <ac:spMk id="87" creationId="{CD50BF3C-0F6B-4F76-A0BA-4472367BE8C1}"/>
          </ac:spMkLst>
        </pc:spChg>
        <pc:spChg chg="add mod">
          <ac:chgData name="Pyrcz, Michael" userId="0efd8a38-3f8e-46fd-9886-7800c0196e80" providerId="ADAL" clId="{8FB79DBA-B6C5-40EF-B5CE-CAD5CB556386}" dt="2018-01-16T17:57:58.728" v="6512" actId="20577"/>
          <ac:spMkLst>
            <pc:docMk/>
            <pc:sldMk cId="3713938360" sldId="256"/>
            <ac:spMk id="88" creationId="{B7366627-14A1-46F7-98E6-CD7277A4BCF2}"/>
          </ac:spMkLst>
        </pc:spChg>
        <pc:spChg chg="add mod">
          <ac:chgData name="Pyrcz, Michael" userId="0efd8a38-3f8e-46fd-9886-7800c0196e80" providerId="ADAL" clId="{8FB79DBA-B6C5-40EF-B5CE-CAD5CB556386}" dt="2018-01-16T17:59:06.988" v="6517" actId="164"/>
          <ac:spMkLst>
            <pc:docMk/>
            <pc:sldMk cId="3713938360" sldId="256"/>
            <ac:spMk id="89" creationId="{51B21735-5A6B-4A1A-B26D-D87E6E9E422A}"/>
          </ac:spMkLst>
        </pc:spChg>
        <pc:spChg chg="add mod">
          <ac:chgData name="Pyrcz, Michael" userId="0efd8a38-3f8e-46fd-9886-7800c0196e80" providerId="ADAL" clId="{8FB79DBA-B6C5-40EF-B5CE-CAD5CB556386}" dt="2018-01-16T18:16:03.542" v="7306" actId="1035"/>
          <ac:spMkLst>
            <pc:docMk/>
            <pc:sldMk cId="3713938360" sldId="256"/>
            <ac:spMk id="104" creationId="{93293DAD-E1E2-417C-843B-BE7F9CDC1DB9}"/>
          </ac:spMkLst>
        </pc:spChg>
        <pc:spChg chg="add mod">
          <ac:chgData name="Pyrcz, Michael" userId="0efd8a38-3f8e-46fd-9886-7800c0196e80" providerId="ADAL" clId="{8FB79DBA-B6C5-40EF-B5CE-CAD5CB556386}" dt="2018-01-16T18:16:03.542" v="7306" actId="1035"/>
          <ac:spMkLst>
            <pc:docMk/>
            <pc:sldMk cId="3713938360" sldId="256"/>
            <ac:spMk id="105" creationId="{20E6DF3D-09FC-481B-B190-4888A86416B0}"/>
          </ac:spMkLst>
        </pc:spChg>
        <pc:spChg chg="add mod">
          <ac:chgData name="Pyrcz, Michael" userId="0efd8a38-3f8e-46fd-9886-7800c0196e80" providerId="ADAL" clId="{8FB79DBA-B6C5-40EF-B5CE-CAD5CB556386}" dt="2018-01-16T18:16:03.542" v="7306" actId="1035"/>
          <ac:spMkLst>
            <pc:docMk/>
            <pc:sldMk cId="3713938360" sldId="256"/>
            <ac:spMk id="106" creationId="{846F8548-D6CD-4400-80B3-8C25C3DDE46E}"/>
          </ac:spMkLst>
        </pc:spChg>
        <pc:spChg chg="add mod">
          <ac:chgData name="Pyrcz, Michael" userId="0efd8a38-3f8e-46fd-9886-7800c0196e80" providerId="ADAL" clId="{8FB79DBA-B6C5-40EF-B5CE-CAD5CB556386}" dt="2018-01-16T18:16:03.542" v="7306" actId="1035"/>
          <ac:spMkLst>
            <pc:docMk/>
            <pc:sldMk cId="3713938360" sldId="256"/>
            <ac:spMk id="107" creationId="{AAE02359-E291-4881-B1EC-04FB250FF7AE}"/>
          </ac:spMkLst>
        </pc:spChg>
        <pc:spChg chg="add mod">
          <ac:chgData name="Pyrcz, Michael" userId="0efd8a38-3f8e-46fd-9886-7800c0196e80" providerId="ADAL" clId="{8FB79DBA-B6C5-40EF-B5CE-CAD5CB556386}" dt="2018-01-16T18:16:03.542" v="7306" actId="1035"/>
          <ac:spMkLst>
            <pc:docMk/>
            <pc:sldMk cId="3713938360" sldId="256"/>
            <ac:spMk id="108" creationId="{FABCA9CB-27E9-460A-A3D7-E03EE225811B}"/>
          </ac:spMkLst>
        </pc:spChg>
        <pc:spChg chg="add mod">
          <ac:chgData name="Pyrcz, Michael" userId="0efd8a38-3f8e-46fd-9886-7800c0196e80" providerId="ADAL" clId="{8FB79DBA-B6C5-40EF-B5CE-CAD5CB556386}" dt="2018-01-16T18:16:03.542" v="7306" actId="1035"/>
          <ac:spMkLst>
            <pc:docMk/>
            <pc:sldMk cId="3713938360" sldId="256"/>
            <ac:spMk id="109" creationId="{9D59244F-9A08-486B-9FA1-94F1BF19CA49}"/>
          </ac:spMkLst>
        </pc:spChg>
        <pc:spChg chg="add del mod">
          <ac:chgData name="Pyrcz, Michael" userId="0efd8a38-3f8e-46fd-9886-7800c0196e80" providerId="ADAL" clId="{8FB79DBA-B6C5-40EF-B5CE-CAD5CB556386}" dt="2018-01-16T18:03:52.026" v="6758" actId="478"/>
          <ac:spMkLst>
            <pc:docMk/>
            <pc:sldMk cId="3713938360" sldId="256"/>
            <ac:spMk id="110" creationId="{F9E6A4E3-E270-4222-9C0C-8345E13CDF70}"/>
          </ac:spMkLst>
        </pc:spChg>
        <pc:spChg chg="add mod">
          <ac:chgData name="Pyrcz, Michael" userId="0efd8a38-3f8e-46fd-9886-7800c0196e80" providerId="ADAL" clId="{8FB79DBA-B6C5-40EF-B5CE-CAD5CB556386}" dt="2018-01-16T18:16:03.542" v="7306" actId="1035"/>
          <ac:spMkLst>
            <pc:docMk/>
            <pc:sldMk cId="3713938360" sldId="256"/>
            <ac:spMk id="111" creationId="{923D9851-DC39-456D-B986-8DF11C5F3E2D}"/>
          </ac:spMkLst>
        </pc:spChg>
        <pc:spChg chg="add mod">
          <ac:chgData name="Pyrcz, Michael" userId="0efd8a38-3f8e-46fd-9886-7800c0196e80" providerId="ADAL" clId="{8FB79DBA-B6C5-40EF-B5CE-CAD5CB556386}" dt="2018-01-16T18:16:03.542" v="7306" actId="1035"/>
          <ac:spMkLst>
            <pc:docMk/>
            <pc:sldMk cId="3713938360" sldId="256"/>
            <ac:spMk id="112" creationId="{B5410BDB-BA48-4363-A637-91CADA9C28B4}"/>
          </ac:spMkLst>
        </pc:spChg>
        <pc:grpChg chg="del">
          <ac:chgData name="Pyrcz, Michael" userId="0efd8a38-3f8e-46fd-9886-7800c0196e80" providerId="ADAL" clId="{8FB79DBA-B6C5-40EF-B5CE-CAD5CB556386}" dt="2018-01-16T16:30:31.987" v="91" actId="478"/>
          <ac:grpSpMkLst>
            <pc:docMk/>
            <pc:sldMk cId="3713938360" sldId="256"/>
            <ac:grpSpMk id="23" creationId="{00000000-0000-0000-0000-000000000000}"/>
          </ac:grpSpMkLst>
        </pc:grpChg>
        <pc:grpChg chg="del mod">
          <ac:chgData name="Pyrcz, Michael" userId="0efd8a38-3f8e-46fd-9886-7800c0196e80" providerId="ADAL" clId="{8FB79DBA-B6C5-40EF-B5CE-CAD5CB556386}" dt="2018-01-16T16:43:13.932" v="1362" actId="165"/>
          <ac:grpSpMkLst>
            <pc:docMk/>
            <pc:sldMk cId="3713938360" sldId="256"/>
            <ac:grpSpMk id="44" creationId="{00000000-0000-0000-0000-000000000000}"/>
          </ac:grpSpMkLst>
        </pc:grpChg>
        <pc:grpChg chg="add mod">
          <ac:chgData name="Pyrcz, Michael" userId="0efd8a38-3f8e-46fd-9886-7800c0196e80" providerId="ADAL" clId="{8FB79DBA-B6C5-40EF-B5CE-CAD5CB556386}" dt="2018-01-16T17:57:09.378" v="6396" actId="1038"/>
          <ac:grpSpMkLst>
            <pc:docMk/>
            <pc:sldMk cId="3713938360" sldId="256"/>
            <ac:grpSpMk id="86" creationId="{429E4EBB-7328-48A5-AD19-9A338E92EADD}"/>
          </ac:grpSpMkLst>
        </pc:grpChg>
        <pc:grpChg chg="add mod">
          <ac:chgData name="Pyrcz, Michael" userId="0efd8a38-3f8e-46fd-9886-7800c0196e80" providerId="ADAL" clId="{8FB79DBA-B6C5-40EF-B5CE-CAD5CB556386}" dt="2018-01-16T18:16:03.542" v="7306" actId="1035"/>
          <ac:grpSpMkLst>
            <pc:docMk/>
            <pc:sldMk cId="3713938360" sldId="256"/>
            <ac:grpSpMk id="91" creationId="{16CBEFF7-F6DA-4FA6-9AC8-156068551643}"/>
          </ac:grpSpMkLst>
        </pc:grpChg>
        <pc:grpChg chg="add mod">
          <ac:chgData name="Pyrcz, Michael" userId="0efd8a38-3f8e-46fd-9886-7800c0196e80" providerId="ADAL" clId="{8FB79DBA-B6C5-40EF-B5CE-CAD5CB556386}" dt="2018-01-16T18:16:03.542" v="7306" actId="1035"/>
          <ac:grpSpMkLst>
            <pc:docMk/>
            <pc:sldMk cId="3713938360" sldId="256"/>
            <ac:grpSpMk id="92" creationId="{D34D1AAD-2641-4D82-AB60-BB630FCF15B9}"/>
          </ac:grpSpMkLst>
        </pc:grpChg>
        <pc:grpChg chg="add del mod">
          <ac:chgData name="Pyrcz, Michael" userId="0efd8a38-3f8e-46fd-9886-7800c0196e80" providerId="ADAL" clId="{8FB79DBA-B6C5-40EF-B5CE-CAD5CB556386}" dt="2018-01-16T17:59:28.235" v="6527" actId="478"/>
          <ac:grpSpMkLst>
            <pc:docMk/>
            <pc:sldMk cId="3713938360" sldId="256"/>
            <ac:grpSpMk id="95" creationId="{DA92D832-A3EF-44C3-A51C-8586CD032A5A}"/>
          </ac:grpSpMkLst>
        </pc:grpChg>
        <pc:grpChg chg="add mod">
          <ac:chgData name="Pyrcz, Michael" userId="0efd8a38-3f8e-46fd-9886-7800c0196e80" providerId="ADAL" clId="{8FB79DBA-B6C5-40EF-B5CE-CAD5CB556386}" dt="2018-01-16T18:16:03.542" v="7306" actId="1035"/>
          <ac:grpSpMkLst>
            <pc:docMk/>
            <pc:sldMk cId="3713938360" sldId="256"/>
            <ac:grpSpMk id="98" creationId="{AF99901A-27AD-4108-A89D-B6A732CF63DC}"/>
          </ac:grpSpMkLst>
        </pc:grpChg>
        <pc:grpChg chg="add mod">
          <ac:chgData name="Pyrcz, Michael" userId="0efd8a38-3f8e-46fd-9886-7800c0196e80" providerId="ADAL" clId="{8FB79DBA-B6C5-40EF-B5CE-CAD5CB556386}" dt="2018-01-16T18:16:03.542" v="7306" actId="1035"/>
          <ac:grpSpMkLst>
            <pc:docMk/>
            <pc:sldMk cId="3713938360" sldId="256"/>
            <ac:grpSpMk id="101" creationId="{070E7AB7-D3AA-4CA9-8FA6-DE420A44435A}"/>
          </ac:grpSpMkLst>
        </pc:grpChg>
        <pc:picChg chg="add mod">
          <ac:chgData name="Pyrcz, Michael" userId="0efd8a38-3f8e-46fd-9886-7800c0196e80" providerId="ADAL" clId="{8FB79DBA-B6C5-40EF-B5CE-CAD5CB556386}" dt="2018-01-16T16:41:21.530" v="1301" actId="1076"/>
          <ac:picMkLst>
            <pc:docMk/>
            <pc:sldMk cId="3713938360" sldId="256"/>
            <ac:picMk id="2" creationId="{A3BEF03C-D455-4A8B-91DB-A6834F453D60}"/>
          </ac:picMkLst>
        </pc:picChg>
        <pc:picChg chg="add del">
          <ac:chgData name="Pyrcz, Michael" userId="0efd8a38-3f8e-46fd-9886-7800c0196e80" providerId="ADAL" clId="{8FB79DBA-B6C5-40EF-B5CE-CAD5CB556386}" dt="2018-01-16T16:41:34.280" v="1303" actId="478"/>
          <ac:picMkLst>
            <pc:docMk/>
            <pc:sldMk cId="3713938360" sldId="256"/>
            <ac:picMk id="3" creationId="{3D0D20BC-D1DC-4C04-957E-68ECD24174BF}"/>
          </ac:picMkLst>
        </pc:picChg>
        <pc:picChg chg="del">
          <ac:chgData name="Pyrcz, Michael" userId="0efd8a38-3f8e-46fd-9886-7800c0196e80" providerId="ADAL" clId="{8FB79DBA-B6C5-40EF-B5CE-CAD5CB556386}" dt="2018-01-16T16:30:31.987" v="91" actId="478"/>
          <ac:picMkLst>
            <pc:docMk/>
            <pc:sldMk cId="3713938360" sldId="256"/>
            <ac:picMk id="8"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28" creationId="{00000000-0000-0000-0000-000000000000}"/>
          </ac:picMkLst>
        </pc:picChg>
        <pc:picChg chg="mod topLvl">
          <ac:chgData name="Pyrcz, Michael" userId="0efd8a38-3f8e-46fd-9886-7800c0196e80" providerId="ADAL" clId="{8FB79DBA-B6C5-40EF-B5CE-CAD5CB556386}" dt="2018-01-16T16:44:26.108" v="1432" actId="1037"/>
          <ac:picMkLst>
            <pc:docMk/>
            <pc:sldMk cId="3713938360" sldId="256"/>
            <ac:picMk id="29" creationId="{00000000-0000-0000-0000-000000000000}"/>
          </ac:picMkLst>
        </pc:picChg>
        <pc:picChg chg="mod topLvl">
          <ac:chgData name="Pyrcz, Michael" userId="0efd8a38-3f8e-46fd-9886-7800c0196e80" providerId="ADAL" clId="{8FB79DBA-B6C5-40EF-B5CE-CAD5CB556386}" dt="2018-01-16T16:43:37.144" v="1395" actId="1036"/>
          <ac:picMkLst>
            <pc:docMk/>
            <pc:sldMk cId="3713938360" sldId="256"/>
            <ac:picMk id="30"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31"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32"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33" creationId="{00000000-0000-0000-0000-000000000000}"/>
          </ac:picMkLst>
        </pc:picChg>
        <pc:picChg chg="mod topLvl">
          <ac:chgData name="Pyrcz, Michael" userId="0efd8a38-3f8e-46fd-9886-7800c0196e80" providerId="ADAL" clId="{8FB79DBA-B6C5-40EF-B5CE-CAD5CB556386}" dt="2018-01-16T16:43:47.022" v="1407" actId="1036"/>
          <ac:picMkLst>
            <pc:docMk/>
            <pc:sldMk cId="3713938360" sldId="256"/>
            <ac:picMk id="34" creationId="{00000000-0000-0000-0000-000000000000}"/>
          </ac:picMkLst>
        </pc:picChg>
        <pc:picChg chg="del">
          <ac:chgData name="Pyrcz, Michael" userId="0efd8a38-3f8e-46fd-9886-7800c0196e80" providerId="ADAL" clId="{8FB79DBA-B6C5-40EF-B5CE-CAD5CB556386}" dt="2018-01-16T16:48:03.101" v="1655" actId="478"/>
          <ac:picMkLst>
            <pc:docMk/>
            <pc:sldMk cId="3713938360" sldId="256"/>
            <ac:picMk id="54" creationId="{00000000-0000-0000-0000-000000000000}"/>
          </ac:picMkLst>
        </pc:picChg>
        <pc:picChg chg="del">
          <ac:chgData name="Pyrcz, Michael" userId="0efd8a38-3f8e-46fd-9886-7800c0196e80" providerId="ADAL" clId="{8FB79DBA-B6C5-40EF-B5CE-CAD5CB556386}" dt="2018-01-16T17:03:15.132" v="3294" actId="478"/>
          <ac:picMkLst>
            <pc:docMk/>
            <pc:sldMk cId="3713938360" sldId="256"/>
            <ac:picMk id="56" creationId="{00000000-0000-0000-0000-000000000000}"/>
          </ac:picMkLst>
        </pc:picChg>
        <pc:cxnChg chg="add mod">
          <ac:chgData name="Pyrcz, Michael" userId="0efd8a38-3f8e-46fd-9886-7800c0196e80" providerId="ADAL" clId="{8FB79DBA-B6C5-40EF-B5CE-CAD5CB556386}" dt="2018-01-16T16:44:34.288" v="1433" actId="14100"/>
          <ac:cxnSpMkLst>
            <pc:docMk/>
            <pc:sldMk cId="3713938360" sldId="256"/>
            <ac:cxnSpMk id="11" creationId="{38590A97-AAB1-4385-A986-BE3D3453924A}"/>
          </ac:cxnSpMkLst>
        </pc:cxnChg>
        <pc:cxnChg chg="mod">
          <ac:chgData name="Pyrcz, Michael" userId="0efd8a38-3f8e-46fd-9886-7800c0196e80" providerId="ADAL" clId="{8FB79DBA-B6C5-40EF-B5CE-CAD5CB556386}" dt="2018-01-16T16:30:31.987" v="91" actId="478"/>
          <ac:cxnSpMkLst>
            <pc:docMk/>
            <pc:sldMk cId="3713938360" sldId="256"/>
            <ac:cxnSpMk id="14" creationId="{00000000-0000-0000-0000-000000000000}"/>
          </ac:cxnSpMkLst>
        </pc:cxnChg>
        <pc:cxnChg chg="mod">
          <ac:chgData name="Pyrcz, Michael" userId="0efd8a38-3f8e-46fd-9886-7800c0196e80" providerId="ADAL" clId="{8FB79DBA-B6C5-40EF-B5CE-CAD5CB556386}" dt="2018-01-16T16:30:31.987" v="91" actId="478"/>
          <ac:cxnSpMkLst>
            <pc:docMk/>
            <pc:sldMk cId="3713938360" sldId="256"/>
            <ac:cxnSpMk id="15" creationId="{00000000-0000-0000-0000-000000000000}"/>
          </ac:cxnSpMkLst>
        </pc:cxnChg>
        <pc:cxnChg chg="del">
          <ac:chgData name="Pyrcz, Michael" userId="0efd8a38-3f8e-46fd-9886-7800c0196e80" providerId="ADAL" clId="{8FB79DBA-B6C5-40EF-B5CE-CAD5CB556386}" dt="2018-01-16T16:30:31.987" v="91" actId="478"/>
          <ac:cxnSpMkLst>
            <pc:docMk/>
            <pc:sldMk cId="3713938360" sldId="256"/>
            <ac:cxnSpMk id="25" creationId="{00000000-0000-0000-0000-000000000000}"/>
          </ac:cxnSpMkLst>
        </pc:cxnChg>
        <pc:cxnChg chg="mod">
          <ac:chgData name="Pyrcz, Michael" userId="0efd8a38-3f8e-46fd-9886-7800c0196e80" providerId="ADAL" clId="{8FB79DBA-B6C5-40EF-B5CE-CAD5CB556386}" dt="2018-01-16T16:40:10.943" v="1297" actId="1076"/>
          <ac:cxnSpMkLst>
            <pc:docMk/>
            <pc:sldMk cId="3713938360" sldId="256"/>
            <ac:cxnSpMk id="47" creationId="{00000000-0000-0000-0000-000000000000}"/>
          </ac:cxnSpMkLst>
        </pc:cxnChg>
        <pc:cxnChg chg="mod">
          <ac:chgData name="Pyrcz, Michael" userId="0efd8a38-3f8e-46fd-9886-7800c0196e80" providerId="ADAL" clId="{8FB79DBA-B6C5-40EF-B5CE-CAD5CB556386}" dt="2018-01-16T16:40:10.943" v="1297" actId="1076"/>
          <ac:cxnSpMkLst>
            <pc:docMk/>
            <pc:sldMk cId="3713938360" sldId="256"/>
            <ac:cxnSpMk id="49" creationId="{00000000-0000-0000-0000-000000000000}"/>
          </ac:cxnSpMkLst>
        </pc:cxnChg>
        <pc:cxnChg chg="add mod">
          <ac:chgData name="Pyrcz, Michael" userId="0efd8a38-3f8e-46fd-9886-7800c0196e80" providerId="ADAL" clId="{8FB79DBA-B6C5-40EF-B5CE-CAD5CB556386}" dt="2018-01-16T16:42:54.079" v="1355" actId="14100"/>
          <ac:cxnSpMkLst>
            <pc:docMk/>
            <pc:sldMk cId="3713938360" sldId="256"/>
            <ac:cxnSpMk id="59" creationId="{C3C1521B-CEC9-4851-B450-3D3CB5745F4B}"/>
          </ac:cxnSpMkLst>
        </pc:cxnChg>
        <pc:cxnChg chg="add mod">
          <ac:chgData name="Pyrcz, Michael" userId="0efd8a38-3f8e-46fd-9886-7800c0196e80" providerId="ADAL" clId="{8FB79DBA-B6C5-40EF-B5CE-CAD5CB556386}" dt="2018-01-16T16:44:01.489" v="1412" actId="14100"/>
          <ac:cxnSpMkLst>
            <pc:docMk/>
            <pc:sldMk cId="3713938360" sldId="256"/>
            <ac:cxnSpMk id="60" creationId="{60FFD256-FCB2-4D4B-93F9-508BAC5251F4}"/>
          </ac:cxnSpMkLst>
        </pc:cxnChg>
        <pc:cxnChg chg="add mod">
          <ac:chgData name="Pyrcz, Michael" userId="0efd8a38-3f8e-46fd-9886-7800c0196e80" providerId="ADAL" clId="{8FB79DBA-B6C5-40EF-B5CE-CAD5CB556386}" dt="2018-01-16T16:44:18.196" v="1418" actId="1076"/>
          <ac:cxnSpMkLst>
            <pc:docMk/>
            <pc:sldMk cId="3713938360" sldId="256"/>
            <ac:cxnSpMk id="61" creationId="{ED7F393F-F3B8-4B7C-9EE4-C8655970F16B}"/>
          </ac:cxnSpMkLst>
        </pc:cxnChg>
        <pc:cxnChg chg="add mod">
          <ac:chgData name="Pyrcz, Michael" userId="0efd8a38-3f8e-46fd-9886-7800c0196e80" providerId="ADAL" clId="{8FB79DBA-B6C5-40EF-B5CE-CAD5CB556386}" dt="2018-01-16T16:45:00.887" v="1438" actId="14100"/>
          <ac:cxnSpMkLst>
            <pc:docMk/>
            <pc:sldMk cId="3713938360" sldId="256"/>
            <ac:cxnSpMk id="64" creationId="{BAC3B242-436C-4C68-829B-F1E27CCC6AEE}"/>
          </ac:cxnSpMkLst>
        </pc:cxnChg>
        <pc:cxnChg chg="add mod">
          <ac:chgData name="Pyrcz, Michael" userId="0efd8a38-3f8e-46fd-9886-7800c0196e80" providerId="ADAL" clId="{8FB79DBA-B6C5-40EF-B5CE-CAD5CB556386}" dt="2018-01-16T17:57:09.378" v="6396" actId="1038"/>
          <ac:cxnSpMkLst>
            <pc:docMk/>
            <pc:sldMk cId="3713938360" sldId="256"/>
            <ac:cxnSpMk id="73" creationId="{8F359F86-FE92-4DC3-A967-F571A11BF60E}"/>
          </ac:cxnSpMkLst>
        </pc:cxnChg>
        <pc:cxnChg chg="add mod">
          <ac:chgData name="Pyrcz, Michael" userId="0efd8a38-3f8e-46fd-9886-7800c0196e80" providerId="ADAL" clId="{8FB79DBA-B6C5-40EF-B5CE-CAD5CB556386}" dt="2018-01-16T17:57:09.378" v="6396" actId="1038"/>
          <ac:cxnSpMkLst>
            <pc:docMk/>
            <pc:sldMk cId="3713938360" sldId="256"/>
            <ac:cxnSpMk id="74" creationId="{38626233-11EF-49EF-A902-28BC02E7947B}"/>
          </ac:cxnSpMkLst>
        </pc:cxnChg>
        <pc:cxnChg chg="add mod">
          <ac:chgData name="Pyrcz, Michael" userId="0efd8a38-3f8e-46fd-9886-7800c0196e80" providerId="ADAL" clId="{8FB79DBA-B6C5-40EF-B5CE-CAD5CB556386}" dt="2018-01-16T17:57:09.378" v="6396" actId="1038"/>
          <ac:cxnSpMkLst>
            <pc:docMk/>
            <pc:sldMk cId="3713938360" sldId="256"/>
            <ac:cxnSpMk id="76" creationId="{0C9CEF9E-D78E-4905-8ED3-670E673962D0}"/>
          </ac:cxnSpMkLst>
        </pc:cxnChg>
        <pc:cxnChg chg="add del mod">
          <ac:chgData name="Pyrcz, Michael" userId="0efd8a38-3f8e-46fd-9886-7800c0196e80" providerId="ADAL" clId="{8FB79DBA-B6C5-40EF-B5CE-CAD5CB556386}" dt="2018-01-16T17:54:36.041" v="6241" actId="478"/>
          <ac:cxnSpMkLst>
            <pc:docMk/>
            <pc:sldMk cId="3713938360" sldId="256"/>
            <ac:cxnSpMk id="77" creationId="{75019816-A655-43A1-9E84-0E437D190447}"/>
          </ac:cxnSpMkLst>
        </pc:cxnChg>
        <pc:cxnChg chg="add mod">
          <ac:chgData name="Pyrcz, Michael" userId="0efd8a38-3f8e-46fd-9886-7800c0196e80" providerId="ADAL" clId="{8FB79DBA-B6C5-40EF-B5CE-CAD5CB556386}" dt="2018-01-16T17:57:09.378" v="6396" actId="1038"/>
          <ac:cxnSpMkLst>
            <pc:docMk/>
            <pc:sldMk cId="3713938360" sldId="256"/>
            <ac:cxnSpMk id="80" creationId="{367A8AB2-F936-43AA-8359-906E2DED3F6E}"/>
          </ac:cxnSpMkLst>
        </pc:cxnChg>
        <pc:cxnChg chg="add mod">
          <ac:chgData name="Pyrcz, Michael" userId="0efd8a38-3f8e-46fd-9886-7800c0196e80" providerId="ADAL" clId="{8FB79DBA-B6C5-40EF-B5CE-CAD5CB556386}" dt="2018-01-16T17:59:06.988" v="6517" actId="164"/>
          <ac:cxnSpMkLst>
            <pc:docMk/>
            <pc:sldMk cId="3713938360" sldId="256"/>
            <ac:cxnSpMk id="90" creationId="{DB874B4C-1ED6-4E2A-8186-E9449BC051E1}"/>
          </ac:cxnSpMkLst>
        </pc:cxnChg>
        <pc:cxnChg chg="add mod">
          <ac:chgData name="Pyrcz, Michael" userId="0efd8a38-3f8e-46fd-9886-7800c0196e80" providerId="ADAL" clId="{8FB79DBA-B6C5-40EF-B5CE-CAD5CB556386}" dt="2018-01-16T18:16:03.542" v="7306" actId="1035"/>
          <ac:cxnSpMkLst>
            <pc:docMk/>
            <pc:sldMk cId="3713938360" sldId="256"/>
            <ac:cxnSpMk id="114" creationId="{C70CB53A-C420-4E20-A784-4B72462E81B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66D15C-5C84-4908-8A8E-10D650C25D9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46619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51336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19493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85739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66D15C-5C84-4908-8A8E-10D650C25D9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428478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66D15C-5C84-4908-8A8E-10D650C25D9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345563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66D15C-5C84-4908-8A8E-10D650C25D9E}"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9428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66D15C-5C84-4908-8A8E-10D650C25D9E}"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91963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6D15C-5C84-4908-8A8E-10D650C25D9E}"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95656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66D15C-5C84-4908-8A8E-10D650C25D9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6868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66D15C-5C84-4908-8A8E-10D650C25D9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80556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6D15C-5C84-4908-8A8E-10D650C25D9E}" type="datetimeFigureOut">
              <a:rPr lang="en-US" smtClean="0"/>
              <a:t>1/16/2018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B26D3-3628-4329-B7C9-6CB5A08016CD}" type="slidenum">
              <a:rPr lang="en-US" smtClean="0"/>
              <a:t>‹#›</a:t>
            </a:fld>
            <a:endParaRPr lang="en-US"/>
          </a:p>
        </p:txBody>
      </p:sp>
    </p:spTree>
    <p:extLst>
      <p:ext uri="{BB962C8B-B14F-4D97-AF65-F5344CB8AC3E}">
        <p14:creationId xmlns:p14="http://schemas.microsoft.com/office/powerpoint/2010/main" val="131423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66262" y="1392728"/>
            <a:ext cx="3886637" cy="5170646"/>
          </a:xfrm>
          <a:prstGeom prst="rect">
            <a:avLst/>
          </a:prstGeom>
          <a:noFill/>
        </p:spPr>
        <p:txBody>
          <a:bodyPr wrap="square" rtlCol="0">
            <a:spAutoFit/>
          </a:bodyPr>
          <a:lstStyle/>
          <a:p>
            <a:pPr algn="ctr"/>
            <a:r>
              <a:rPr lang="en-US" sz="1500" u="sng" dirty="0"/>
              <a:t>1. What is Subsurface Uncertainty?</a:t>
            </a:r>
          </a:p>
          <a:p>
            <a:pPr algn="just"/>
            <a:r>
              <a:rPr lang="en-US" sz="1050" dirty="0"/>
              <a:t>Uncertainty is not an intrinsic property of the subsurface.  At every location (</a:t>
            </a:r>
            <a:r>
              <a:rPr lang="en-US" sz="1050" b="1" dirty="0"/>
              <a:t>u</a:t>
            </a:r>
            <a:r>
              <a:rPr lang="el-GR" sz="1050" baseline="-25000" dirty="0"/>
              <a:t>α</a:t>
            </a:r>
            <a:r>
              <a:rPr lang="en-US" sz="1050" dirty="0"/>
              <a:t>) within the volume of interest the true properties  could be measured if we had access (facies, porosity etc.). </a:t>
            </a:r>
            <a:r>
              <a:rPr lang="en-US" sz="1050" b="1" dirty="0"/>
              <a:t>Uncertainty is a function of our ignorance</a:t>
            </a:r>
            <a:r>
              <a:rPr lang="en-US" sz="1050" dirty="0"/>
              <a:t>, our inability to observed and measure the subsurface with the coverage and scale required to support our scientific questions and decision making.  </a:t>
            </a:r>
          </a:p>
          <a:p>
            <a:pPr algn="just"/>
            <a:endParaRPr lang="en-US" sz="1050" dirty="0"/>
          </a:p>
          <a:p>
            <a:pPr algn="just"/>
            <a:r>
              <a:rPr lang="en-US" sz="1050" dirty="0"/>
              <a:t>This </a:t>
            </a:r>
            <a:r>
              <a:rPr lang="en-US" sz="1050" b="1" dirty="0"/>
              <a:t>sparsity of sample data combined with heterogeneity results in uncertainty</a:t>
            </a:r>
            <a:r>
              <a:rPr lang="en-US" sz="1050" dirty="0"/>
              <a:t>.  If the subsurface was homogeneous then with few measurements uncertainty would be reduced and estimates resolved to a sufficient degree of exactitude.</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b="1" dirty="0"/>
              <a:t>Subsurface uncertainty is a model</a:t>
            </a:r>
            <a:r>
              <a:rPr lang="en-US" sz="1050" dirty="0"/>
              <a:t>. We should use the term “</a:t>
            </a:r>
            <a:r>
              <a:rPr lang="en-US" sz="1050" b="1" dirty="0"/>
              <a:t>uncertainty model</a:t>
            </a:r>
            <a:r>
              <a:rPr lang="en-US" sz="1050" dirty="0"/>
              <a:t>”. As with all models, our uncertainty model is imperfect, but useful.  Our uncertainty assessment is a function of a set of subjective decisions and parameter choices.  The degree of objectivity is improved by ensuring each of the decisions and parameters are defendable given the available data and judicious use of analogs. </a:t>
            </a:r>
          </a:p>
        </p:txBody>
      </p:sp>
      <p:sp>
        <p:nvSpPr>
          <p:cNvPr id="4" name="Rectangle 3"/>
          <p:cNvSpPr/>
          <p:nvPr/>
        </p:nvSpPr>
        <p:spPr>
          <a:xfrm>
            <a:off x="467762" y="405205"/>
            <a:ext cx="11084460" cy="646331"/>
          </a:xfrm>
          <a:prstGeom prst="rect">
            <a:avLst/>
          </a:prstGeom>
        </p:spPr>
        <p:txBody>
          <a:bodyPr wrap="square">
            <a:spAutoFit/>
          </a:bodyPr>
          <a:lstStyle/>
          <a:p>
            <a:pPr algn="ctr"/>
            <a:r>
              <a:rPr lang="en-US" dirty="0"/>
              <a:t>An explanation of </a:t>
            </a:r>
            <a:r>
              <a:rPr lang="en-US" b="1" dirty="0"/>
              <a:t>UNCERTAINTY</a:t>
            </a:r>
            <a:r>
              <a:rPr lang="en-US" dirty="0"/>
              <a:t> for geoscientists and geo-engineers.</a:t>
            </a:r>
          </a:p>
          <a:p>
            <a:pPr algn="ctr"/>
            <a:r>
              <a:rPr lang="en-US" dirty="0"/>
              <a:t>Michael Pyrcz, University of Texas at Austin, @GeostatsGuy</a:t>
            </a:r>
          </a:p>
        </p:txBody>
      </p:sp>
      <p:sp>
        <p:nvSpPr>
          <p:cNvPr id="7" name="TextBox 6"/>
          <p:cNvSpPr txBox="1"/>
          <p:nvPr/>
        </p:nvSpPr>
        <p:spPr>
          <a:xfrm>
            <a:off x="1591904" y="1054758"/>
            <a:ext cx="9817124" cy="323165"/>
          </a:xfrm>
          <a:prstGeom prst="rect">
            <a:avLst/>
          </a:prstGeom>
          <a:noFill/>
        </p:spPr>
        <p:txBody>
          <a:bodyPr wrap="square" rtlCol="0">
            <a:spAutoFit/>
          </a:bodyPr>
          <a:lstStyle/>
          <a:p>
            <a:r>
              <a:rPr lang="en-US" sz="1500" dirty="0"/>
              <a:t>A description of the concepts of uncertainty essential to subsurface data collection, modeling and decision making.</a:t>
            </a:r>
          </a:p>
        </p:txBody>
      </p:sp>
      <p:sp>
        <p:nvSpPr>
          <p:cNvPr id="9" name="Rectangle 8"/>
          <p:cNvSpPr/>
          <p:nvPr/>
        </p:nvSpPr>
        <p:spPr>
          <a:xfrm>
            <a:off x="1779532" y="6539028"/>
            <a:ext cx="2380780" cy="230832"/>
          </a:xfrm>
          <a:prstGeom prst="rect">
            <a:avLst/>
          </a:prstGeom>
        </p:spPr>
        <p:txBody>
          <a:bodyPr wrap="none">
            <a:spAutoFit/>
          </a:bodyPr>
          <a:lstStyle/>
          <a:p>
            <a:r>
              <a:rPr lang="en-US" sz="900" dirty="0"/>
              <a:t>Core image from https://www.fei.com/oil-gas/</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663" y="4367783"/>
            <a:ext cx="212847" cy="303679"/>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7969" y="4787408"/>
            <a:ext cx="212847" cy="303679"/>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0603" y="3643640"/>
            <a:ext cx="212847" cy="303679"/>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0513" y="3954998"/>
            <a:ext cx="212847" cy="303679"/>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0015" y="4098575"/>
            <a:ext cx="212847" cy="303679"/>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9016" y="4479637"/>
            <a:ext cx="212847" cy="303679"/>
          </a:xfrm>
          <a:prstGeom prst="rect">
            <a:avLst/>
          </a:prstGeom>
        </p:spPr>
      </p:pic>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8256" y="4666075"/>
            <a:ext cx="212847" cy="303679"/>
          </a:xfrm>
          <a:prstGeom prst="rect">
            <a:avLst/>
          </a:prstGeom>
        </p:spPr>
      </p:pic>
      <p:sp>
        <p:nvSpPr>
          <p:cNvPr id="35" name="Freeform 34"/>
          <p:cNvSpPr/>
          <p:nvPr/>
        </p:nvSpPr>
        <p:spPr>
          <a:xfrm>
            <a:off x="399322" y="3589664"/>
            <a:ext cx="2772223" cy="1649775"/>
          </a:xfrm>
          <a:custGeom>
            <a:avLst/>
            <a:gdLst>
              <a:gd name="connsiteX0" fmla="*/ 2492308 w 2942571"/>
              <a:gd name="connsiteY0" fmla="*/ 169945 h 1751151"/>
              <a:gd name="connsiteX1" fmla="*/ 1796983 w 2942571"/>
              <a:gd name="connsiteY1" fmla="*/ 36595 h 1751151"/>
              <a:gd name="connsiteX2" fmla="*/ 1101658 w 2942571"/>
              <a:gd name="connsiteY2" fmla="*/ 36595 h 1751151"/>
              <a:gd name="connsiteX3" fmla="*/ 587308 w 2942571"/>
              <a:gd name="connsiteY3" fmla="*/ 455695 h 1751151"/>
              <a:gd name="connsiteX4" fmla="*/ 101533 w 2942571"/>
              <a:gd name="connsiteY4" fmla="*/ 846220 h 1751151"/>
              <a:gd name="connsiteX5" fmla="*/ 72958 w 2942571"/>
              <a:gd name="connsiteY5" fmla="*/ 1417720 h 1751151"/>
              <a:gd name="connsiteX6" fmla="*/ 911158 w 2942571"/>
              <a:gd name="connsiteY6" fmla="*/ 1712995 h 1751151"/>
              <a:gd name="connsiteX7" fmla="*/ 1920808 w 2942571"/>
              <a:gd name="connsiteY7" fmla="*/ 1674895 h 1751151"/>
              <a:gd name="connsiteX8" fmla="*/ 2787583 w 2942571"/>
              <a:gd name="connsiteY8" fmla="*/ 1055770 h 1751151"/>
              <a:gd name="connsiteX9" fmla="*/ 2920933 w 2942571"/>
              <a:gd name="connsiteY9" fmla="*/ 446170 h 1751151"/>
              <a:gd name="connsiteX10" fmla="*/ 2492308 w 2942571"/>
              <a:gd name="connsiteY10" fmla="*/ 169945 h 175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2571" h="1751151">
                <a:moveTo>
                  <a:pt x="2492308" y="169945"/>
                </a:moveTo>
                <a:cubicBezTo>
                  <a:pt x="2304983" y="101683"/>
                  <a:pt x="2028758" y="58820"/>
                  <a:pt x="1796983" y="36595"/>
                </a:cubicBezTo>
                <a:cubicBezTo>
                  <a:pt x="1565208" y="14370"/>
                  <a:pt x="1303270" y="-33255"/>
                  <a:pt x="1101658" y="36595"/>
                </a:cubicBezTo>
                <a:cubicBezTo>
                  <a:pt x="900046" y="106445"/>
                  <a:pt x="587308" y="455695"/>
                  <a:pt x="587308" y="455695"/>
                </a:cubicBezTo>
                <a:cubicBezTo>
                  <a:pt x="420621" y="590632"/>
                  <a:pt x="187258" y="685883"/>
                  <a:pt x="101533" y="846220"/>
                </a:cubicBezTo>
                <a:cubicBezTo>
                  <a:pt x="15808" y="1006557"/>
                  <a:pt x="-61979" y="1273258"/>
                  <a:pt x="72958" y="1417720"/>
                </a:cubicBezTo>
                <a:cubicBezTo>
                  <a:pt x="207895" y="1562182"/>
                  <a:pt x="603183" y="1670133"/>
                  <a:pt x="911158" y="1712995"/>
                </a:cubicBezTo>
                <a:cubicBezTo>
                  <a:pt x="1219133" y="1755858"/>
                  <a:pt x="1608070" y="1784433"/>
                  <a:pt x="1920808" y="1674895"/>
                </a:cubicBezTo>
                <a:cubicBezTo>
                  <a:pt x="2233546" y="1565357"/>
                  <a:pt x="2620896" y="1260557"/>
                  <a:pt x="2787583" y="1055770"/>
                </a:cubicBezTo>
                <a:cubicBezTo>
                  <a:pt x="2954270" y="850983"/>
                  <a:pt x="2963795" y="589045"/>
                  <a:pt x="2920933" y="446170"/>
                </a:cubicBezTo>
                <a:cubicBezTo>
                  <a:pt x="2878071" y="303295"/>
                  <a:pt x="2679633" y="238207"/>
                  <a:pt x="2492308" y="169945"/>
                </a:cubicBezTo>
                <a:close/>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636569" y="3812413"/>
            <a:ext cx="258547" cy="202972"/>
          </a:xfrm>
          <a:prstGeom prst="rect">
            <a:avLst/>
          </a:prstGeom>
        </p:spPr>
        <p:txBody>
          <a:bodyPr wrap="none">
            <a:spAutoFit/>
          </a:bodyPr>
          <a:lstStyle/>
          <a:p>
            <a:r>
              <a:rPr lang="en-US" sz="800" b="1" dirty="0"/>
              <a:t>u</a:t>
            </a:r>
            <a:r>
              <a:rPr lang="en-US" sz="800" baseline="-25000" dirty="0"/>
              <a:t>3</a:t>
            </a:r>
          </a:p>
        </p:txBody>
      </p:sp>
      <p:sp>
        <p:nvSpPr>
          <p:cNvPr id="38" name="Rectangle 37"/>
          <p:cNvSpPr/>
          <p:nvPr/>
        </p:nvSpPr>
        <p:spPr>
          <a:xfrm>
            <a:off x="933424" y="4555536"/>
            <a:ext cx="258547" cy="202972"/>
          </a:xfrm>
          <a:prstGeom prst="rect">
            <a:avLst/>
          </a:prstGeom>
        </p:spPr>
        <p:txBody>
          <a:bodyPr wrap="none">
            <a:spAutoFit/>
          </a:bodyPr>
          <a:lstStyle/>
          <a:p>
            <a:r>
              <a:rPr lang="en-US" sz="800" b="1" dirty="0"/>
              <a:t>u</a:t>
            </a:r>
            <a:r>
              <a:rPr lang="en-US" sz="800" baseline="-25000" dirty="0"/>
              <a:t>1</a:t>
            </a:r>
          </a:p>
        </p:txBody>
      </p:sp>
      <p:sp>
        <p:nvSpPr>
          <p:cNvPr id="39" name="Rectangle 38"/>
          <p:cNvSpPr/>
          <p:nvPr/>
        </p:nvSpPr>
        <p:spPr>
          <a:xfrm>
            <a:off x="1388696" y="4989601"/>
            <a:ext cx="258547" cy="202972"/>
          </a:xfrm>
          <a:prstGeom prst="rect">
            <a:avLst/>
          </a:prstGeom>
        </p:spPr>
        <p:txBody>
          <a:bodyPr wrap="none">
            <a:spAutoFit/>
          </a:bodyPr>
          <a:lstStyle/>
          <a:p>
            <a:r>
              <a:rPr lang="en-US" sz="800" b="1" dirty="0"/>
              <a:t>u</a:t>
            </a:r>
            <a:r>
              <a:rPr lang="en-US" sz="800" baseline="-25000" dirty="0"/>
              <a:t>2</a:t>
            </a:r>
          </a:p>
        </p:txBody>
      </p:sp>
      <p:sp>
        <p:nvSpPr>
          <p:cNvPr id="40" name="Rectangle 39"/>
          <p:cNvSpPr/>
          <p:nvPr/>
        </p:nvSpPr>
        <p:spPr>
          <a:xfrm>
            <a:off x="2094222" y="4883525"/>
            <a:ext cx="258547" cy="202972"/>
          </a:xfrm>
          <a:prstGeom prst="rect">
            <a:avLst/>
          </a:prstGeom>
        </p:spPr>
        <p:txBody>
          <a:bodyPr wrap="none">
            <a:spAutoFit/>
          </a:bodyPr>
          <a:lstStyle/>
          <a:p>
            <a:r>
              <a:rPr lang="en-US" sz="800" b="1" dirty="0"/>
              <a:t>u</a:t>
            </a:r>
            <a:r>
              <a:rPr lang="en-US" sz="800" baseline="-25000" dirty="0"/>
              <a:t>4</a:t>
            </a:r>
          </a:p>
        </p:txBody>
      </p:sp>
      <p:sp>
        <p:nvSpPr>
          <p:cNvPr id="41" name="Rectangle 40"/>
          <p:cNvSpPr/>
          <p:nvPr/>
        </p:nvSpPr>
        <p:spPr>
          <a:xfrm>
            <a:off x="2514979" y="4288480"/>
            <a:ext cx="258547" cy="202972"/>
          </a:xfrm>
          <a:prstGeom prst="rect">
            <a:avLst/>
          </a:prstGeom>
        </p:spPr>
        <p:txBody>
          <a:bodyPr wrap="none">
            <a:spAutoFit/>
          </a:bodyPr>
          <a:lstStyle/>
          <a:p>
            <a:r>
              <a:rPr lang="en-US" sz="800" b="1" dirty="0"/>
              <a:t>u</a:t>
            </a:r>
            <a:r>
              <a:rPr lang="en-US" sz="800" baseline="-25000" dirty="0"/>
              <a:t>6</a:t>
            </a:r>
          </a:p>
        </p:txBody>
      </p:sp>
      <p:sp>
        <p:nvSpPr>
          <p:cNvPr id="42" name="Rectangle 41"/>
          <p:cNvSpPr/>
          <p:nvPr/>
        </p:nvSpPr>
        <p:spPr>
          <a:xfrm>
            <a:off x="2700034" y="4148929"/>
            <a:ext cx="258547" cy="202972"/>
          </a:xfrm>
          <a:prstGeom prst="rect">
            <a:avLst/>
          </a:prstGeom>
        </p:spPr>
        <p:txBody>
          <a:bodyPr wrap="none">
            <a:spAutoFit/>
          </a:bodyPr>
          <a:lstStyle/>
          <a:p>
            <a:r>
              <a:rPr lang="en-US" sz="800" b="1" dirty="0"/>
              <a:t>u</a:t>
            </a:r>
            <a:r>
              <a:rPr lang="en-US" sz="800" baseline="-25000" dirty="0"/>
              <a:t>7</a:t>
            </a:r>
          </a:p>
        </p:txBody>
      </p:sp>
      <p:sp>
        <p:nvSpPr>
          <p:cNvPr id="43" name="Rectangle 42"/>
          <p:cNvSpPr/>
          <p:nvPr/>
        </p:nvSpPr>
        <p:spPr>
          <a:xfrm>
            <a:off x="2585401" y="4657022"/>
            <a:ext cx="258547" cy="202972"/>
          </a:xfrm>
          <a:prstGeom prst="rect">
            <a:avLst/>
          </a:prstGeom>
        </p:spPr>
        <p:txBody>
          <a:bodyPr wrap="none">
            <a:spAutoFit/>
          </a:bodyPr>
          <a:lstStyle/>
          <a:p>
            <a:r>
              <a:rPr lang="en-US" sz="800" b="1" dirty="0"/>
              <a:t>u</a:t>
            </a:r>
            <a:r>
              <a:rPr lang="en-US" sz="800" baseline="-25000" dirty="0"/>
              <a:t>5</a:t>
            </a:r>
          </a:p>
        </p:txBody>
      </p:sp>
      <p:sp>
        <p:nvSpPr>
          <p:cNvPr id="45" name="TextBox 44"/>
          <p:cNvSpPr txBox="1"/>
          <p:nvPr/>
        </p:nvSpPr>
        <p:spPr>
          <a:xfrm>
            <a:off x="2539976" y="4978429"/>
            <a:ext cx="1248220" cy="338554"/>
          </a:xfrm>
          <a:prstGeom prst="rect">
            <a:avLst/>
          </a:prstGeom>
          <a:noFill/>
        </p:spPr>
        <p:txBody>
          <a:bodyPr wrap="square" rtlCol="0">
            <a:spAutoFit/>
          </a:bodyPr>
          <a:lstStyle/>
          <a:p>
            <a:r>
              <a:rPr lang="en-US" sz="800" dirty="0"/>
              <a:t>Stationary domain, samples at locations, </a:t>
            </a:r>
            <a:r>
              <a:rPr lang="en-US" sz="800" b="1" dirty="0"/>
              <a:t>u</a:t>
            </a:r>
            <a:r>
              <a:rPr lang="en-US" sz="800" baseline="-25000" dirty="0"/>
              <a:t>1-7</a:t>
            </a:r>
          </a:p>
        </p:txBody>
      </p:sp>
      <p:cxnSp>
        <p:nvCxnSpPr>
          <p:cNvPr id="47" name="Straight Connector 46"/>
          <p:cNvCxnSpPr/>
          <p:nvPr/>
        </p:nvCxnSpPr>
        <p:spPr>
          <a:xfrm>
            <a:off x="3331502" y="4098575"/>
            <a:ext cx="0" cy="529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331502" y="4628017"/>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169707" y="4635948"/>
            <a:ext cx="1005403" cy="338554"/>
          </a:xfrm>
          <a:prstGeom prst="rect">
            <a:avLst/>
          </a:prstGeom>
          <a:noFill/>
        </p:spPr>
        <p:txBody>
          <a:bodyPr wrap="none" rtlCol="0">
            <a:spAutoFit/>
          </a:bodyPr>
          <a:lstStyle/>
          <a:p>
            <a:pPr algn="ctr"/>
            <a:r>
              <a:rPr lang="en-US" sz="800" dirty="0"/>
              <a:t>Property of Interest</a:t>
            </a:r>
          </a:p>
          <a:p>
            <a:pPr algn="ctr"/>
            <a:r>
              <a:rPr lang="en-US" sz="800" dirty="0"/>
              <a:t>PDF</a:t>
            </a:r>
          </a:p>
        </p:txBody>
      </p:sp>
      <p:sp>
        <p:nvSpPr>
          <p:cNvPr id="51" name="Freeform 50"/>
          <p:cNvSpPr/>
          <p:nvPr/>
        </p:nvSpPr>
        <p:spPr>
          <a:xfrm>
            <a:off x="3362165" y="4190422"/>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195158" y="1383492"/>
            <a:ext cx="3886637" cy="5655394"/>
          </a:xfrm>
          <a:prstGeom prst="rect">
            <a:avLst/>
          </a:prstGeom>
          <a:noFill/>
        </p:spPr>
        <p:txBody>
          <a:bodyPr wrap="square" rtlCol="0">
            <a:spAutoFit/>
          </a:bodyPr>
          <a:lstStyle/>
          <a:p>
            <a:pPr algn="ctr"/>
            <a:r>
              <a:rPr lang="en-US" sz="1500" u="sng" dirty="0"/>
              <a:t>2. How Do We Represent Uncertainty?</a:t>
            </a:r>
          </a:p>
          <a:p>
            <a:pPr algn="just"/>
            <a:r>
              <a:rPr lang="en-US" sz="1050" b="1" dirty="0"/>
              <a:t>Random Variables and Functions</a:t>
            </a:r>
            <a:r>
              <a:rPr lang="en-US" sz="1050" dirty="0"/>
              <a:t>: A </a:t>
            </a:r>
            <a:r>
              <a:rPr lang="en-US" sz="1050" b="1" dirty="0"/>
              <a:t>random variable </a:t>
            </a:r>
            <a:r>
              <a:rPr lang="en-US" sz="1050" dirty="0"/>
              <a:t>is a property at a location (</a:t>
            </a:r>
            <a:r>
              <a:rPr lang="en-US" sz="1050" b="1" dirty="0"/>
              <a:t>u</a:t>
            </a:r>
            <a:r>
              <a:rPr lang="el-GR" sz="1050" baseline="-25000" dirty="0"/>
              <a:t>α</a:t>
            </a:r>
            <a:r>
              <a:rPr lang="en-US" sz="1050" dirty="0"/>
              <a:t>) that can take on multiple possible outcomes.  This is represented by a probability density function (PDF).</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dirty="0"/>
              <a:t>If we take a set of random variables at all locations of interest and we impart the correct spatial continuity between them then we have a </a:t>
            </a:r>
            <a:r>
              <a:rPr lang="en-US" sz="1050" b="1" dirty="0"/>
              <a:t>random function</a:t>
            </a:r>
            <a:r>
              <a:rPr lang="en-US" sz="1050" dirty="0"/>
              <a:t>.  Each outcome from the random function is a potential model of the subsurface.</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b="1" dirty="0"/>
              <a:t>Using Multiple Models</a:t>
            </a:r>
            <a:r>
              <a:rPr lang="en-US" sz="1050" dirty="0"/>
              <a:t>: We represent uncertainty with multiple models. It is convenient to assume that each model is equiprobable, but one could assign variable probability based on available local information and analogs.  In general, when the input decisions and parameters are changed then these are known as </a:t>
            </a:r>
            <a:r>
              <a:rPr lang="en-US" sz="1050" b="1" dirty="0"/>
              <a:t>scenarios</a:t>
            </a:r>
            <a:r>
              <a:rPr lang="en-US" sz="1050" dirty="0"/>
              <a:t> and when the input decisions and parameters are held constant and only the random number seed is changed then these are known as </a:t>
            </a:r>
            <a:r>
              <a:rPr lang="en-US" sz="1050" b="1" dirty="0"/>
              <a:t>realizations</a:t>
            </a:r>
            <a:r>
              <a:rPr lang="en-US" sz="1050" dirty="0"/>
              <a:t>.</a:t>
            </a:r>
          </a:p>
          <a:p>
            <a:pPr algn="just"/>
            <a:endParaRPr lang="en-US" sz="1050" dirty="0"/>
          </a:p>
          <a:p>
            <a:pPr algn="just"/>
            <a:r>
              <a:rPr lang="en-US" sz="1050" b="1" dirty="0"/>
              <a:t>Working With Multiple Models</a:t>
            </a:r>
            <a:r>
              <a:rPr lang="en-US" sz="1050" dirty="0"/>
              <a:t>: It is generally not appropriate to analyze a single or few  scenarios and realizations.  As Deutsch has recently taught, for decision making, use all the models all the time applied to the transfer function (e.g. volumetric calculation, contaminant transport, ore grade scale up, flow simulation etc.). </a:t>
            </a:r>
          </a:p>
        </p:txBody>
      </p:sp>
      <p:sp>
        <p:nvSpPr>
          <p:cNvPr id="53" name="TextBox 52"/>
          <p:cNvSpPr txBox="1"/>
          <p:nvPr/>
        </p:nvSpPr>
        <p:spPr>
          <a:xfrm>
            <a:off x="8128489" y="1383492"/>
            <a:ext cx="3886637" cy="5332229"/>
          </a:xfrm>
          <a:prstGeom prst="rect">
            <a:avLst/>
          </a:prstGeom>
          <a:noFill/>
        </p:spPr>
        <p:txBody>
          <a:bodyPr wrap="square" rtlCol="0">
            <a:spAutoFit/>
          </a:bodyPr>
          <a:lstStyle/>
          <a:p>
            <a:pPr algn="ctr"/>
            <a:r>
              <a:rPr lang="en-US" sz="1500" u="sng" dirty="0"/>
              <a:t>3. Comments on Uncertainty.</a:t>
            </a:r>
          </a:p>
          <a:p>
            <a:pPr algn="just"/>
            <a:r>
              <a:rPr lang="en-US" sz="1050" b="1" dirty="0"/>
              <a:t>Calculating Uncertainty in a Modeling Parameter:</a:t>
            </a:r>
            <a:r>
              <a:rPr lang="en-US" sz="1050" dirty="0"/>
              <a:t> Use Bayesian methods, spatial bootstrap etc. You must account for the volume of interest, sample data quantity and locations, and spatial continuity.   </a:t>
            </a:r>
          </a:p>
          <a:p>
            <a:pPr algn="just"/>
            <a:endParaRPr lang="en-US" sz="1050" dirty="0"/>
          </a:p>
          <a:p>
            <a:pPr algn="just"/>
            <a:r>
              <a:rPr lang="en-US" sz="1050" b="1" dirty="0"/>
              <a:t>If You Know It, Put It In.  </a:t>
            </a:r>
            <a:r>
              <a:rPr lang="en-US" sz="1050" dirty="0"/>
              <a:t>Use expert geologic knowledge and data to model trends.  Any variability captured in a trend model is known and is removed from the unknown, uncertain component of the model.  Overfit trend will result in unrealistic certainty.   </a:t>
            </a:r>
            <a:endParaRPr lang="en-US" sz="1050" b="1" dirty="0"/>
          </a:p>
          <a:p>
            <a:pPr algn="just"/>
            <a:endParaRPr lang="en-US" sz="1050" dirty="0"/>
          </a:p>
          <a:p>
            <a:pPr algn="just"/>
            <a:r>
              <a:rPr lang="en-US" sz="1050" b="1" dirty="0"/>
              <a:t>Types of Uncertainty</a:t>
            </a:r>
            <a:r>
              <a:rPr lang="en-US" sz="1050" dirty="0"/>
              <a:t>: (1) data measurement, calibration uncertainty, (2) decisions and parameters uncertainty, and (3) spatial uncertainty in estimating away from data.  Your job is to hunt for and include all significant sources of uncertainty.     </a:t>
            </a:r>
          </a:p>
          <a:p>
            <a:pPr algn="just"/>
            <a:endParaRPr lang="en-US" sz="1050" dirty="0"/>
          </a:p>
          <a:p>
            <a:pPr algn="just"/>
            <a:r>
              <a:rPr lang="en-US" sz="1050" b="1" dirty="0"/>
              <a:t>What about Uncertainty in the Uncertainty? </a:t>
            </a:r>
            <a:r>
              <a:rPr lang="en-US" sz="1050" dirty="0"/>
              <a:t>Don’t go there. Use defendable choices in your uncertainty model, be conservative about what you known, document and move on. Matheron taught us to strip all away all defenseless assumptions.  Journel warned us to avoid the </a:t>
            </a:r>
            <a:r>
              <a:rPr lang="en-US" sz="1050" b="1" dirty="0"/>
              <a:t>circular quest of uncertainty in uncertainty in...</a:t>
            </a:r>
            <a:r>
              <a:rPr lang="en-US" sz="1050" dirty="0"/>
              <a:t>  </a:t>
            </a:r>
          </a:p>
          <a:p>
            <a:pPr algn="just"/>
            <a:endParaRPr lang="en-US" sz="1050" dirty="0"/>
          </a:p>
          <a:p>
            <a:pPr algn="just"/>
            <a:r>
              <a:rPr lang="en-US" sz="1050" b="1" dirty="0"/>
              <a:t>Uncertainty Depends on Scale. </a:t>
            </a:r>
            <a:r>
              <a:rPr lang="en-US" sz="1050" dirty="0"/>
              <a:t>It is much harder to predict a property of tea spoon vs. a house-sized volume at a location (</a:t>
            </a:r>
            <a:r>
              <a:rPr lang="en-US" sz="1050" b="1" dirty="0"/>
              <a:t>u</a:t>
            </a:r>
            <a:r>
              <a:rPr lang="el-GR" sz="1050" baseline="-25000" dirty="0"/>
              <a:t>α</a:t>
            </a:r>
            <a:r>
              <a:rPr lang="en-US" sz="1050" dirty="0"/>
              <a:t>) in the subsurface.  Ensure that scale and heterogeneity are integrated.  </a:t>
            </a:r>
          </a:p>
          <a:p>
            <a:pPr algn="just"/>
            <a:endParaRPr lang="en-US" sz="1050" b="1" dirty="0"/>
          </a:p>
          <a:p>
            <a:pPr algn="just"/>
            <a:r>
              <a:rPr lang="en-US" sz="1050" b="1" dirty="0"/>
              <a:t>You Cannot Hide From It.  </a:t>
            </a:r>
            <a:r>
              <a:rPr lang="en-US" sz="1050" dirty="0"/>
              <a:t>Ignoring uncertainty assumes certainty and is often a very extreme and dangerous assumption.</a:t>
            </a:r>
            <a:endParaRPr lang="en-US" sz="1050" b="1" dirty="0"/>
          </a:p>
          <a:p>
            <a:pPr algn="just"/>
            <a:endParaRPr lang="en-US" sz="1050" b="1" dirty="0"/>
          </a:p>
          <a:p>
            <a:pPr algn="just"/>
            <a:r>
              <a:rPr lang="en-US" sz="1050" b="1" dirty="0"/>
              <a:t>Decision Making with Uncertainty.  </a:t>
            </a:r>
            <a:r>
              <a:rPr lang="en-US" sz="1050" dirty="0"/>
              <a:t>Apply all the models to the transfer function to calculate uncertainty in subsurface outcome to support decision making in the presence of uncertainty.</a:t>
            </a:r>
            <a:endParaRPr lang="en-US" sz="1050" b="1" dirty="0"/>
          </a:p>
        </p:txBody>
      </p:sp>
      <p:sp>
        <p:nvSpPr>
          <p:cNvPr id="57" name="TextBox 56"/>
          <p:cNvSpPr txBox="1"/>
          <p:nvPr/>
        </p:nvSpPr>
        <p:spPr>
          <a:xfrm>
            <a:off x="8135902" y="6467529"/>
            <a:ext cx="4056098" cy="369332"/>
          </a:xfrm>
          <a:prstGeom prst="rect">
            <a:avLst/>
          </a:prstGeom>
          <a:noFill/>
        </p:spPr>
        <p:txBody>
          <a:bodyPr wrap="square" rtlCol="0">
            <a:spAutoFit/>
          </a:bodyPr>
          <a:lstStyle/>
          <a:p>
            <a:r>
              <a:rPr lang="en-US" sz="900" dirty="0"/>
              <a:t>For more information check out Pyrcz, M.J., and Deutsch, C.V., 2014, Geostatistical Reservoir Modeling, 2</a:t>
            </a:r>
            <a:r>
              <a:rPr lang="en-US" sz="900" baseline="30000" dirty="0"/>
              <a:t>nd</a:t>
            </a:r>
            <a:r>
              <a:rPr lang="en-US" sz="900" dirty="0"/>
              <a:t> edition, Oxford University Press.</a:t>
            </a:r>
          </a:p>
        </p:txBody>
      </p:sp>
      <p:pic>
        <p:nvPicPr>
          <p:cNvPr id="2" name="Picture 1">
            <a:extLst>
              <a:ext uri="{FF2B5EF4-FFF2-40B4-BE49-F238E27FC236}">
                <a16:creationId xmlns:a16="http://schemas.microsoft.com/office/drawing/2014/main" id="{A3BEF03C-D455-4A8B-91DB-A6834F453D60}"/>
              </a:ext>
            </a:extLst>
          </p:cNvPr>
          <p:cNvPicPr>
            <a:picLocks noChangeAspect="1"/>
          </p:cNvPicPr>
          <p:nvPr/>
        </p:nvPicPr>
        <p:blipFill>
          <a:blip r:embed="rId3"/>
          <a:stretch>
            <a:fillRect/>
          </a:stretch>
        </p:blipFill>
        <p:spPr>
          <a:xfrm>
            <a:off x="1439927" y="4186395"/>
            <a:ext cx="258547" cy="353801"/>
          </a:xfrm>
          <a:prstGeom prst="rect">
            <a:avLst/>
          </a:prstGeom>
        </p:spPr>
      </p:pic>
      <p:sp>
        <p:nvSpPr>
          <p:cNvPr id="46" name="Rectangle 45">
            <a:extLst>
              <a:ext uri="{FF2B5EF4-FFF2-40B4-BE49-F238E27FC236}">
                <a16:creationId xmlns:a16="http://schemas.microsoft.com/office/drawing/2014/main" id="{3E8C6E5E-CF40-49D9-BE1A-B9183B300592}"/>
              </a:ext>
            </a:extLst>
          </p:cNvPr>
          <p:cNvSpPr/>
          <p:nvPr/>
        </p:nvSpPr>
        <p:spPr>
          <a:xfrm>
            <a:off x="1612800" y="4384263"/>
            <a:ext cx="274434" cy="215444"/>
          </a:xfrm>
          <a:prstGeom prst="rect">
            <a:avLst/>
          </a:prstGeom>
        </p:spPr>
        <p:txBody>
          <a:bodyPr wrap="none">
            <a:spAutoFit/>
          </a:bodyPr>
          <a:lstStyle/>
          <a:p>
            <a:r>
              <a:rPr lang="en-US" sz="800" b="1" dirty="0"/>
              <a:t>u</a:t>
            </a:r>
            <a:r>
              <a:rPr lang="en-US" sz="800" baseline="-25000" dirty="0"/>
              <a:t>0</a:t>
            </a:r>
          </a:p>
        </p:txBody>
      </p:sp>
      <p:sp>
        <p:nvSpPr>
          <p:cNvPr id="5" name="TextBox 4">
            <a:extLst>
              <a:ext uri="{FF2B5EF4-FFF2-40B4-BE49-F238E27FC236}">
                <a16:creationId xmlns:a16="http://schemas.microsoft.com/office/drawing/2014/main" id="{D7EC2D3E-5D3C-42B5-B84E-C1EDB2C98B93}"/>
              </a:ext>
            </a:extLst>
          </p:cNvPr>
          <p:cNvSpPr txBox="1"/>
          <p:nvPr/>
        </p:nvSpPr>
        <p:spPr>
          <a:xfrm>
            <a:off x="1434965" y="4222079"/>
            <a:ext cx="292068" cy="369332"/>
          </a:xfrm>
          <a:prstGeom prst="rect">
            <a:avLst/>
          </a:prstGeom>
          <a:noFill/>
        </p:spPr>
        <p:txBody>
          <a:bodyPr wrap="none" rtlCol="0">
            <a:spAutoFit/>
          </a:bodyPr>
          <a:lstStyle/>
          <a:p>
            <a:r>
              <a:rPr lang="en-US" dirty="0"/>
              <a:t>?</a:t>
            </a:r>
          </a:p>
        </p:txBody>
      </p:sp>
      <p:cxnSp>
        <p:nvCxnSpPr>
          <p:cNvPr id="11" name="Straight Arrow Connector 10">
            <a:extLst>
              <a:ext uri="{FF2B5EF4-FFF2-40B4-BE49-F238E27FC236}">
                <a16:creationId xmlns:a16="http://schemas.microsoft.com/office/drawing/2014/main" id="{38590A97-AAB1-4385-A986-BE3D3453924A}"/>
              </a:ext>
            </a:extLst>
          </p:cNvPr>
          <p:cNvCxnSpPr>
            <a:cxnSpLocks/>
          </p:cNvCxnSpPr>
          <p:nvPr/>
        </p:nvCxnSpPr>
        <p:spPr>
          <a:xfrm flipH="1">
            <a:off x="1739269" y="4246055"/>
            <a:ext cx="613500" cy="117240"/>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3C1521B-CEC9-4851-B450-3D3CB5745F4B}"/>
              </a:ext>
            </a:extLst>
          </p:cNvPr>
          <p:cNvCxnSpPr>
            <a:cxnSpLocks/>
          </p:cNvCxnSpPr>
          <p:nvPr/>
        </p:nvCxnSpPr>
        <p:spPr>
          <a:xfrm flipV="1">
            <a:off x="1095486" y="4414551"/>
            <a:ext cx="292785" cy="53874"/>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0FFD256-FCB2-4D4B-93F9-508BAC5251F4}"/>
              </a:ext>
            </a:extLst>
          </p:cNvPr>
          <p:cNvCxnSpPr>
            <a:cxnSpLocks/>
          </p:cNvCxnSpPr>
          <p:nvPr/>
        </p:nvCxnSpPr>
        <p:spPr>
          <a:xfrm flipH="1">
            <a:off x="1612800" y="4015385"/>
            <a:ext cx="20689" cy="143126"/>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D7F393F-F3B8-4B7C-9EE4-C8655970F16B}"/>
              </a:ext>
            </a:extLst>
          </p:cNvPr>
          <p:cNvCxnSpPr>
            <a:cxnSpLocks/>
          </p:cNvCxnSpPr>
          <p:nvPr/>
        </p:nvCxnSpPr>
        <p:spPr>
          <a:xfrm flipV="1">
            <a:off x="1422729" y="4565449"/>
            <a:ext cx="83985" cy="174630"/>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C3B242-436C-4C68-829B-F1E27CCC6AEE}"/>
              </a:ext>
            </a:extLst>
          </p:cNvPr>
          <p:cNvCxnSpPr>
            <a:cxnSpLocks/>
          </p:cNvCxnSpPr>
          <p:nvPr/>
        </p:nvCxnSpPr>
        <p:spPr>
          <a:xfrm flipH="1" flipV="1">
            <a:off x="1810666" y="4519622"/>
            <a:ext cx="167591" cy="133143"/>
          </a:xfrm>
          <a:prstGeom prst="straightConnector1">
            <a:avLst/>
          </a:prstGeom>
          <a:ln w="31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BDC2C51B-0336-4455-9052-57D768E1E795}"/>
              </a:ext>
            </a:extLst>
          </p:cNvPr>
          <p:cNvSpPr txBox="1"/>
          <p:nvPr/>
        </p:nvSpPr>
        <p:spPr>
          <a:xfrm>
            <a:off x="3503237" y="4258486"/>
            <a:ext cx="292068" cy="369332"/>
          </a:xfrm>
          <a:prstGeom prst="rect">
            <a:avLst/>
          </a:prstGeom>
          <a:noFill/>
        </p:spPr>
        <p:txBody>
          <a:bodyPr wrap="none" rtlCol="0">
            <a:spAutoFit/>
          </a:bodyPr>
          <a:lstStyle/>
          <a:p>
            <a:r>
              <a:rPr lang="en-US" dirty="0"/>
              <a:t>?</a:t>
            </a:r>
          </a:p>
        </p:txBody>
      </p:sp>
      <p:sp>
        <p:nvSpPr>
          <p:cNvPr id="70" name="TextBox 69">
            <a:extLst>
              <a:ext uri="{FF2B5EF4-FFF2-40B4-BE49-F238E27FC236}">
                <a16:creationId xmlns:a16="http://schemas.microsoft.com/office/drawing/2014/main" id="{65F5B446-03A5-49AA-B539-E65E6D77B430}"/>
              </a:ext>
            </a:extLst>
          </p:cNvPr>
          <p:cNvSpPr txBox="1"/>
          <p:nvPr/>
        </p:nvSpPr>
        <p:spPr>
          <a:xfrm>
            <a:off x="4985935" y="2734034"/>
            <a:ext cx="1005403" cy="338554"/>
          </a:xfrm>
          <a:prstGeom prst="rect">
            <a:avLst/>
          </a:prstGeom>
          <a:noFill/>
        </p:spPr>
        <p:txBody>
          <a:bodyPr wrap="none" rtlCol="0">
            <a:spAutoFit/>
          </a:bodyPr>
          <a:lstStyle/>
          <a:p>
            <a:pPr algn="ctr"/>
            <a:r>
              <a:rPr lang="en-US" sz="800" dirty="0"/>
              <a:t>Property of Interest</a:t>
            </a:r>
          </a:p>
          <a:p>
            <a:pPr algn="ctr"/>
            <a:r>
              <a:rPr lang="en-US" sz="800" dirty="0"/>
              <a:t>PDF Z(</a:t>
            </a:r>
            <a:r>
              <a:rPr lang="en-US" sz="800" b="1" dirty="0"/>
              <a:t>u</a:t>
            </a:r>
            <a:r>
              <a:rPr lang="en-US" sz="800" baseline="-25000" dirty="0"/>
              <a:t>0</a:t>
            </a:r>
            <a:r>
              <a:rPr lang="en-US" sz="800" dirty="0"/>
              <a:t>) </a:t>
            </a:r>
          </a:p>
        </p:txBody>
      </p:sp>
      <p:sp>
        <p:nvSpPr>
          <p:cNvPr id="71" name="Freeform 50">
            <a:extLst>
              <a:ext uri="{FF2B5EF4-FFF2-40B4-BE49-F238E27FC236}">
                <a16:creationId xmlns:a16="http://schemas.microsoft.com/office/drawing/2014/main" id="{ED09EBE5-63B8-4B8E-9B51-CEE88F272EDA}"/>
              </a:ext>
            </a:extLst>
          </p:cNvPr>
          <p:cNvSpPr/>
          <p:nvPr/>
        </p:nvSpPr>
        <p:spPr>
          <a:xfrm>
            <a:off x="5186782" y="2288508"/>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0730A80-682E-42BA-97D9-FE5F6462B6CF}"/>
              </a:ext>
            </a:extLst>
          </p:cNvPr>
          <p:cNvSpPr txBox="1"/>
          <p:nvPr/>
        </p:nvSpPr>
        <p:spPr>
          <a:xfrm>
            <a:off x="5327854" y="2356572"/>
            <a:ext cx="292068" cy="369332"/>
          </a:xfrm>
          <a:prstGeom prst="rect">
            <a:avLst/>
          </a:prstGeom>
          <a:noFill/>
        </p:spPr>
        <p:txBody>
          <a:bodyPr wrap="none" rtlCol="0">
            <a:spAutoFit/>
          </a:bodyPr>
          <a:lstStyle/>
          <a:p>
            <a:r>
              <a:rPr lang="en-US" dirty="0"/>
              <a:t>?</a:t>
            </a:r>
          </a:p>
        </p:txBody>
      </p:sp>
      <p:cxnSp>
        <p:nvCxnSpPr>
          <p:cNvPr id="73" name="Straight Connector 72">
            <a:extLst>
              <a:ext uri="{FF2B5EF4-FFF2-40B4-BE49-F238E27FC236}">
                <a16:creationId xmlns:a16="http://schemas.microsoft.com/office/drawing/2014/main" id="{8F359F86-FE92-4DC3-A967-F571A11BF60E}"/>
              </a:ext>
            </a:extLst>
          </p:cNvPr>
          <p:cNvCxnSpPr/>
          <p:nvPr/>
        </p:nvCxnSpPr>
        <p:spPr>
          <a:xfrm>
            <a:off x="5147732" y="2195369"/>
            <a:ext cx="0" cy="529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8626233-11EF-49EF-A902-28BC02E7947B}"/>
              </a:ext>
            </a:extLst>
          </p:cNvPr>
          <p:cNvCxnSpPr/>
          <p:nvPr/>
        </p:nvCxnSpPr>
        <p:spPr>
          <a:xfrm>
            <a:off x="5147732" y="2729644"/>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C9CEF9E-D78E-4905-8ED3-670E673962D0}"/>
              </a:ext>
            </a:extLst>
          </p:cNvPr>
          <p:cNvCxnSpPr>
            <a:cxnSpLocks/>
          </p:cNvCxnSpPr>
          <p:nvPr/>
        </p:nvCxnSpPr>
        <p:spPr>
          <a:xfrm flipV="1">
            <a:off x="5972594" y="2312315"/>
            <a:ext cx="683374" cy="23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67A8AB2-F936-43AA-8359-906E2DED3F6E}"/>
              </a:ext>
            </a:extLst>
          </p:cNvPr>
          <p:cNvCxnSpPr>
            <a:cxnSpLocks/>
          </p:cNvCxnSpPr>
          <p:nvPr/>
        </p:nvCxnSpPr>
        <p:spPr>
          <a:xfrm>
            <a:off x="5974018" y="2549627"/>
            <a:ext cx="683374" cy="2365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8DD9646-A5F0-4136-90E8-CB9B0CD95080}"/>
              </a:ext>
            </a:extLst>
          </p:cNvPr>
          <p:cNvSpPr/>
          <p:nvPr/>
        </p:nvSpPr>
        <p:spPr>
          <a:xfrm>
            <a:off x="6655968" y="2128438"/>
            <a:ext cx="524503" cy="276999"/>
          </a:xfrm>
          <a:prstGeom prst="rect">
            <a:avLst/>
          </a:prstGeom>
        </p:spPr>
        <p:txBody>
          <a:bodyPr wrap="none">
            <a:spAutoFit/>
          </a:bodyPr>
          <a:lstStyle/>
          <a:p>
            <a:r>
              <a:rPr lang="en-US" sz="1200" dirty="0"/>
              <a:t>z</a:t>
            </a:r>
            <a:r>
              <a:rPr lang="en-US" sz="1200" baseline="30000" dirty="0"/>
              <a:t>1</a:t>
            </a:r>
            <a:r>
              <a:rPr lang="en-US" sz="1200" dirty="0"/>
              <a:t>(</a:t>
            </a:r>
            <a:r>
              <a:rPr lang="en-US" sz="1200" b="1" dirty="0"/>
              <a:t>u</a:t>
            </a:r>
            <a:r>
              <a:rPr lang="en-US" sz="1200" baseline="-25000" dirty="0"/>
              <a:t>0</a:t>
            </a:r>
            <a:r>
              <a:rPr lang="en-US" sz="1200" dirty="0"/>
              <a:t>)</a:t>
            </a:r>
          </a:p>
        </p:txBody>
      </p:sp>
      <p:sp>
        <p:nvSpPr>
          <p:cNvPr id="82" name="Rectangle 81">
            <a:extLst>
              <a:ext uri="{FF2B5EF4-FFF2-40B4-BE49-F238E27FC236}">
                <a16:creationId xmlns:a16="http://schemas.microsoft.com/office/drawing/2014/main" id="{D3A20F81-D632-416F-843A-E6F8BB99B4EE}"/>
              </a:ext>
            </a:extLst>
          </p:cNvPr>
          <p:cNvSpPr/>
          <p:nvPr/>
        </p:nvSpPr>
        <p:spPr>
          <a:xfrm>
            <a:off x="6640588" y="2700288"/>
            <a:ext cx="527709" cy="276999"/>
          </a:xfrm>
          <a:prstGeom prst="rect">
            <a:avLst/>
          </a:prstGeom>
        </p:spPr>
        <p:txBody>
          <a:bodyPr wrap="none">
            <a:spAutoFit/>
          </a:bodyPr>
          <a:lstStyle/>
          <a:p>
            <a:r>
              <a:rPr lang="en-US" sz="1200" dirty="0"/>
              <a:t>z</a:t>
            </a:r>
            <a:r>
              <a:rPr lang="en-US" sz="1200" baseline="30000" dirty="0"/>
              <a:t>n</a:t>
            </a:r>
            <a:r>
              <a:rPr lang="en-US" sz="1200" dirty="0"/>
              <a:t>(</a:t>
            </a:r>
            <a:r>
              <a:rPr lang="en-US" sz="1200" b="1" dirty="0"/>
              <a:t>u</a:t>
            </a:r>
            <a:r>
              <a:rPr lang="en-US" sz="1200" baseline="-25000" dirty="0"/>
              <a:t>0</a:t>
            </a:r>
            <a:r>
              <a:rPr lang="en-US" sz="1200" dirty="0"/>
              <a:t>)</a:t>
            </a:r>
          </a:p>
        </p:txBody>
      </p:sp>
      <p:grpSp>
        <p:nvGrpSpPr>
          <p:cNvPr id="86" name="Group 85">
            <a:extLst>
              <a:ext uri="{FF2B5EF4-FFF2-40B4-BE49-F238E27FC236}">
                <a16:creationId xmlns:a16="http://schemas.microsoft.com/office/drawing/2014/main" id="{429E4EBB-7328-48A5-AD19-9A338E92EADD}"/>
              </a:ext>
            </a:extLst>
          </p:cNvPr>
          <p:cNvGrpSpPr/>
          <p:nvPr/>
        </p:nvGrpSpPr>
        <p:grpSpPr>
          <a:xfrm flipH="1">
            <a:off x="6830219" y="2381330"/>
            <a:ext cx="45719" cy="330318"/>
            <a:chOff x="7786901" y="2376917"/>
            <a:chExt cx="48515" cy="350519"/>
          </a:xfrm>
        </p:grpSpPr>
        <p:sp>
          <p:nvSpPr>
            <p:cNvPr id="83" name="Oval 82">
              <a:extLst>
                <a:ext uri="{FF2B5EF4-FFF2-40B4-BE49-F238E27FC236}">
                  <a16:creationId xmlns:a16="http://schemas.microsoft.com/office/drawing/2014/main" id="{B7B310D8-22C6-4B40-8C55-C28430B9A9EF}"/>
                </a:ext>
              </a:extLst>
            </p:cNvPr>
            <p:cNvSpPr/>
            <p:nvPr/>
          </p:nvSpPr>
          <p:spPr>
            <a:xfrm>
              <a:off x="7786901" y="2376917"/>
              <a:ext cx="45719" cy="4571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AD0853E-8D3A-48AF-9DD6-27420F800516}"/>
                </a:ext>
              </a:extLst>
            </p:cNvPr>
            <p:cNvSpPr/>
            <p:nvPr/>
          </p:nvSpPr>
          <p:spPr>
            <a:xfrm>
              <a:off x="7788299" y="2529317"/>
              <a:ext cx="45719" cy="4571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A03F645-EE7B-4455-BBF9-CA73CC4FB82E}"/>
                </a:ext>
              </a:extLst>
            </p:cNvPr>
            <p:cNvSpPr/>
            <p:nvPr/>
          </p:nvSpPr>
          <p:spPr>
            <a:xfrm>
              <a:off x="7789697" y="2681717"/>
              <a:ext cx="45719" cy="45719"/>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CD50BF3C-0F6B-4F76-A0BA-4472367BE8C1}"/>
              </a:ext>
            </a:extLst>
          </p:cNvPr>
          <p:cNvSpPr txBox="1"/>
          <p:nvPr/>
        </p:nvSpPr>
        <p:spPr>
          <a:xfrm>
            <a:off x="4496499" y="2267143"/>
            <a:ext cx="647934" cy="400110"/>
          </a:xfrm>
          <a:prstGeom prst="rect">
            <a:avLst/>
          </a:prstGeom>
          <a:noFill/>
        </p:spPr>
        <p:txBody>
          <a:bodyPr wrap="none" rtlCol="0">
            <a:spAutoFit/>
          </a:bodyPr>
          <a:lstStyle/>
          <a:p>
            <a:r>
              <a:rPr lang="en-US" sz="1000" dirty="0"/>
              <a:t>Random </a:t>
            </a:r>
          </a:p>
          <a:p>
            <a:r>
              <a:rPr lang="en-US" sz="1000" dirty="0"/>
              <a:t>Variable</a:t>
            </a:r>
          </a:p>
        </p:txBody>
      </p:sp>
      <p:sp>
        <p:nvSpPr>
          <p:cNvPr id="88" name="TextBox 87">
            <a:extLst>
              <a:ext uri="{FF2B5EF4-FFF2-40B4-BE49-F238E27FC236}">
                <a16:creationId xmlns:a16="http://schemas.microsoft.com/office/drawing/2014/main" id="{B7366627-14A1-46F7-98E6-CD7277A4BCF2}"/>
              </a:ext>
            </a:extLst>
          </p:cNvPr>
          <p:cNvSpPr txBox="1"/>
          <p:nvPr/>
        </p:nvSpPr>
        <p:spPr>
          <a:xfrm>
            <a:off x="7179594" y="2268541"/>
            <a:ext cx="718466" cy="400110"/>
          </a:xfrm>
          <a:prstGeom prst="rect">
            <a:avLst/>
          </a:prstGeom>
          <a:noFill/>
        </p:spPr>
        <p:txBody>
          <a:bodyPr wrap="none" rtlCol="0">
            <a:spAutoFit/>
          </a:bodyPr>
          <a:lstStyle/>
          <a:p>
            <a:r>
              <a:rPr lang="en-US" sz="1000" dirty="0"/>
              <a:t>Multiple  </a:t>
            </a:r>
          </a:p>
          <a:p>
            <a:r>
              <a:rPr lang="en-US" sz="1000" dirty="0"/>
              <a:t>Outcomes</a:t>
            </a:r>
          </a:p>
        </p:txBody>
      </p:sp>
      <p:grpSp>
        <p:nvGrpSpPr>
          <p:cNvPr id="91" name="Group 90">
            <a:extLst>
              <a:ext uri="{FF2B5EF4-FFF2-40B4-BE49-F238E27FC236}">
                <a16:creationId xmlns:a16="http://schemas.microsoft.com/office/drawing/2014/main" id="{16CBEFF7-F6DA-4FA6-9AC8-156068551643}"/>
              </a:ext>
            </a:extLst>
          </p:cNvPr>
          <p:cNvGrpSpPr/>
          <p:nvPr/>
        </p:nvGrpSpPr>
        <p:grpSpPr>
          <a:xfrm rot="16200000">
            <a:off x="4498521" y="3936499"/>
            <a:ext cx="456508" cy="290342"/>
            <a:chOff x="5177066" y="3910455"/>
            <a:chExt cx="693603" cy="441136"/>
          </a:xfrm>
        </p:grpSpPr>
        <p:sp>
          <p:nvSpPr>
            <p:cNvPr id="89" name="Freeform 50">
              <a:extLst>
                <a:ext uri="{FF2B5EF4-FFF2-40B4-BE49-F238E27FC236}">
                  <a16:creationId xmlns:a16="http://schemas.microsoft.com/office/drawing/2014/main" id="{51B21735-5A6B-4A1A-B26D-D87E6E9E422A}"/>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DB874B4C-1ED6-4E2A-8186-E9449BC051E1}"/>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D34D1AAD-2641-4D82-AB60-BB630FCF15B9}"/>
              </a:ext>
            </a:extLst>
          </p:cNvPr>
          <p:cNvGrpSpPr/>
          <p:nvPr/>
        </p:nvGrpSpPr>
        <p:grpSpPr>
          <a:xfrm rot="16200000">
            <a:off x="5379779" y="3938293"/>
            <a:ext cx="299817" cy="403665"/>
            <a:chOff x="5177066" y="3910455"/>
            <a:chExt cx="693603" cy="441136"/>
          </a:xfrm>
        </p:grpSpPr>
        <p:sp>
          <p:nvSpPr>
            <p:cNvPr id="93" name="Freeform 50">
              <a:extLst>
                <a:ext uri="{FF2B5EF4-FFF2-40B4-BE49-F238E27FC236}">
                  <a16:creationId xmlns:a16="http://schemas.microsoft.com/office/drawing/2014/main" id="{4DB17F60-FD23-4D62-8679-B9DFFC297A3D}"/>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EAD9A104-85D7-4169-8958-F75111127F0D}"/>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AF99901A-27AD-4108-A89D-B6A732CF63DC}"/>
              </a:ext>
            </a:extLst>
          </p:cNvPr>
          <p:cNvGrpSpPr/>
          <p:nvPr/>
        </p:nvGrpSpPr>
        <p:grpSpPr>
          <a:xfrm rot="16200000">
            <a:off x="6412334" y="3930416"/>
            <a:ext cx="456508" cy="290342"/>
            <a:chOff x="5177066" y="3910455"/>
            <a:chExt cx="693603" cy="441136"/>
          </a:xfrm>
        </p:grpSpPr>
        <p:sp>
          <p:nvSpPr>
            <p:cNvPr id="99" name="Freeform 50">
              <a:extLst>
                <a:ext uri="{FF2B5EF4-FFF2-40B4-BE49-F238E27FC236}">
                  <a16:creationId xmlns:a16="http://schemas.microsoft.com/office/drawing/2014/main" id="{51D803AF-F142-4AE2-8161-4D9D93B8AFD2}"/>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2331A33D-E0B0-4385-8BD6-ED2188C264EB}"/>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070E7AB7-D3AA-4CA9-8FA6-DE420A44435A}"/>
              </a:ext>
            </a:extLst>
          </p:cNvPr>
          <p:cNvGrpSpPr/>
          <p:nvPr/>
        </p:nvGrpSpPr>
        <p:grpSpPr>
          <a:xfrm rot="16200000">
            <a:off x="7290374" y="4008429"/>
            <a:ext cx="717585" cy="198125"/>
            <a:chOff x="5177066" y="3910455"/>
            <a:chExt cx="693603" cy="441136"/>
          </a:xfrm>
        </p:grpSpPr>
        <p:sp>
          <p:nvSpPr>
            <p:cNvPr id="102" name="Freeform 50">
              <a:extLst>
                <a:ext uri="{FF2B5EF4-FFF2-40B4-BE49-F238E27FC236}">
                  <a16:creationId xmlns:a16="http://schemas.microsoft.com/office/drawing/2014/main" id="{CA12CA29-5AD6-4743-BAF0-F9DA56B84F1C}"/>
                </a:ext>
              </a:extLst>
            </p:cNvPr>
            <p:cNvSpPr/>
            <p:nvPr/>
          </p:nvSpPr>
          <p:spPr>
            <a:xfrm>
              <a:off x="5216116" y="3910455"/>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5FEBE852-540D-462E-BAC6-4C3FA4995A96}"/>
                </a:ext>
              </a:extLst>
            </p:cNvPr>
            <p:cNvCxnSpPr/>
            <p:nvPr/>
          </p:nvCxnSpPr>
          <p:spPr>
            <a:xfrm>
              <a:off x="5177066" y="4351591"/>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Rectangle 103">
            <a:extLst>
              <a:ext uri="{FF2B5EF4-FFF2-40B4-BE49-F238E27FC236}">
                <a16:creationId xmlns:a16="http://schemas.microsoft.com/office/drawing/2014/main" id="{93293DAD-E1E2-417C-843B-BE7F9CDC1DB9}"/>
              </a:ext>
            </a:extLst>
          </p:cNvPr>
          <p:cNvSpPr/>
          <p:nvPr/>
        </p:nvSpPr>
        <p:spPr>
          <a:xfrm>
            <a:off x="4493452" y="3688103"/>
            <a:ext cx="461986" cy="246221"/>
          </a:xfrm>
          <a:prstGeom prst="rect">
            <a:avLst/>
          </a:prstGeom>
        </p:spPr>
        <p:txBody>
          <a:bodyPr wrap="none">
            <a:spAutoFit/>
          </a:bodyPr>
          <a:lstStyle/>
          <a:p>
            <a:r>
              <a:rPr lang="en-US" sz="1000" dirty="0"/>
              <a:t>Z(</a:t>
            </a:r>
            <a:r>
              <a:rPr lang="en-US" sz="1000" b="1" dirty="0"/>
              <a:t>u</a:t>
            </a:r>
            <a:r>
              <a:rPr lang="en-US" sz="1000" baseline="-25000" dirty="0"/>
              <a:t>1</a:t>
            </a:r>
            <a:r>
              <a:rPr lang="en-US" sz="1000" dirty="0"/>
              <a:t>) </a:t>
            </a:r>
          </a:p>
        </p:txBody>
      </p:sp>
      <p:sp>
        <p:nvSpPr>
          <p:cNvPr id="105" name="Rectangle 104">
            <a:extLst>
              <a:ext uri="{FF2B5EF4-FFF2-40B4-BE49-F238E27FC236}">
                <a16:creationId xmlns:a16="http://schemas.microsoft.com/office/drawing/2014/main" id="{20E6DF3D-09FC-481B-B190-4888A86416B0}"/>
              </a:ext>
            </a:extLst>
          </p:cNvPr>
          <p:cNvSpPr/>
          <p:nvPr/>
        </p:nvSpPr>
        <p:spPr>
          <a:xfrm>
            <a:off x="5375695" y="3781780"/>
            <a:ext cx="461986" cy="246221"/>
          </a:xfrm>
          <a:prstGeom prst="rect">
            <a:avLst/>
          </a:prstGeom>
        </p:spPr>
        <p:txBody>
          <a:bodyPr wrap="none">
            <a:spAutoFit/>
          </a:bodyPr>
          <a:lstStyle/>
          <a:p>
            <a:r>
              <a:rPr lang="en-US" sz="1000" dirty="0"/>
              <a:t>Z(</a:t>
            </a:r>
            <a:r>
              <a:rPr lang="en-US" sz="1000" b="1" dirty="0"/>
              <a:t>u</a:t>
            </a:r>
            <a:r>
              <a:rPr lang="en-US" sz="1000" baseline="-25000" dirty="0"/>
              <a:t>2</a:t>
            </a:r>
            <a:r>
              <a:rPr lang="en-US" sz="1000" dirty="0"/>
              <a:t>) </a:t>
            </a:r>
          </a:p>
        </p:txBody>
      </p:sp>
      <p:sp>
        <p:nvSpPr>
          <p:cNvPr id="106" name="Rectangle 105">
            <a:extLst>
              <a:ext uri="{FF2B5EF4-FFF2-40B4-BE49-F238E27FC236}">
                <a16:creationId xmlns:a16="http://schemas.microsoft.com/office/drawing/2014/main" id="{846F8548-D6CD-4400-80B3-8C25C3DDE46E}"/>
              </a:ext>
            </a:extLst>
          </p:cNvPr>
          <p:cNvSpPr/>
          <p:nvPr/>
        </p:nvSpPr>
        <p:spPr>
          <a:xfrm>
            <a:off x="6425718" y="3674121"/>
            <a:ext cx="461986" cy="246221"/>
          </a:xfrm>
          <a:prstGeom prst="rect">
            <a:avLst/>
          </a:prstGeom>
        </p:spPr>
        <p:txBody>
          <a:bodyPr wrap="none">
            <a:spAutoFit/>
          </a:bodyPr>
          <a:lstStyle/>
          <a:p>
            <a:r>
              <a:rPr lang="en-US" sz="1000" dirty="0"/>
              <a:t>Z(</a:t>
            </a:r>
            <a:r>
              <a:rPr lang="en-US" sz="1000" b="1" dirty="0"/>
              <a:t>u</a:t>
            </a:r>
            <a:r>
              <a:rPr lang="en-US" sz="1000" baseline="-25000" dirty="0"/>
              <a:t>3</a:t>
            </a:r>
            <a:r>
              <a:rPr lang="en-US" sz="1000" dirty="0"/>
              <a:t>) </a:t>
            </a:r>
          </a:p>
        </p:txBody>
      </p:sp>
      <p:sp>
        <p:nvSpPr>
          <p:cNvPr id="107" name="Rectangle 106">
            <a:extLst>
              <a:ext uri="{FF2B5EF4-FFF2-40B4-BE49-F238E27FC236}">
                <a16:creationId xmlns:a16="http://schemas.microsoft.com/office/drawing/2014/main" id="{AAE02359-E291-4881-B1EC-04FB250FF7AE}"/>
              </a:ext>
            </a:extLst>
          </p:cNvPr>
          <p:cNvSpPr/>
          <p:nvPr/>
        </p:nvSpPr>
        <p:spPr>
          <a:xfrm>
            <a:off x="7383462" y="3591629"/>
            <a:ext cx="461986" cy="246221"/>
          </a:xfrm>
          <a:prstGeom prst="rect">
            <a:avLst/>
          </a:prstGeom>
        </p:spPr>
        <p:txBody>
          <a:bodyPr wrap="none">
            <a:spAutoFit/>
          </a:bodyPr>
          <a:lstStyle/>
          <a:p>
            <a:r>
              <a:rPr lang="en-US" sz="1000" dirty="0"/>
              <a:t>Z(</a:t>
            </a:r>
            <a:r>
              <a:rPr lang="en-US" sz="1000" b="1" dirty="0"/>
              <a:t>u</a:t>
            </a:r>
            <a:r>
              <a:rPr lang="en-US" sz="1000" baseline="-25000" dirty="0"/>
              <a:t>4</a:t>
            </a:r>
            <a:r>
              <a:rPr lang="en-US" sz="1000" dirty="0"/>
              <a:t>) </a:t>
            </a:r>
          </a:p>
        </p:txBody>
      </p:sp>
      <p:sp>
        <p:nvSpPr>
          <p:cNvPr id="108" name="Freeform: Shape 107">
            <a:extLst>
              <a:ext uri="{FF2B5EF4-FFF2-40B4-BE49-F238E27FC236}">
                <a16:creationId xmlns:a16="http://schemas.microsoft.com/office/drawing/2014/main" id="{FABCA9CB-27E9-460A-A3D7-E03EE225811B}"/>
              </a:ext>
            </a:extLst>
          </p:cNvPr>
          <p:cNvSpPr/>
          <p:nvPr/>
        </p:nvSpPr>
        <p:spPr>
          <a:xfrm>
            <a:off x="4295163" y="4001535"/>
            <a:ext cx="3691156" cy="345535"/>
          </a:xfrm>
          <a:custGeom>
            <a:avLst/>
            <a:gdLst>
              <a:gd name="connsiteX0" fmla="*/ 0 w 3691156"/>
              <a:gd name="connsiteY0" fmla="*/ 201349 h 345535"/>
              <a:gd name="connsiteX1" fmla="*/ 251670 w 3691156"/>
              <a:gd name="connsiteY1" fmla="*/ 109070 h 345535"/>
              <a:gd name="connsiteX2" fmla="*/ 578841 w 3691156"/>
              <a:gd name="connsiteY2" fmla="*/ 142626 h 345535"/>
              <a:gd name="connsiteX3" fmla="*/ 1132514 w 3691156"/>
              <a:gd name="connsiteY3" fmla="*/ 343962 h 345535"/>
              <a:gd name="connsiteX4" fmla="*/ 1442907 w 3691156"/>
              <a:gd name="connsiteY4" fmla="*/ 226516 h 345535"/>
              <a:gd name="connsiteX5" fmla="*/ 1702965 w 3691156"/>
              <a:gd name="connsiteY5" fmla="*/ 50348 h 345535"/>
              <a:gd name="connsiteX6" fmla="*/ 1921079 w 3691156"/>
              <a:gd name="connsiteY6" fmla="*/ 50348 h 345535"/>
              <a:gd name="connsiteX7" fmla="*/ 2298584 w 3691156"/>
              <a:gd name="connsiteY7" fmla="*/ 109070 h 345535"/>
              <a:gd name="connsiteX8" fmla="*/ 2709644 w 3691156"/>
              <a:gd name="connsiteY8" fmla="*/ 14 h 345535"/>
              <a:gd name="connsiteX9" fmla="*/ 3171039 w 3691156"/>
              <a:gd name="connsiteY9" fmla="*/ 117459 h 345535"/>
              <a:gd name="connsiteX10" fmla="*/ 3565321 w 3691156"/>
              <a:gd name="connsiteY10" fmla="*/ 302017 h 345535"/>
              <a:gd name="connsiteX11" fmla="*/ 3691156 w 3691156"/>
              <a:gd name="connsiteY11" fmla="*/ 343962 h 34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1156" h="345535">
                <a:moveTo>
                  <a:pt x="0" y="201349"/>
                </a:moveTo>
                <a:cubicBezTo>
                  <a:pt x="77598" y="160103"/>
                  <a:pt x="155197" y="118857"/>
                  <a:pt x="251670" y="109070"/>
                </a:cubicBezTo>
                <a:cubicBezTo>
                  <a:pt x="348143" y="99283"/>
                  <a:pt x="432034" y="103477"/>
                  <a:pt x="578841" y="142626"/>
                </a:cubicBezTo>
                <a:cubicBezTo>
                  <a:pt x="725648" y="181775"/>
                  <a:pt x="988503" y="329980"/>
                  <a:pt x="1132514" y="343962"/>
                </a:cubicBezTo>
                <a:cubicBezTo>
                  <a:pt x="1276525" y="357944"/>
                  <a:pt x="1347832" y="275452"/>
                  <a:pt x="1442907" y="226516"/>
                </a:cubicBezTo>
                <a:cubicBezTo>
                  <a:pt x="1537982" y="177580"/>
                  <a:pt x="1623270" y="79709"/>
                  <a:pt x="1702965" y="50348"/>
                </a:cubicBezTo>
                <a:cubicBezTo>
                  <a:pt x="1782660" y="20987"/>
                  <a:pt x="1821809" y="40561"/>
                  <a:pt x="1921079" y="50348"/>
                </a:cubicBezTo>
                <a:cubicBezTo>
                  <a:pt x="2020349" y="60135"/>
                  <a:pt x="2167157" y="117459"/>
                  <a:pt x="2298584" y="109070"/>
                </a:cubicBezTo>
                <a:cubicBezTo>
                  <a:pt x="2430011" y="100681"/>
                  <a:pt x="2564235" y="-1384"/>
                  <a:pt x="2709644" y="14"/>
                </a:cubicBezTo>
                <a:cubicBezTo>
                  <a:pt x="2855053" y="1412"/>
                  <a:pt x="3028426" y="67125"/>
                  <a:pt x="3171039" y="117459"/>
                </a:cubicBezTo>
                <a:cubicBezTo>
                  <a:pt x="3313652" y="167793"/>
                  <a:pt x="3478635" y="264267"/>
                  <a:pt x="3565321" y="302017"/>
                </a:cubicBezTo>
                <a:cubicBezTo>
                  <a:pt x="3652007" y="339768"/>
                  <a:pt x="3671581" y="341865"/>
                  <a:pt x="3691156" y="3439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9D59244F-9A08-486B-9FA1-94F1BF19CA49}"/>
              </a:ext>
            </a:extLst>
          </p:cNvPr>
          <p:cNvSpPr/>
          <p:nvPr/>
        </p:nvSpPr>
        <p:spPr>
          <a:xfrm>
            <a:off x="4303552" y="3875714"/>
            <a:ext cx="3699545" cy="469783"/>
          </a:xfrm>
          <a:custGeom>
            <a:avLst/>
            <a:gdLst>
              <a:gd name="connsiteX0" fmla="*/ 0 w 3699545"/>
              <a:gd name="connsiteY0" fmla="*/ 0 h 469783"/>
              <a:gd name="connsiteX1" fmla="*/ 335560 w 3699545"/>
              <a:gd name="connsiteY1" fmla="*/ 92279 h 469783"/>
              <a:gd name="connsiteX2" fmla="*/ 729842 w 3699545"/>
              <a:gd name="connsiteY2" fmla="*/ 67112 h 469783"/>
              <a:gd name="connsiteX3" fmla="*/ 1216404 w 3699545"/>
              <a:gd name="connsiteY3" fmla="*/ 159391 h 469783"/>
              <a:gd name="connsiteX4" fmla="*/ 1484852 w 3699545"/>
              <a:gd name="connsiteY4" fmla="*/ 268447 h 469783"/>
              <a:gd name="connsiteX5" fmla="*/ 2088859 w 3699545"/>
              <a:gd name="connsiteY5" fmla="*/ 352337 h 469783"/>
              <a:gd name="connsiteX6" fmla="*/ 2516698 w 3699545"/>
              <a:gd name="connsiteY6" fmla="*/ 377504 h 469783"/>
              <a:gd name="connsiteX7" fmla="*/ 2986481 w 3699545"/>
              <a:gd name="connsiteY7" fmla="*/ 469783 h 469783"/>
              <a:gd name="connsiteX8" fmla="*/ 3699545 w 3699545"/>
              <a:gd name="connsiteY8" fmla="*/ 377504 h 46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9545" h="469783">
                <a:moveTo>
                  <a:pt x="0" y="0"/>
                </a:moveTo>
                <a:cubicBezTo>
                  <a:pt x="106960" y="40547"/>
                  <a:pt x="213920" y="81094"/>
                  <a:pt x="335560" y="92279"/>
                </a:cubicBezTo>
                <a:cubicBezTo>
                  <a:pt x="457200" y="103464"/>
                  <a:pt x="583035" y="55927"/>
                  <a:pt x="729842" y="67112"/>
                </a:cubicBezTo>
                <a:cubicBezTo>
                  <a:pt x="876649" y="78297"/>
                  <a:pt x="1090569" y="125835"/>
                  <a:pt x="1216404" y="159391"/>
                </a:cubicBezTo>
                <a:cubicBezTo>
                  <a:pt x="1342239" y="192947"/>
                  <a:pt x="1339443" y="236289"/>
                  <a:pt x="1484852" y="268447"/>
                </a:cubicBezTo>
                <a:cubicBezTo>
                  <a:pt x="1630261" y="300605"/>
                  <a:pt x="1916885" y="334161"/>
                  <a:pt x="2088859" y="352337"/>
                </a:cubicBezTo>
                <a:cubicBezTo>
                  <a:pt x="2260833" y="370513"/>
                  <a:pt x="2367094" y="357930"/>
                  <a:pt x="2516698" y="377504"/>
                </a:cubicBezTo>
                <a:cubicBezTo>
                  <a:pt x="2666302" y="397078"/>
                  <a:pt x="2789340" y="469783"/>
                  <a:pt x="2986481" y="469783"/>
                </a:cubicBezTo>
                <a:cubicBezTo>
                  <a:pt x="3183622" y="469783"/>
                  <a:pt x="3441583" y="423643"/>
                  <a:pt x="3699545" y="377504"/>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923D9851-DC39-456D-B986-8DF11C5F3E2D}"/>
              </a:ext>
            </a:extLst>
          </p:cNvPr>
          <p:cNvSpPr/>
          <p:nvPr/>
        </p:nvSpPr>
        <p:spPr>
          <a:xfrm>
            <a:off x="4303552" y="3869670"/>
            <a:ext cx="3676657" cy="294353"/>
          </a:xfrm>
          <a:custGeom>
            <a:avLst/>
            <a:gdLst>
              <a:gd name="connsiteX0" fmla="*/ 0 w 3676657"/>
              <a:gd name="connsiteY0" fmla="*/ 131879 h 294353"/>
              <a:gd name="connsiteX1" fmla="*/ 553674 w 3676657"/>
              <a:gd name="connsiteY1" fmla="*/ 148657 h 294353"/>
              <a:gd name="connsiteX2" fmla="*/ 897622 w 3676657"/>
              <a:gd name="connsiteY2" fmla="*/ 291269 h 294353"/>
              <a:gd name="connsiteX3" fmla="*/ 1350628 w 3676657"/>
              <a:gd name="connsiteY3" fmla="*/ 240935 h 294353"/>
              <a:gd name="connsiteX4" fmla="*/ 1551964 w 3676657"/>
              <a:gd name="connsiteY4" fmla="*/ 173824 h 294353"/>
              <a:gd name="connsiteX5" fmla="*/ 1887523 w 3676657"/>
              <a:gd name="connsiteY5" fmla="*/ 131879 h 294353"/>
              <a:gd name="connsiteX6" fmla="*/ 2290195 w 3676657"/>
              <a:gd name="connsiteY6" fmla="*/ 207380 h 294353"/>
              <a:gd name="connsiteX7" fmla="*/ 2701255 w 3676657"/>
              <a:gd name="connsiteY7" fmla="*/ 207380 h 294353"/>
              <a:gd name="connsiteX8" fmla="*/ 3162650 w 3676657"/>
              <a:gd name="connsiteY8" fmla="*/ 131879 h 294353"/>
              <a:gd name="connsiteX9" fmla="*/ 3598877 w 3676657"/>
              <a:gd name="connsiteY9" fmla="*/ 14433 h 294353"/>
              <a:gd name="connsiteX10" fmla="*/ 3674378 w 3676657"/>
              <a:gd name="connsiteY10" fmla="*/ 6044 h 29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6657" h="294353">
                <a:moveTo>
                  <a:pt x="0" y="131879"/>
                </a:moveTo>
                <a:lnTo>
                  <a:pt x="553674" y="148657"/>
                </a:lnTo>
                <a:cubicBezTo>
                  <a:pt x="703278" y="175222"/>
                  <a:pt x="764796" y="275889"/>
                  <a:pt x="897622" y="291269"/>
                </a:cubicBezTo>
                <a:cubicBezTo>
                  <a:pt x="1030448" y="306649"/>
                  <a:pt x="1241571" y="260509"/>
                  <a:pt x="1350628" y="240935"/>
                </a:cubicBezTo>
                <a:cubicBezTo>
                  <a:pt x="1459685" y="221361"/>
                  <a:pt x="1462482" y="192000"/>
                  <a:pt x="1551964" y="173824"/>
                </a:cubicBezTo>
                <a:cubicBezTo>
                  <a:pt x="1641447" y="155648"/>
                  <a:pt x="1764484" y="126286"/>
                  <a:pt x="1887523" y="131879"/>
                </a:cubicBezTo>
                <a:cubicBezTo>
                  <a:pt x="2010562" y="137472"/>
                  <a:pt x="2154573" y="194797"/>
                  <a:pt x="2290195" y="207380"/>
                </a:cubicBezTo>
                <a:cubicBezTo>
                  <a:pt x="2425817" y="219963"/>
                  <a:pt x="2555846" y="219963"/>
                  <a:pt x="2701255" y="207380"/>
                </a:cubicBezTo>
                <a:cubicBezTo>
                  <a:pt x="2846664" y="194797"/>
                  <a:pt x="3013046" y="164037"/>
                  <a:pt x="3162650" y="131879"/>
                </a:cubicBezTo>
                <a:cubicBezTo>
                  <a:pt x="3312254" y="99721"/>
                  <a:pt x="3513589" y="35405"/>
                  <a:pt x="3598877" y="14433"/>
                </a:cubicBezTo>
                <a:cubicBezTo>
                  <a:pt x="3684165" y="-6539"/>
                  <a:pt x="3679271" y="-248"/>
                  <a:pt x="3674378" y="6044"/>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B5410BDB-BA48-4363-A637-91CADA9C28B4}"/>
              </a:ext>
            </a:extLst>
          </p:cNvPr>
          <p:cNvSpPr txBox="1"/>
          <p:nvPr/>
        </p:nvSpPr>
        <p:spPr>
          <a:xfrm>
            <a:off x="5176852" y="4284148"/>
            <a:ext cx="2527625" cy="246221"/>
          </a:xfrm>
          <a:prstGeom prst="rect">
            <a:avLst/>
          </a:prstGeom>
          <a:noFill/>
        </p:spPr>
        <p:txBody>
          <a:bodyPr wrap="square" rtlCol="0">
            <a:spAutoFit/>
          </a:bodyPr>
          <a:lstStyle/>
          <a:p>
            <a:r>
              <a:rPr lang="en-US" sz="1000" dirty="0"/>
              <a:t>Multiple Joint Outcomes        Multiple Models</a:t>
            </a:r>
          </a:p>
        </p:txBody>
      </p:sp>
      <p:cxnSp>
        <p:nvCxnSpPr>
          <p:cNvPr id="114" name="Straight Arrow Connector 113">
            <a:extLst>
              <a:ext uri="{FF2B5EF4-FFF2-40B4-BE49-F238E27FC236}">
                <a16:creationId xmlns:a16="http://schemas.microsoft.com/office/drawing/2014/main" id="{C70CB53A-C420-4E20-A784-4B72462E81B2}"/>
              </a:ext>
            </a:extLst>
          </p:cNvPr>
          <p:cNvCxnSpPr/>
          <p:nvPr/>
        </p:nvCxnSpPr>
        <p:spPr>
          <a:xfrm>
            <a:off x="6561286" y="4404319"/>
            <a:ext cx="1864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938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837</Words>
  <Application>Microsoft Office PowerPoint</Application>
  <PresentationFormat>Widescreen</PresentationFormat>
  <Paragraphs>80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Cockrell School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26</cp:revision>
  <dcterms:created xsi:type="dcterms:W3CDTF">2017-12-29T16:20:09Z</dcterms:created>
  <dcterms:modified xsi:type="dcterms:W3CDTF">2018-01-16T18:19:34Z</dcterms:modified>
</cp:coreProperties>
</file>