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B0C78-86C6-4A36-8E13-5B911C39AA45}" v="8" dt="2018-04-27T12:22:13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  <pc:docChgLst>
    <pc:chgData name="Michael Pyrcz" userId="0efd8a38-3f8e-46fd-9886-7800c0196e80" providerId="ADAL" clId="{CBAB0C78-86C6-4A36-8E13-5B911C39AA45}"/>
    <pc:docChg chg="modSld">
      <pc:chgData name="Michael Pyrcz" userId="0efd8a38-3f8e-46fd-9886-7800c0196e80" providerId="ADAL" clId="{CBAB0C78-86C6-4A36-8E13-5B911C39AA45}" dt="2018-04-27T12:22:37.742" v="11" actId="20577"/>
      <pc:docMkLst>
        <pc:docMk/>
      </pc:docMkLst>
      <pc:sldChg chg="modSp">
        <pc:chgData name="Michael Pyrcz" userId="0efd8a38-3f8e-46fd-9886-7800c0196e80" providerId="ADAL" clId="{CBAB0C78-86C6-4A36-8E13-5B911C39AA45}" dt="2018-04-27T12:22:37.742" v="11" actId="20577"/>
        <pc:sldMkLst>
          <pc:docMk/>
          <pc:sldMk cId="663118839" sldId="256"/>
        </pc:sldMkLst>
        <pc:spChg chg="mod">
          <ac:chgData name="Michael Pyrcz" userId="0efd8a38-3f8e-46fd-9886-7800c0196e80" providerId="ADAL" clId="{CBAB0C78-86C6-4A36-8E13-5B911C39AA45}" dt="2018-04-27T12:21:18.726" v="0" actId="20577"/>
          <ac:spMkLst>
            <pc:docMk/>
            <pc:sldMk cId="663118839" sldId="256"/>
            <ac:spMk id="43" creationId="{00000000-0000-0000-0000-000000000000}"/>
          </ac:spMkLst>
        </pc:spChg>
        <pc:spChg chg="mod">
          <ac:chgData name="Michael Pyrcz" userId="0efd8a38-3f8e-46fd-9886-7800c0196e80" providerId="ADAL" clId="{CBAB0C78-86C6-4A36-8E13-5B911C39AA45}" dt="2018-04-27T12:22:37.742" v="11" actId="20577"/>
          <ac:spMkLst>
            <pc:docMk/>
            <pc:sldMk cId="663118839" sldId="256"/>
            <ac:spMk id="1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5408" y="90524"/>
            <a:ext cx="9160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Collocated Cokriging Explanation for Geoscientists and Geo-engineers 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16493"/>
                <a:ext cx="12192000" cy="2079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b="1" dirty="0"/>
                  <a:t>Cosimulation </a:t>
                </a:r>
                <a:r>
                  <a:rPr lang="en-US" sz="1600" dirty="0"/>
                  <a:t>is required in spatial modeling to impose relationships between variables. For example, when you simulate permeability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) you need to cosimulate realizations over the model,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that reproduce the correlations with the previously simulated porosity realization over the model,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𝐴𝑂𝐼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/>
                  <a:t>  To do this practically we simplify the full cokriging approach with the Markov and Bayes assumptions.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6493"/>
                <a:ext cx="12192000" cy="2079672"/>
              </a:xfrm>
              <a:prstGeom prst="rect">
                <a:avLst/>
              </a:prstGeom>
              <a:blipFill>
                <a:blip r:embed="rId2"/>
                <a:stretch>
                  <a:fillRect l="-250" t="-88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531151" y="1661099"/>
            <a:ext cx="24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Cokriging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17937" y="2826198"/>
                <a:ext cx="3802259" cy="1310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" y="2826198"/>
                <a:ext cx="3802259" cy="1310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80088" y="2861982"/>
                <a:ext cx="633379" cy="1229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88" y="2861982"/>
                <a:ext cx="633379" cy="1229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399383" y="3293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80634" y="2864753"/>
                <a:ext cx="849656" cy="120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34" y="2864753"/>
                <a:ext cx="849656" cy="12092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-2771" y="1961815"/>
                <a:ext cx="5533061" cy="1032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/>
                  <a:t>We could do it right!  We could infer the full model of coregionalization, direct and cross variograms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200" dirty="0"/>
                  <a:t>) and convert them to covariances to solve the full cokriging system.  The redundancy matrix is (n + m) x (n + m) for n permeability and m porosity data and previously simulated node values!  This is a lot of work!</a:t>
                </a:r>
              </a:p>
              <a:p>
                <a:pPr algn="just"/>
                <a:endParaRPr lang="en-US" sz="1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71" y="1961815"/>
                <a:ext cx="5533061" cy="1032142"/>
              </a:xfrm>
              <a:prstGeom prst="rect">
                <a:avLst/>
              </a:prstGeom>
              <a:blipFill>
                <a:blip r:embed="rId6"/>
                <a:stretch>
                  <a:fillRect l="-110" t="-592" r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035389" y="2572609"/>
            <a:ext cx="175684" cy="175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037351" y="2215607"/>
                <a:ext cx="586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51" y="2215607"/>
                <a:ext cx="5869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146133" y="2660451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33" y="2660451"/>
                <a:ext cx="501996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5523404" y="2025329"/>
            <a:ext cx="184666" cy="184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553075" y="1687012"/>
                <a:ext cx="489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5" y="1687012"/>
                <a:ext cx="4891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605586" y="2063347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86" y="2063347"/>
                <a:ext cx="496674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6603473" y="3285289"/>
            <a:ext cx="184666" cy="184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633144" y="2946972"/>
                <a:ext cx="489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4" y="2946972"/>
                <a:ext cx="4891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873972" y="3387143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72" y="3387143"/>
                <a:ext cx="50199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5797457" y="3328452"/>
            <a:ext cx="184666" cy="184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91535" y="1953138"/>
            <a:ext cx="184666" cy="184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521206" y="1614821"/>
                <a:ext cx="489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206" y="1614821"/>
                <a:ext cx="48917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573717" y="1991156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17" y="1991156"/>
                <a:ext cx="501997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542234" y="4075476"/>
            <a:ext cx="24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Markov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0" y="4328707"/>
                <a:ext cx="7010378" cy="2534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/>
                  <a:t>To simplify the problem we assume Markov screening, that is the collocated porosity realizations and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dirty="0"/>
                  <a:t>, are screened by the collocated porosity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  <a:p>
                <a:pPr algn="just"/>
                <a:endParaRPr lang="en-US" sz="1200" dirty="0"/>
              </a:p>
              <a:p>
                <a:pPr algn="just"/>
                <a:endParaRPr lang="en-US" sz="1200" dirty="0"/>
              </a:p>
              <a:p>
                <a:pPr algn="just"/>
                <a:endParaRPr lang="en-US" sz="1200" dirty="0"/>
              </a:p>
              <a:p>
                <a:pPr algn="just"/>
                <a:endParaRPr lang="en-US" sz="1200" dirty="0"/>
              </a:p>
              <a:p>
                <a:pPr algn="just"/>
                <a:endParaRPr lang="en-US" sz="1200" dirty="0"/>
              </a:p>
              <a:p>
                <a:pPr algn="just"/>
                <a:endParaRPr lang="en-US" sz="1200" dirty="0"/>
              </a:p>
              <a:p>
                <a:pPr algn="just"/>
                <a:endParaRPr lang="en-US" sz="1200" dirty="0"/>
              </a:p>
              <a:p>
                <a:pPr algn="just"/>
                <a:endParaRPr lang="en-US" sz="1200" dirty="0"/>
              </a:p>
              <a:p>
                <a:pPr algn="just"/>
                <a:r>
                  <a:rPr lang="en-US" sz="1200" dirty="0"/>
                  <a:t>We still need the cross covariances between the retained collocated porosity,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, and all the permeability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dirty="0"/>
                  <a:t>.  To do this we assume Bayesian updating to estimate the cross variogram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200" dirty="0"/>
                  <a:t> from the permeability variogram updated with the correlation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200" dirty="0"/>
                  <a:t>.  </a:t>
                </a: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8707"/>
                <a:ext cx="7010378" cy="2534668"/>
              </a:xfrm>
              <a:prstGeom prst="rect">
                <a:avLst/>
              </a:prstGeom>
              <a:blipFill>
                <a:blip r:embed="rId15"/>
                <a:stretch>
                  <a:fillRect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77502" y="2826198"/>
            <a:ext cx="0" cy="131087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32510" y="3476573"/>
            <a:ext cx="335536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84813" y="3479342"/>
            <a:ext cx="4128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26918" y="3473800"/>
            <a:ext cx="55972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7940" y="4771971"/>
                <a:ext cx="2705100" cy="101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40" y="4771971"/>
                <a:ext cx="2705100" cy="10188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354134" y="4821812"/>
                <a:ext cx="588174" cy="912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134" y="4821812"/>
                <a:ext cx="588174" cy="9120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905677" y="5093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169286" y="4847295"/>
                <a:ext cx="818879" cy="896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86" y="4847295"/>
                <a:ext cx="818879" cy="8969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474502" y="4807755"/>
            <a:ext cx="0" cy="8929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62513" y="5422346"/>
            <a:ext cx="22832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58859" y="5439172"/>
            <a:ext cx="4128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15570" y="5456342"/>
            <a:ext cx="55972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52149" y="3129363"/>
            <a:ext cx="268780" cy="152477"/>
            <a:chOff x="5386647" y="5752327"/>
            <a:chExt cx="268780" cy="152477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5386647" y="5752327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389419" y="5755095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953835" y="3708690"/>
            <a:ext cx="268780" cy="152477"/>
            <a:chOff x="5386647" y="5752327"/>
            <a:chExt cx="268780" cy="152477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5386647" y="5752327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5389419" y="5755095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717243" y="3120605"/>
            <a:ext cx="268780" cy="152477"/>
            <a:chOff x="5386647" y="5752327"/>
            <a:chExt cx="268780" cy="152477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5386647" y="5752327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389419" y="5755095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711794" y="3735197"/>
            <a:ext cx="268780" cy="152477"/>
            <a:chOff x="5386647" y="5752327"/>
            <a:chExt cx="268780" cy="152477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5386647" y="5752327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5389419" y="5755095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504778" y="5089535"/>
            <a:ext cx="268780" cy="152477"/>
            <a:chOff x="5386647" y="5752327"/>
            <a:chExt cx="268780" cy="152477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5386647" y="5752327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5389419" y="5755095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4113434" y="3126283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108817" y="3749734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115577" y="3149369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110960" y="3772820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651474" y="5071837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588964" y="5131877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871003" y="5104165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6200000">
            <a:off x="1656421" y="5487475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546856" y="5853474"/>
            <a:ext cx="229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Bayes Assumption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993264" y="1764023"/>
            <a:ext cx="331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Collocated Cokriging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7476706" y="3185133"/>
                <a:ext cx="2705100" cy="1044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706" y="3185133"/>
                <a:ext cx="2705100" cy="10443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0082900" y="3234974"/>
                <a:ext cx="588174" cy="912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900" y="3234974"/>
                <a:ext cx="588174" cy="91204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10634443" y="35063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0898052" y="3260457"/>
                <a:ext cx="818879" cy="896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052" y="3260457"/>
                <a:ext cx="818879" cy="8969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9203268" y="3220917"/>
            <a:ext cx="0" cy="8929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691279" y="3835508"/>
            <a:ext cx="22832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87625" y="3852334"/>
            <a:ext cx="4128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044336" y="3869504"/>
            <a:ext cx="55972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8233544" y="3502697"/>
            <a:ext cx="268780" cy="152477"/>
            <a:chOff x="5386647" y="5752327"/>
            <a:chExt cx="268780" cy="15247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5386647" y="5752327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389419" y="5755095"/>
              <a:ext cx="266008" cy="1497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>
            <a:off x="10380240" y="3484999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1317730" y="3545039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599769" y="3517327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6200000">
            <a:off x="8385187" y="3900637"/>
            <a:ext cx="0" cy="167407"/>
          </a:xfrm>
          <a:prstGeom prst="straightConnector1">
            <a:avLst/>
          </a:prstGeom>
          <a:ln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7210795" y="2086909"/>
                <a:ext cx="4926854" cy="1040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/>
                  <a:t>We can now solve the kriging system for permeability at an unknown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200" dirty="0"/>
                  <a:t>, with all local permeability data and previously simulated 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200" dirty="0"/>
                  <a:t>, and the collocated porosity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, (data or a simulated value) from the paired, previously simulated porosity realization.  All we need in addition is a permeability and porosity correlation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795" y="2086909"/>
                <a:ext cx="4926854" cy="1040349"/>
              </a:xfrm>
              <a:prstGeom prst="rect">
                <a:avLst/>
              </a:prstGeom>
              <a:blipFill>
                <a:blip r:embed="rId22"/>
                <a:stretch>
                  <a:fillRect l="-124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8478171" y="4316148"/>
            <a:ext cx="259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Considerations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7206177" y="4644101"/>
                <a:ext cx="4926854" cy="2173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dirty="0"/>
                  <a:t>Some additional considerations: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the method is applied in Gaussian simulation, then the variogram,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and correlation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/>
                  <a:t> should be calculated after Gaussian transform of both the permeability and the porosity data.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In Gaussian space the global porosity variance is one,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/>
                  <a:t>. 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Contradictions may occur if the data, variogram and correlation coefficient are not consistent.  This will usually result in discontinuities at the data locations.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There may be variance inflation since much of the porosity data is not applied.  Look for realizations with too high variance.  May use a variance reduction factor to correct for this.</a:t>
                </a: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177" y="4644101"/>
                <a:ext cx="4926854" cy="2173865"/>
              </a:xfrm>
              <a:prstGeom prst="rect">
                <a:avLst/>
              </a:prstGeom>
              <a:blipFill>
                <a:blip r:embed="rId23"/>
                <a:stretch>
                  <a:fillRect t="-281" r="-124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20668" y="2684045"/>
            <a:ext cx="1105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Primary Direct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93137" y="3418332"/>
            <a:ext cx="524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Cross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552159" y="2685251"/>
            <a:ext cx="524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Cross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24274" y="3419540"/>
            <a:ext cx="12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Secondary Direct</a:t>
            </a: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471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47</cp:revision>
  <dcterms:created xsi:type="dcterms:W3CDTF">2017-10-07T03:12:22Z</dcterms:created>
  <dcterms:modified xsi:type="dcterms:W3CDTF">2018-04-27T12:22:49Z</dcterms:modified>
</cp:coreProperties>
</file>