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EAC0C-2190-4BC1-849F-645ADBC25AE8}" v="834" dt="2018-06-16T22:13:5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A27EAC0C-2190-4BC1-849F-645ADBC25AE8}"/>
    <pc:docChg chg="undo custSel modSld">
      <pc:chgData name="Michael Pyrcz" userId="0efd8a38-3f8e-46fd-9886-7800c0196e80" providerId="ADAL" clId="{A27EAC0C-2190-4BC1-849F-645ADBC25AE8}" dt="2018-06-16T22:13:57.955" v="833" actId="1035"/>
      <pc:docMkLst>
        <pc:docMk/>
      </pc:docMkLst>
      <pc:sldChg chg="addSp delSp modSp">
        <pc:chgData name="Michael Pyrcz" userId="0efd8a38-3f8e-46fd-9886-7800c0196e80" providerId="ADAL" clId="{A27EAC0C-2190-4BC1-849F-645ADBC25AE8}" dt="2018-06-16T22:13:57.955" v="833" actId="1035"/>
        <pc:sldMkLst>
          <pc:docMk/>
          <pc:sldMk cId="663118839" sldId="256"/>
        </pc:sldMkLst>
        <pc:spChg chg="mod">
          <ac:chgData name="Michael Pyrcz" userId="0efd8a38-3f8e-46fd-9886-7800c0196e80" providerId="ADAL" clId="{A27EAC0C-2190-4BC1-849F-645ADBC25AE8}" dt="2018-06-16T22:10:15.182" v="732" actId="20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A27EAC0C-2190-4BC1-849F-645ADBC25AE8}" dt="2018-06-16T22:13:34.371" v="832" actId="6549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10:36.807" v="752" actId="1035"/>
          <ac:spMkLst>
            <pc:docMk/>
            <pc:sldMk cId="663118839" sldId="256"/>
            <ac:spMk id="8" creationId="{30AF29A0-6147-4BEC-92DD-70B2F0BD051F}"/>
          </ac:spMkLst>
        </pc:spChg>
        <pc:spChg chg="add del mod">
          <ac:chgData name="Michael Pyrcz" userId="0efd8a38-3f8e-46fd-9886-7800c0196e80" providerId="ADAL" clId="{A27EAC0C-2190-4BC1-849F-645ADBC25AE8}" dt="2018-06-16T22:11:15.632" v="754" actId="478"/>
          <ac:spMkLst>
            <pc:docMk/>
            <pc:sldMk cId="663118839" sldId="256"/>
            <ac:spMk id="9" creationId="{9CBEEA0D-6F35-462F-BCAA-619DADF52185}"/>
          </ac:spMkLst>
        </pc:spChg>
        <pc:spChg chg="add mod">
          <ac:chgData name="Michael Pyrcz" userId="0efd8a38-3f8e-46fd-9886-7800c0196e80" providerId="ADAL" clId="{A27EAC0C-2190-4BC1-849F-645ADBC25AE8}" dt="2018-06-16T22:07:22.737" v="243" actId="1037"/>
          <ac:spMkLst>
            <pc:docMk/>
            <pc:sldMk cId="663118839" sldId="256"/>
            <ac:spMk id="15" creationId="{C649F6E7-D1CD-4CF9-87F0-39C4E406C3F9}"/>
          </ac:spMkLst>
        </pc:spChg>
        <pc:spChg chg="mod">
          <ac:chgData name="Michael Pyrcz" userId="0efd8a38-3f8e-46fd-9886-7800c0196e80" providerId="ADAL" clId="{A27EAC0C-2190-4BC1-849F-645ADBC25AE8}" dt="2018-06-16T22:07:00.022" v="174" actId="1037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07:35.332" v="258" actId="20577"/>
          <ac:spMkLst>
            <pc:docMk/>
            <pc:sldMk cId="663118839" sldId="256"/>
            <ac:spMk id="17" creationId="{58AA642B-311F-41CC-9A6E-301FCA221B41}"/>
          </ac:spMkLst>
        </pc:spChg>
        <pc:spChg chg="add mod">
          <ac:chgData name="Michael Pyrcz" userId="0efd8a38-3f8e-46fd-9886-7800c0196e80" providerId="ADAL" clId="{A27EAC0C-2190-4BC1-849F-645ADBC25AE8}" dt="2018-06-16T22:11:30.555" v="758" actId="1037"/>
          <ac:spMkLst>
            <pc:docMk/>
            <pc:sldMk cId="663118839" sldId="256"/>
            <ac:spMk id="20" creationId="{32CC7223-783D-4F30-8AC7-7CE740381AFD}"/>
          </ac:spMkLst>
        </pc:spChg>
        <pc:spChg chg="del">
          <ac:chgData name="Michael Pyrcz" userId="0efd8a38-3f8e-46fd-9886-7800c0196e80" providerId="ADAL" clId="{A27EAC0C-2190-4BC1-849F-645ADBC25AE8}" dt="2018-06-16T22:02:29.103" v="3" actId="478"/>
          <ac:spMkLst>
            <pc:docMk/>
            <pc:sldMk cId="663118839" sldId="256"/>
            <ac:spMk id="24" creationId="{00000000-0000-0000-0000-000000000000}"/>
          </ac:spMkLst>
        </pc:spChg>
        <pc:grpChg chg="add mod">
          <ac:chgData name="Michael Pyrcz" userId="0efd8a38-3f8e-46fd-9886-7800c0196e80" providerId="ADAL" clId="{A27EAC0C-2190-4BC1-849F-645ADBC25AE8}" dt="2018-06-16T22:12:23.276" v="801" actId="1076"/>
          <ac:grpSpMkLst>
            <pc:docMk/>
            <pc:sldMk cId="663118839" sldId="256"/>
            <ac:grpSpMk id="13" creationId="{FCFBA4E4-B01D-497F-9419-9CCEDC59987C}"/>
          </ac:grpSpMkLst>
        </pc:grpChg>
        <pc:grpChg chg="add mod">
          <ac:chgData name="Michael Pyrcz" userId="0efd8a38-3f8e-46fd-9886-7800c0196e80" providerId="ADAL" clId="{A27EAC0C-2190-4BC1-849F-645ADBC25AE8}" dt="2018-06-16T22:12:36.813" v="809" actId="1035"/>
          <ac:grpSpMkLst>
            <pc:docMk/>
            <pc:sldMk cId="663118839" sldId="256"/>
            <ac:grpSpMk id="14" creationId="{0DB91477-DEF2-4EA7-9F52-FB9169BCFFD0}"/>
          </ac:grpSpMkLst>
        </pc:grpChg>
        <pc:picChg chg="add del mod">
          <ac:chgData name="Michael Pyrcz" userId="0efd8a38-3f8e-46fd-9886-7800c0196e80" providerId="ADAL" clId="{A27EAC0C-2190-4BC1-849F-645ADBC25AE8}" dt="2018-06-16T22:03:51.742" v="14" actId="478"/>
          <ac:picMkLst>
            <pc:docMk/>
            <pc:sldMk cId="663118839" sldId="256"/>
            <ac:picMk id="4" creationId="{F0283B49-6704-46DD-A061-53467DD2773C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5" creationId="{CCBDDC64-F084-4619-9050-0F2AA568C507}"/>
          </ac:picMkLst>
        </pc:picChg>
        <pc:picChg chg="add mod ord">
          <ac:chgData name="Michael Pyrcz" userId="0efd8a38-3f8e-46fd-9886-7800c0196e80" providerId="ADAL" clId="{A27EAC0C-2190-4BC1-849F-645ADBC25AE8}" dt="2018-06-16T22:13:57.955" v="833" actId="1035"/>
          <ac:picMkLst>
            <pc:docMk/>
            <pc:sldMk cId="663118839" sldId="256"/>
            <ac:picMk id="6" creationId="{1CA8B7B1-F579-48AF-AA30-53939FAB542F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7" creationId="{DD87AEB8-38E7-4CAB-AE0D-E99ECC3FFCD4}"/>
          </ac:picMkLst>
        </pc:picChg>
        <pc:picChg chg="del">
          <ac:chgData name="Michael Pyrcz" userId="0efd8a38-3f8e-46fd-9886-7800c0196e80" providerId="ADAL" clId="{A27EAC0C-2190-4BC1-849F-645ADBC25AE8}" dt="2018-06-16T22:02:34.690" v="6" actId="478"/>
          <ac:picMkLst>
            <pc:docMk/>
            <pc:sldMk cId="663118839" sldId="256"/>
            <ac:picMk id="19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847" v="2" actId="478"/>
          <ac:picMkLst>
            <pc:docMk/>
            <pc:sldMk cId="663118839" sldId="256"/>
            <ac:picMk id="21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183" v="1" actId="478"/>
          <ac:picMkLst>
            <pc:docMk/>
            <pc:sldMk cId="663118839" sldId="256"/>
            <ac:picMk id="22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4.756" v="0" actId="478"/>
          <ac:picMkLst>
            <pc:docMk/>
            <pc:sldMk cId="663118839" sldId="256"/>
            <ac:picMk id="23" creationId="{00000000-0000-0000-0000-000000000000}"/>
          </ac:picMkLst>
        </pc:pic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12" creationId="{05C10D9C-AFC7-4604-B372-BE9C5FF41E7F}"/>
          </ac:cxnSpMkLst>
        </pc:cxn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25" creationId="{861D40C8-20E0-487F-97D4-B4D9F3165A39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6" creationId="{31888EEA-60DB-4590-BE3B-A6B224A79E1A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7" creationId="{FD8E20CF-6A14-403E-AC55-3CC428E1C4F6}"/>
          </ac:cxnSpMkLst>
        </pc:cxnChg>
      </pc:sldChg>
    </pc:docChg>
  </pc:docChgLst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  <pc:docChgLst>
    <pc:chgData name="Michael Pyrcz" userId="0efd8a38-3f8e-46fd-9886-7800c0196e80" providerId="ADAL" clId="{764E0E4C-884D-4B0E-89A0-BD3CE93252A3}"/>
    <pc:docChg chg="custSel modSld">
      <pc:chgData name="Michael Pyrcz" userId="0efd8a38-3f8e-46fd-9886-7800c0196e80" providerId="ADAL" clId="{764E0E4C-884D-4B0E-89A0-BD3CE93252A3}" dt="2018-06-08T15:27:02.438" v="2" actId="478"/>
      <pc:docMkLst>
        <pc:docMk/>
      </pc:docMkLst>
      <pc:sldChg chg="delSp">
        <pc:chgData name="Michael Pyrcz" userId="0efd8a38-3f8e-46fd-9886-7800c0196e80" providerId="ADAL" clId="{764E0E4C-884D-4B0E-89A0-BD3CE93252A3}" dt="2018-06-08T15:27:02.438" v="2" actId="478"/>
        <pc:sldMkLst>
          <pc:docMk/>
          <pc:sldMk cId="663118839" sldId="256"/>
        </pc:sldMkLst>
        <pc:picChg chg="del">
          <ac:chgData name="Michael Pyrcz" userId="0efd8a38-3f8e-46fd-9886-7800c0196e80" providerId="ADAL" clId="{764E0E4C-884D-4B0E-89A0-BD3CE93252A3}" dt="2018-06-08T15:27:02.438" v="2" actId="478"/>
          <ac:picMkLst>
            <pc:docMk/>
            <pc:sldMk cId="663118839" sldId="256"/>
            <ac:picMk id="4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49.686" v="0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50.934" v="1" actId="478"/>
          <ac:picMkLst>
            <pc:docMk/>
            <pc:sldMk cId="663118839" sldId="256"/>
            <ac:picMk id="1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25" y="115238"/>
            <a:ext cx="11876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Student Review of </a:t>
            </a:r>
            <a:r>
              <a:rPr lang="en-US" sz="2400" b="1" smtClean="0"/>
              <a:t>My </a:t>
            </a:r>
            <a:r>
              <a:rPr lang="en-US" sz="2400" b="1" smtClean="0"/>
              <a:t>Intro to Data Analytics and Geostats </a:t>
            </a:r>
            <a:r>
              <a:rPr lang="en-US" sz="2400" b="1" smtClean="0"/>
              <a:t>Undergraduate </a:t>
            </a:r>
            <a:r>
              <a:rPr lang="en-US" sz="2400" b="1" smtClean="0"/>
              <a:t>Course, Fall 2018</a:t>
            </a:r>
            <a:endParaRPr lang="en-US" sz="2800" dirty="0"/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818" y="991758"/>
            <a:ext cx="11829011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40" dirty="0" smtClean="0"/>
              <a:t>I feel a lot of responsibility concerning my opportunity to teach young engineers </a:t>
            </a:r>
            <a:r>
              <a:rPr lang="en-US" sz="1340" smtClean="0"/>
              <a:t>and </a:t>
            </a:r>
            <a:r>
              <a:rPr lang="en-US" sz="1340" smtClean="0"/>
              <a:t>scientists. I take the students’ course reviews seriously, and I feel have a responsibility </a:t>
            </a:r>
            <a:r>
              <a:rPr lang="en-US" sz="1340" dirty="0" smtClean="0"/>
              <a:t>to listen </a:t>
            </a:r>
            <a:r>
              <a:rPr lang="en-US" sz="1340" smtClean="0"/>
              <a:t>and </a:t>
            </a:r>
            <a:r>
              <a:rPr lang="en-US" sz="1340" smtClean="0"/>
              <a:t>improve. I have posted many </a:t>
            </a:r>
            <a:r>
              <a:rPr lang="en-US" sz="1340" dirty="0" smtClean="0"/>
              <a:t>of the comments here in the spirit of appreciation </a:t>
            </a:r>
            <a:r>
              <a:rPr lang="en-US" sz="1340" smtClean="0"/>
              <a:t>and </a:t>
            </a:r>
            <a:r>
              <a:rPr lang="en-US" sz="1340" smtClean="0"/>
              <a:t>openness</a:t>
            </a:r>
            <a:r>
              <a:rPr lang="en-US" sz="1340" smtClean="0"/>
              <a:t> </a:t>
            </a:r>
            <a:r>
              <a:rPr lang="en-US" sz="1340" dirty="0" smtClean="0"/>
              <a:t>(my responses are in red).  Note this was all anonymous and I summarized some of the longer comments:  </a:t>
            </a:r>
            <a:endParaRPr lang="en-US" sz="1340" dirty="0"/>
          </a:p>
        </p:txBody>
      </p:sp>
      <p:sp>
        <p:nvSpPr>
          <p:cNvPr id="9" name="TextBox 8"/>
          <p:cNvSpPr txBox="1"/>
          <p:nvPr/>
        </p:nvSpPr>
        <p:spPr>
          <a:xfrm>
            <a:off x="264459" y="1719348"/>
            <a:ext cx="116989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‘</a:t>
            </a:r>
            <a:r>
              <a:rPr lang="en-US" sz="1200" smtClean="0"/>
              <a:t>Funny, chill, nice atmosphere</a:t>
            </a:r>
            <a:r>
              <a:rPr lang="en-US" sz="1200" smtClean="0"/>
              <a:t>’ </a:t>
            </a:r>
            <a:r>
              <a:rPr lang="en-US" sz="1200" smtClean="0">
                <a:solidFill>
                  <a:srgbClr val="FF0000"/>
                </a:solidFill>
              </a:rPr>
              <a:t>It’s now documented, I’m funny! Even as a team leader in industry I tried to make work fun. I think we learn best when we can relax.   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Thank you for posting the lecture videos on YouTube. Love to watch &amp; review</a:t>
            </a:r>
            <a:r>
              <a:rPr lang="en-US" sz="1200" smtClean="0"/>
              <a:t>.  </a:t>
            </a:r>
            <a:r>
              <a:rPr lang="en-US" sz="1200" smtClean="0">
                <a:solidFill>
                  <a:srgbClr val="FF0000"/>
                </a:solidFill>
              </a:rPr>
              <a:t>It was your class that suggested it. I’m glad I did, we’re supporting professional development everywhere!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Mulitple students - Best professor ever! Awesome teacher! Goes above and beyond! Really cares about students.</a:t>
            </a:r>
            <a:r>
              <a:rPr lang="en-US" sz="1200" smtClean="0"/>
              <a:t> </a:t>
            </a:r>
            <a:r>
              <a:rPr lang="en-US" sz="1200" smtClean="0">
                <a:solidFill>
                  <a:srgbClr val="FF0000"/>
                </a:solidFill>
              </a:rPr>
              <a:t>I’m so excited to be here! I really am excited to work with all y’all!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There was a lot of technical jargon that hindered learning.  I suggest creating a glossary.  I’d be down to compile it.</a:t>
            </a:r>
            <a:r>
              <a:rPr lang="en-US" sz="1200" smtClean="0"/>
              <a:t> </a:t>
            </a:r>
            <a:r>
              <a:rPr lang="en-US" sz="1200" smtClean="0">
                <a:solidFill>
                  <a:srgbClr val="FF0000"/>
                </a:solidFill>
              </a:rPr>
              <a:t>Great idea!</a:t>
            </a:r>
            <a:r>
              <a:rPr lang="en-US" sz="1200" smtClean="0">
                <a:solidFill>
                  <a:srgbClr val="FF0000"/>
                </a:solidFill>
              </a:rPr>
              <a:t> Contact me, let’s work on this together! 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Some material was too fast.  Consider adding overviews at the beginning of each lecture. </a:t>
            </a:r>
            <a:r>
              <a:rPr lang="en-US" sz="1200" smtClean="0">
                <a:solidFill>
                  <a:srgbClr val="FF0000"/>
                </a:solidFill>
              </a:rPr>
              <a:t>That is a good point. I have not been consistent. I’ll make sure this gets done.  Thank you!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Prof. Pyrcz did an excellent job explaining and providing examples.  </a:t>
            </a:r>
            <a:r>
              <a:rPr lang="en-US" sz="1200" smtClean="0">
                <a:solidFill>
                  <a:srgbClr val="FF0000"/>
                </a:solidFill>
              </a:rPr>
              <a:t>Thank you, I tried hard on this!  Next term even better! I have recently written a Python geostatistics package.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Dr. Pyrcz is one of the best professors I’ve ever had. I would love to have a little more coding experience in this class.  </a:t>
            </a:r>
            <a:r>
              <a:rPr lang="en-US" sz="1200" smtClean="0">
                <a:solidFill>
                  <a:srgbClr val="FF0000"/>
                </a:solidFill>
              </a:rPr>
              <a:t>Thank you! You said coding, now you’re talking!  I’ll turn this up a bit!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This was an excellent course and should be required for all geoscientists</a:t>
            </a:r>
            <a:r>
              <a:rPr lang="en-US" sz="1200" smtClean="0"/>
              <a:t>.  </a:t>
            </a:r>
            <a:r>
              <a:rPr lang="en-US" sz="1200" smtClean="0">
                <a:solidFill>
                  <a:srgbClr val="FF0000"/>
                </a:solidFill>
              </a:rPr>
              <a:t>Hey Jackson School of Geosciences, you hear that?  You are welcome, the class is accessible and I speak geo!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smtClean="0"/>
              <a:t>Professor </a:t>
            </a:r>
            <a:r>
              <a:rPr lang="en-US" sz="1200" smtClean="0"/>
              <a:t>Pyrcz is dedicated, energetic … his best quality is his ability to relate the course material to what is being done in industry.  </a:t>
            </a:r>
            <a:r>
              <a:rPr lang="en-US" sz="1200" smtClean="0">
                <a:solidFill>
                  <a:srgbClr val="FF0000"/>
                </a:solidFill>
              </a:rPr>
              <a:t>Thank you! I had a tenure track offer after my PhD, my favourite professors were the ones with experience, so I went to industry first. I didn’t start in academia, but I got here as soon as I could.  ;)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smtClean="0"/>
              <a:t>Best class that I took in the department! </a:t>
            </a:r>
            <a:r>
              <a:rPr lang="en-US" sz="1200" smtClean="0">
                <a:solidFill>
                  <a:srgbClr val="FF0000"/>
                </a:solidFill>
              </a:rPr>
              <a:t> Thank you. Interested in an undergraduate research experience or in graduate studies? I’d be happy to discus! 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200" smtClean="0"/>
              <a:t>One of the best, if not the best instructor I’ve had.  The videos were so helpful and I’ll use htem as a reference during my career, I’ve had alums reach out to ask about the videos! </a:t>
            </a:r>
            <a:r>
              <a:rPr lang="en-US" sz="1200" smtClean="0">
                <a:solidFill>
                  <a:srgbClr val="FF0000"/>
                </a:solidFill>
              </a:rPr>
              <a:t>Thank you! That’s what I told the Cockrell School in my recent interview on medium.com, open courses make our Longhorns even stronger! Outstanding.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200" smtClean="0"/>
              <a:t>Very passionate professor and teaching assistant.  Obtained a lot of value from the course.  </a:t>
            </a:r>
            <a:r>
              <a:rPr lang="en-US" sz="1200" smtClean="0">
                <a:solidFill>
                  <a:srgbClr val="FF0000"/>
                </a:solidFill>
              </a:rPr>
              <a:t>Thank you, I agree Honggeun Jo is an awesome teaching assistant.  Thanx Honggeun! 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200" smtClean="0"/>
              <a:t>Thank you for being one of the most approachable and caring professors!  You’re meant to be in academia!  You’re awesome!</a:t>
            </a:r>
            <a:r>
              <a:rPr lang="en-US" sz="1200" smtClean="0">
                <a:solidFill>
                  <a:srgbClr val="FF0000"/>
                </a:solidFill>
              </a:rPr>
              <a:t>  Made my day.  What Starts Here…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630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72</cp:revision>
  <dcterms:created xsi:type="dcterms:W3CDTF">2017-10-07T03:12:22Z</dcterms:created>
  <dcterms:modified xsi:type="dcterms:W3CDTF">2019-04-27T00:45:16Z</dcterms:modified>
</cp:coreProperties>
</file>