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4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3591-E1EB-48B4-B5B6-8B5BD21EB11B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5C622-C61A-458A-BF0B-A14E48A79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38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3591-E1EB-48B4-B5B6-8B5BD21EB11B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5C622-C61A-458A-BF0B-A14E48A79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30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3591-E1EB-48B4-B5B6-8B5BD21EB11B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5C622-C61A-458A-BF0B-A14E48A79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24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3591-E1EB-48B4-B5B6-8B5BD21EB11B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5C622-C61A-458A-BF0B-A14E48A79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6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3591-E1EB-48B4-B5B6-8B5BD21EB11B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5C622-C61A-458A-BF0B-A14E48A79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56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3591-E1EB-48B4-B5B6-8B5BD21EB11B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5C622-C61A-458A-BF0B-A14E48A79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2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3591-E1EB-48B4-B5B6-8B5BD21EB11B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5C622-C61A-458A-BF0B-A14E48A79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83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3591-E1EB-48B4-B5B6-8B5BD21EB11B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5C622-C61A-458A-BF0B-A14E48A79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3591-E1EB-48B4-B5B6-8B5BD21EB11B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5C622-C61A-458A-BF0B-A14E48A79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4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3591-E1EB-48B4-B5B6-8B5BD21EB11B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5C622-C61A-458A-BF0B-A14E48A79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03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3591-E1EB-48B4-B5B6-8B5BD21EB11B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5C622-C61A-458A-BF0B-A14E48A79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59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B3591-E1EB-48B4-B5B6-8B5BD21EB11B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5C622-C61A-458A-BF0B-A14E48A79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4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81" y="36212"/>
            <a:ext cx="4670409" cy="17581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1" y="1828802"/>
            <a:ext cx="4716857" cy="37119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1889" y="72424"/>
            <a:ext cx="5030103" cy="39382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1179" y="4045172"/>
            <a:ext cx="5010814" cy="24884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21" y="5566595"/>
            <a:ext cx="4716857" cy="98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31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Cockrell School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Pyrcz, Michael</dc:creator>
  <cp:lastModifiedBy>Pyrcz, Michael</cp:lastModifiedBy>
  <cp:revision>3</cp:revision>
  <dcterms:created xsi:type="dcterms:W3CDTF">2017-11-20T22:50:08Z</dcterms:created>
  <dcterms:modified xsi:type="dcterms:W3CDTF">2017-12-12T21:01:44Z</dcterms:modified>
</cp:coreProperties>
</file>