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628" y="90524"/>
            <a:ext cx="11312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Decision Tree Tutorial </a:t>
            </a:r>
            <a:r>
              <a:rPr lang="en-US" sz="2000" dirty="0" smtClean="0"/>
              <a:t>with Subsurface Demonstration in </a:t>
            </a:r>
            <a:r>
              <a:rPr lang="en-US" sz="2000" b="1" dirty="0" smtClean="0"/>
              <a:t>R Markdown </a:t>
            </a:r>
            <a:r>
              <a:rPr lang="en-US" sz="2000" dirty="0" smtClean="0"/>
              <a:t>for Geoscientists and Geo-engineers</a:t>
            </a:r>
            <a:r>
              <a:rPr lang="en-US" sz="2400" dirty="0" smtClean="0"/>
              <a:t> 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/>
              <a:t>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67044"/>
            <a:ext cx="1219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50" b="1" dirty="0" smtClean="0"/>
              <a:t>Decision Tree </a:t>
            </a:r>
            <a:r>
              <a:rPr lang="en-US" sz="1550" dirty="0" smtClean="0"/>
              <a:t>is one of the most simple, explainable and interpretable predictive models in machine learning; therefore, </a:t>
            </a:r>
            <a:r>
              <a:rPr lang="en-US" sz="1550" dirty="0"/>
              <a:t>i</a:t>
            </a:r>
            <a:r>
              <a:rPr lang="en-US" sz="1550" dirty="0" smtClean="0"/>
              <a:t>t is a great introduction to regression and classification with machine learning. In addition, the recursive binary segmentation is analogous to human decision making</a:t>
            </a:r>
            <a:r>
              <a:rPr lang="en-US" sz="1550" dirty="0" smtClean="0"/>
              <a:t>.  </a:t>
            </a:r>
            <a:r>
              <a:rPr lang="en-US" sz="1550" dirty="0" smtClean="0"/>
              <a:t>Finally, understanding a decision tree is a prerequisite for more powerful bagging, random forest and boosting</a:t>
            </a:r>
            <a:r>
              <a:rPr lang="en-US" sz="1550" dirty="0" smtClean="0"/>
              <a:t>.  </a:t>
            </a:r>
            <a:r>
              <a:rPr lang="en-US" sz="1550" dirty="0" smtClean="0"/>
              <a:t>This tutorial includes</a:t>
            </a:r>
            <a:r>
              <a:rPr lang="en-US" sz="1550" dirty="0" smtClean="0"/>
              <a:t> R Markdown, R code and a realistic unconventional dataset.  There is enough documentation that any geoscientists or engineer should be able to try out machine learning.</a:t>
            </a:r>
            <a:endParaRPr lang="en-US" sz="155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2" y="2161141"/>
            <a:ext cx="3376414" cy="1213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2" y="3496325"/>
            <a:ext cx="3509720" cy="16039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616" y="2081492"/>
            <a:ext cx="3514226" cy="23968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775" y="2114744"/>
            <a:ext cx="3568292" cy="25816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t="53474"/>
          <a:stretch/>
        </p:blipFill>
        <p:spPr>
          <a:xfrm>
            <a:off x="7906795" y="5461462"/>
            <a:ext cx="3707959" cy="11864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b="69996"/>
          <a:stretch/>
        </p:blipFill>
        <p:spPr>
          <a:xfrm>
            <a:off x="7906794" y="4692588"/>
            <a:ext cx="3707959" cy="7651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548" y="4515382"/>
            <a:ext cx="3472728" cy="23543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30" y="5104001"/>
            <a:ext cx="2471957" cy="1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36</cp:revision>
  <dcterms:created xsi:type="dcterms:W3CDTF">2017-10-07T03:12:22Z</dcterms:created>
  <dcterms:modified xsi:type="dcterms:W3CDTF">2018-04-30T14:37:31Z</dcterms:modified>
</cp:coreProperties>
</file>