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02" y="90524"/>
            <a:ext cx="10815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Decision Tree Tutorial </a:t>
            </a:r>
            <a:r>
              <a:rPr lang="en-US" sz="2000" dirty="0" smtClean="0"/>
              <a:t>with Subsurface Demonstration in </a:t>
            </a:r>
            <a:r>
              <a:rPr lang="en-US" sz="2000" b="1" dirty="0" smtClean="0"/>
              <a:t>Python </a:t>
            </a:r>
            <a:r>
              <a:rPr lang="en-US" sz="2000" dirty="0" smtClean="0"/>
              <a:t>for Geoscientists and Geo-engineers</a:t>
            </a:r>
            <a:r>
              <a:rPr lang="en-US" sz="2400" dirty="0" smtClean="0"/>
              <a:t> 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/>
              <a:t>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67044"/>
            <a:ext cx="1219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50" b="1" dirty="0" smtClean="0"/>
              <a:t>Decision Tree </a:t>
            </a:r>
            <a:r>
              <a:rPr lang="en-US" sz="1550" dirty="0" smtClean="0"/>
              <a:t>is one of the most simple, explainable and interpretable predictive models in machine learning; therefore, </a:t>
            </a:r>
            <a:r>
              <a:rPr lang="en-US" sz="1550" dirty="0"/>
              <a:t>i</a:t>
            </a:r>
            <a:r>
              <a:rPr lang="en-US" sz="1550" dirty="0" smtClean="0"/>
              <a:t>t is a great introduction to regression and classification with machine learning. In addition, the recursive binary segmentation is analogous to human decision making.  Finally, understanding a decision tree is a prerequisite for more powerful bagging, random forest and boosting.  This tutorial is in Jupyter with Markdown and a realistic unconventional dataset.  There is enough documentation that any geoscientists or engineer should be able to try out machine learning.</a:t>
            </a:r>
            <a:endParaRPr lang="en-US" sz="155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2" y="2102275"/>
            <a:ext cx="3765039" cy="2162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2" y="4322128"/>
            <a:ext cx="3668289" cy="1101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438" y="2102275"/>
            <a:ext cx="3078192" cy="3002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147" y="2054635"/>
            <a:ext cx="3678662" cy="2757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73" y="5488806"/>
            <a:ext cx="3472818" cy="1151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008" y="4872987"/>
            <a:ext cx="2584792" cy="17887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2965" y="5052319"/>
            <a:ext cx="3605378" cy="162495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39</cp:revision>
  <dcterms:created xsi:type="dcterms:W3CDTF">2017-10-07T03:12:22Z</dcterms:created>
  <dcterms:modified xsi:type="dcterms:W3CDTF">2018-07-02T19:54:08Z</dcterms:modified>
</cp:coreProperties>
</file>