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EAC0C-2190-4BC1-849F-645ADBC25AE8}" v="834" dt="2018-06-16T22:13:5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27EAC0C-2190-4BC1-849F-645ADBC25AE8}"/>
    <pc:docChg chg="undo custSel modSld">
      <pc:chgData name="Michael Pyrcz" userId="0efd8a38-3f8e-46fd-9886-7800c0196e80" providerId="ADAL" clId="{A27EAC0C-2190-4BC1-849F-645ADBC25AE8}" dt="2018-06-16T22:13:57.955" v="833" actId="1035"/>
      <pc:docMkLst>
        <pc:docMk/>
      </pc:docMkLst>
      <pc:sldChg chg="addSp delSp modSp">
        <pc:chgData name="Michael Pyrcz" userId="0efd8a38-3f8e-46fd-9886-7800c0196e80" providerId="ADAL" clId="{A27EAC0C-2190-4BC1-849F-645ADBC25AE8}" dt="2018-06-16T22:13:57.955" v="833" actId="1035"/>
        <pc:sldMkLst>
          <pc:docMk/>
          <pc:sldMk cId="663118839" sldId="256"/>
        </pc:sldMkLst>
        <pc:spChg chg="mod">
          <ac:chgData name="Michael Pyrcz" userId="0efd8a38-3f8e-46fd-9886-7800c0196e80" providerId="ADAL" clId="{A27EAC0C-2190-4BC1-849F-645ADBC25AE8}" dt="2018-06-16T22:10:15.182" v="732" actId="20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A27EAC0C-2190-4BC1-849F-645ADBC25AE8}" dt="2018-06-16T22:13:34.371" v="832" actId="6549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10:36.807" v="752" actId="1035"/>
          <ac:spMkLst>
            <pc:docMk/>
            <pc:sldMk cId="663118839" sldId="256"/>
            <ac:spMk id="8" creationId="{30AF29A0-6147-4BEC-92DD-70B2F0BD051F}"/>
          </ac:spMkLst>
        </pc:spChg>
        <pc:spChg chg="add del mod">
          <ac:chgData name="Michael Pyrcz" userId="0efd8a38-3f8e-46fd-9886-7800c0196e80" providerId="ADAL" clId="{A27EAC0C-2190-4BC1-849F-645ADBC25AE8}" dt="2018-06-16T22:11:15.632" v="754" actId="478"/>
          <ac:spMkLst>
            <pc:docMk/>
            <pc:sldMk cId="663118839" sldId="256"/>
            <ac:spMk id="9" creationId="{9CBEEA0D-6F35-462F-BCAA-619DADF52185}"/>
          </ac:spMkLst>
        </pc:spChg>
        <pc:spChg chg="add mod">
          <ac:chgData name="Michael Pyrcz" userId="0efd8a38-3f8e-46fd-9886-7800c0196e80" providerId="ADAL" clId="{A27EAC0C-2190-4BC1-849F-645ADBC25AE8}" dt="2018-06-16T22:07:22.737" v="243" actId="1037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Michael Pyrcz" userId="0efd8a38-3f8e-46fd-9886-7800c0196e80" providerId="ADAL" clId="{A27EAC0C-2190-4BC1-849F-645ADBC25AE8}" dt="2018-06-16T22:07:00.022" v="174" actId="1037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07:35.332" v="258" actId="20577"/>
          <ac:spMkLst>
            <pc:docMk/>
            <pc:sldMk cId="663118839" sldId="256"/>
            <ac:spMk id="17" creationId="{58AA642B-311F-41CC-9A6E-301FCA221B41}"/>
          </ac:spMkLst>
        </pc:spChg>
        <pc:spChg chg="add mod">
          <ac:chgData name="Michael Pyrcz" userId="0efd8a38-3f8e-46fd-9886-7800c0196e80" providerId="ADAL" clId="{A27EAC0C-2190-4BC1-849F-645ADBC25AE8}" dt="2018-06-16T22:11:30.555" v="758" actId="1037"/>
          <ac:spMkLst>
            <pc:docMk/>
            <pc:sldMk cId="663118839" sldId="256"/>
            <ac:spMk id="20" creationId="{32CC7223-783D-4F30-8AC7-7CE740381AFD}"/>
          </ac:spMkLst>
        </pc:spChg>
        <pc:spChg chg="del">
          <ac:chgData name="Michael Pyrcz" userId="0efd8a38-3f8e-46fd-9886-7800c0196e80" providerId="ADAL" clId="{A27EAC0C-2190-4BC1-849F-645ADBC25AE8}" dt="2018-06-16T22:02:29.103" v="3" actId="478"/>
          <ac:spMkLst>
            <pc:docMk/>
            <pc:sldMk cId="663118839" sldId="256"/>
            <ac:spMk id="24" creationId="{00000000-0000-0000-0000-000000000000}"/>
          </ac:spMkLst>
        </pc:spChg>
        <pc:grpChg chg="add mod">
          <ac:chgData name="Michael Pyrcz" userId="0efd8a38-3f8e-46fd-9886-7800c0196e80" providerId="ADAL" clId="{A27EAC0C-2190-4BC1-849F-645ADBC25AE8}" dt="2018-06-16T22:12:23.276" v="801" actId="1076"/>
          <ac:grpSpMkLst>
            <pc:docMk/>
            <pc:sldMk cId="663118839" sldId="256"/>
            <ac:grpSpMk id="13" creationId="{FCFBA4E4-B01D-497F-9419-9CCEDC59987C}"/>
          </ac:grpSpMkLst>
        </pc:grpChg>
        <pc:grpChg chg="add mod">
          <ac:chgData name="Michael Pyrcz" userId="0efd8a38-3f8e-46fd-9886-7800c0196e80" providerId="ADAL" clId="{A27EAC0C-2190-4BC1-849F-645ADBC25AE8}" dt="2018-06-16T22:12:36.813" v="809" actId="1035"/>
          <ac:grpSpMkLst>
            <pc:docMk/>
            <pc:sldMk cId="663118839" sldId="256"/>
            <ac:grpSpMk id="14" creationId="{0DB91477-DEF2-4EA7-9F52-FB9169BCFFD0}"/>
          </ac:grpSpMkLst>
        </pc:grpChg>
        <pc:picChg chg="add del mod">
          <ac:chgData name="Michael Pyrcz" userId="0efd8a38-3f8e-46fd-9886-7800c0196e80" providerId="ADAL" clId="{A27EAC0C-2190-4BC1-849F-645ADBC25AE8}" dt="2018-06-16T22:03:51.742" v="14" actId="478"/>
          <ac:picMkLst>
            <pc:docMk/>
            <pc:sldMk cId="663118839" sldId="256"/>
            <ac:picMk id="4" creationId="{F0283B49-6704-46DD-A061-53467DD2773C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5" creationId="{CCBDDC64-F084-4619-9050-0F2AA568C507}"/>
          </ac:picMkLst>
        </pc:picChg>
        <pc:picChg chg="add mod ord">
          <ac:chgData name="Michael Pyrcz" userId="0efd8a38-3f8e-46fd-9886-7800c0196e80" providerId="ADAL" clId="{A27EAC0C-2190-4BC1-849F-645ADBC25AE8}" dt="2018-06-16T22:13:57.955" v="833" actId="1035"/>
          <ac:picMkLst>
            <pc:docMk/>
            <pc:sldMk cId="663118839" sldId="256"/>
            <ac:picMk id="6" creationId="{1CA8B7B1-F579-48AF-AA30-53939FAB542F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7" creationId="{DD87AEB8-38E7-4CAB-AE0D-E99ECC3FFCD4}"/>
          </ac:picMkLst>
        </pc:picChg>
        <pc:picChg chg="del">
          <ac:chgData name="Michael Pyrcz" userId="0efd8a38-3f8e-46fd-9886-7800c0196e80" providerId="ADAL" clId="{A27EAC0C-2190-4BC1-849F-645ADBC25AE8}" dt="2018-06-16T22:02:34.690" v="6" actId="478"/>
          <ac:picMkLst>
            <pc:docMk/>
            <pc:sldMk cId="663118839" sldId="256"/>
            <ac:picMk id="19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847" v="2" actId="478"/>
          <ac:picMkLst>
            <pc:docMk/>
            <pc:sldMk cId="663118839" sldId="256"/>
            <ac:picMk id="21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183" v="1" actId="478"/>
          <ac:picMkLst>
            <pc:docMk/>
            <pc:sldMk cId="663118839" sldId="256"/>
            <ac:picMk id="22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4.756" v="0" actId="478"/>
          <ac:picMkLst>
            <pc:docMk/>
            <pc:sldMk cId="663118839" sldId="256"/>
            <ac:picMk id="23" creationId="{00000000-0000-0000-0000-000000000000}"/>
          </ac:picMkLst>
        </pc:pic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12" creationId="{05C10D9C-AFC7-4604-B372-BE9C5FF41E7F}"/>
          </ac:cxnSpMkLst>
        </pc:cxn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25" creationId="{861D40C8-20E0-487F-97D4-B4D9F3165A39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6" creationId="{31888EEA-60DB-4590-BE3B-A6B224A79E1A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7" creationId="{FD8E20CF-6A14-403E-AC55-3CC428E1C4F6}"/>
          </ac:cxnSpMkLst>
        </pc:cxnChg>
      </pc:sldChg>
    </pc:docChg>
  </pc:docChgLst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  <pc:docChgLst>
    <pc:chgData name="Michael Pyrcz" userId="0efd8a38-3f8e-46fd-9886-7800c0196e80" providerId="ADAL" clId="{764E0E4C-884D-4B0E-89A0-BD3CE93252A3}"/>
    <pc:docChg chg="custSel modSld">
      <pc:chgData name="Michael Pyrcz" userId="0efd8a38-3f8e-46fd-9886-7800c0196e80" providerId="ADAL" clId="{764E0E4C-884D-4B0E-89A0-BD3CE93252A3}" dt="2018-06-08T15:27:02.438" v="2" actId="478"/>
      <pc:docMkLst>
        <pc:docMk/>
      </pc:docMkLst>
      <pc:sldChg chg="delSp">
        <pc:chgData name="Michael Pyrcz" userId="0efd8a38-3f8e-46fd-9886-7800c0196e80" providerId="ADAL" clId="{764E0E4C-884D-4B0E-89A0-BD3CE93252A3}" dt="2018-06-08T15:27:02.438" v="2" actId="478"/>
        <pc:sldMkLst>
          <pc:docMk/>
          <pc:sldMk cId="663118839" sldId="256"/>
        </pc:sldMkLst>
        <pc:picChg chg="del">
          <ac:chgData name="Michael Pyrcz" userId="0efd8a38-3f8e-46fd-9886-7800c0196e80" providerId="ADAL" clId="{764E0E4C-884D-4B0E-89A0-BD3CE93252A3}" dt="2018-06-08T15:27:02.438" v="2" actId="478"/>
          <ac:picMkLst>
            <pc:docMk/>
            <pc:sldMk cId="663118839" sldId="256"/>
            <ac:picMk id="4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49.686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50.934" v="1" actId="478"/>
          <ac:picMkLst>
            <pc:docMk/>
            <pc:sldMk cId="663118839" sldId="256"/>
            <ac:picMk id="1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it.io/fNgR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git.io/fNg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9" y="115238"/>
            <a:ext cx="108893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Tabular Data with DataFrames </a:t>
            </a:r>
            <a:r>
              <a:rPr lang="en-US" sz="2400" dirty="0" smtClean="0"/>
              <a:t>in</a:t>
            </a:r>
            <a:r>
              <a:rPr lang="en-US" sz="2400" b="1" dirty="0" smtClean="0"/>
              <a:t> </a:t>
            </a:r>
            <a:r>
              <a:rPr lang="en-US" sz="2400" b="1" dirty="0"/>
              <a:t>Python  </a:t>
            </a:r>
            <a:r>
              <a:rPr lang="en-US" sz="2400" dirty="0"/>
              <a:t>for Geoscientists and Geo-engineers</a:t>
            </a:r>
            <a:r>
              <a:rPr lang="en-US" sz="2800" dirty="0"/>
              <a:t>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6502" y="991758"/>
            <a:ext cx="12319461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40" dirty="0" smtClean="0"/>
              <a:t>Many geoscientists and engineers struggle with getting started with </a:t>
            </a:r>
            <a:r>
              <a:rPr lang="en-US" sz="1340" b="1" dirty="0" smtClean="0"/>
              <a:t>data analytics, machine learning and geostatistics </a:t>
            </a:r>
            <a:r>
              <a:rPr lang="en-US" sz="1340" dirty="0" smtClean="0"/>
              <a:t>in Python, because they do not know how to handle their data.  </a:t>
            </a:r>
            <a:r>
              <a:rPr lang="en-US" sz="1340" b="1" dirty="0" smtClean="0"/>
              <a:t>DataFrames from the pandas package, </a:t>
            </a:r>
            <a:r>
              <a:rPr lang="en-US" sz="1340" dirty="0" smtClean="0"/>
              <a:t>by Wes McKinney and current core team, is designed for high performance, easy to use tabular data structures.  Here’s a </a:t>
            </a:r>
            <a:r>
              <a:rPr lang="en-US" sz="1340" dirty="0"/>
              <a:t>tutorial in Jupyter with Markdown with </a:t>
            </a:r>
            <a:r>
              <a:rPr lang="en-US" sz="1340" dirty="0" smtClean="0"/>
              <a:t>all the tabular structured data operations needed to build most subsurface modeling workflows</a:t>
            </a:r>
            <a:r>
              <a:rPr lang="en-US" sz="1340" dirty="0"/>
              <a:t>. </a:t>
            </a:r>
            <a:r>
              <a:rPr lang="en-US" sz="1340" dirty="0" smtClean="0"/>
              <a:t>Check it out here: </a:t>
            </a:r>
            <a:r>
              <a:rPr lang="en-US" sz="1340" dirty="0" smtClean="0">
                <a:hlinkClick r:id="rId2"/>
              </a:rPr>
              <a:t>https</a:t>
            </a:r>
            <a:r>
              <a:rPr lang="en-US" sz="1340" dirty="0">
                <a:hlinkClick r:id="rId2"/>
              </a:rPr>
              <a:t>://</a:t>
            </a:r>
            <a:r>
              <a:rPr lang="en-US" sz="1340" dirty="0" smtClean="0">
                <a:hlinkClick r:id="rId2"/>
              </a:rPr>
              <a:t>git.io/fNgRW</a:t>
            </a:r>
            <a:r>
              <a:rPr lang="en-US" sz="1340" dirty="0" smtClean="0"/>
              <a:t>.</a:t>
            </a:r>
            <a:endParaRPr lang="en-US" sz="1340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4"/>
            <a:ext cx="990600" cy="984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6951" y="1778332"/>
            <a:ext cx="291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Jupyter Notebook Tutorial with Markdown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1" y="1778332"/>
            <a:ext cx="2132957" cy="24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Summary Statistics / Data Checking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61271" y="1780534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Extraction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0" y="2020822"/>
            <a:ext cx="4014013" cy="3939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22" y="2058726"/>
            <a:ext cx="3556915" cy="1293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222" y="4472846"/>
            <a:ext cx="3556914" cy="1068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223" y="5684020"/>
            <a:ext cx="3556914" cy="1059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2" y="4210624"/>
            <a:ext cx="2289564" cy="24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Manipulation / Data Formatting</a:t>
            </a:r>
            <a:endParaRPr lang="en-US" sz="1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271" y="2079639"/>
            <a:ext cx="3556915" cy="1065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271" y="4802395"/>
            <a:ext cx="3556915" cy="9003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6" y="454265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Read / Write</a:t>
            </a:r>
            <a:endParaRPr lang="en-US" sz="1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1271" y="5760554"/>
            <a:ext cx="3556915" cy="2445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3221" y="3368882"/>
            <a:ext cx="3556915" cy="8647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356" y="3408709"/>
            <a:ext cx="3573579" cy="10913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4" y="3164096"/>
            <a:ext cx="155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Transformations</a:t>
            </a:r>
            <a:endParaRPr lang="en-US" sz="12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3"/>
          <a:srcRect b="47929"/>
          <a:stretch/>
        </p:blipFill>
        <p:spPr>
          <a:xfrm>
            <a:off x="86499" y="5903832"/>
            <a:ext cx="3971413" cy="729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5855" y="6217920"/>
            <a:ext cx="4246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Also check out this tutorial for </a:t>
            </a:r>
            <a:r>
              <a:rPr lang="en-US" sz="1200" dirty="0" err="1" smtClean="0"/>
              <a:t>ndarrays</a:t>
            </a:r>
            <a:r>
              <a:rPr lang="en-US" sz="1200" dirty="0"/>
              <a:t>: </a:t>
            </a:r>
            <a:r>
              <a:rPr lang="en-US" sz="1200" dirty="0">
                <a:hlinkClick r:id="rId14"/>
              </a:rPr>
              <a:t>https://</a:t>
            </a:r>
            <a:r>
              <a:rPr lang="en-US" sz="1200" dirty="0" smtClean="0">
                <a:hlinkClick r:id="rId14"/>
              </a:rPr>
              <a:t>git.io/fNgRu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61</cp:revision>
  <dcterms:created xsi:type="dcterms:W3CDTF">2017-10-07T03:12:22Z</dcterms:created>
  <dcterms:modified xsi:type="dcterms:W3CDTF">2018-08-16T15:34:08Z</dcterms:modified>
</cp:coreProperties>
</file>