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EF1B7E-3544-4372-AC0E-16FBC03DBA43}" v="371" dt="2018-10-07T00:04:48.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3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Lst>
  <pc:docChgLst>
    <pc:chgData name="Pyrcz, Michael" userId="0efd8a38-3f8e-46fd-9886-7800c0196e80" providerId="ADAL" clId="{A2EF1B7E-3544-4372-AC0E-16FBC03DBA43}"/>
    <pc:docChg chg="undo custSel modSld">
      <pc:chgData name="Pyrcz, Michael" userId="0efd8a38-3f8e-46fd-9886-7800c0196e80" providerId="ADAL" clId="{A2EF1B7E-3544-4372-AC0E-16FBC03DBA43}" dt="2018-10-07T00:04:48.981" v="369" actId="478"/>
      <pc:docMkLst>
        <pc:docMk/>
      </pc:docMkLst>
      <pc:sldChg chg="addSp delSp modSp">
        <pc:chgData name="Pyrcz, Michael" userId="0efd8a38-3f8e-46fd-9886-7800c0196e80" providerId="ADAL" clId="{A2EF1B7E-3544-4372-AC0E-16FBC03DBA43}" dt="2018-10-07T00:04:48.981" v="369" actId="478"/>
        <pc:sldMkLst>
          <pc:docMk/>
          <pc:sldMk cId="663118839" sldId="256"/>
        </pc:sldMkLst>
        <pc:spChg chg="mod">
          <ac:chgData name="Pyrcz, Michael" userId="0efd8a38-3f8e-46fd-9886-7800c0196e80" providerId="ADAL" clId="{A2EF1B7E-3544-4372-AC0E-16FBC03DBA43}" dt="2018-10-06T23:58:02.701" v="256" actId="1037"/>
          <ac:spMkLst>
            <pc:docMk/>
            <pc:sldMk cId="663118839" sldId="256"/>
            <ac:spMk id="2" creationId="{00000000-0000-0000-0000-000000000000}"/>
          </ac:spMkLst>
        </pc:spChg>
        <pc:spChg chg="mod">
          <ac:chgData name="Pyrcz, Michael" userId="0efd8a38-3f8e-46fd-9886-7800c0196e80" providerId="ADAL" clId="{A2EF1B7E-3544-4372-AC0E-16FBC03DBA43}" dt="2018-10-07T00:04:06.632" v="305" actId="20577"/>
          <ac:spMkLst>
            <pc:docMk/>
            <pc:sldMk cId="663118839" sldId="256"/>
            <ac:spMk id="3" creationId="{00000000-0000-0000-0000-000000000000}"/>
          </ac:spMkLst>
        </pc:spChg>
        <pc:spChg chg="add del mod">
          <ac:chgData name="Pyrcz, Michael" userId="0efd8a38-3f8e-46fd-9886-7800c0196e80" providerId="ADAL" clId="{A2EF1B7E-3544-4372-AC0E-16FBC03DBA43}" dt="2018-10-07T00:04:48.981" v="369" actId="478"/>
          <ac:spMkLst>
            <pc:docMk/>
            <pc:sldMk cId="663118839" sldId="256"/>
            <ac:spMk id="8" creationId="{D24AF92D-7E2E-4178-86AD-6E867DF7897F}"/>
          </ac:spMkLst>
        </pc:spChg>
        <pc:spChg chg="del mod">
          <ac:chgData name="Pyrcz, Michael" userId="0efd8a38-3f8e-46fd-9886-7800c0196e80" providerId="ADAL" clId="{A2EF1B7E-3544-4372-AC0E-16FBC03DBA43}" dt="2018-10-06T23:57:37.902" v="226" actId="478"/>
          <ac:spMkLst>
            <pc:docMk/>
            <pc:sldMk cId="663118839" sldId="256"/>
            <ac:spMk id="16" creationId="{00000000-0000-0000-0000-000000000000}"/>
          </ac:spMkLst>
        </pc:spChg>
        <pc:spChg chg="del">
          <ac:chgData name="Pyrcz, Michael" userId="0efd8a38-3f8e-46fd-9886-7800c0196e80" providerId="ADAL" clId="{A2EF1B7E-3544-4372-AC0E-16FBC03DBA43}" dt="2018-10-06T23:54:06.247" v="71" actId="478"/>
          <ac:spMkLst>
            <pc:docMk/>
            <pc:sldMk cId="663118839" sldId="256"/>
            <ac:spMk id="17" creationId="{00000000-0000-0000-0000-000000000000}"/>
          </ac:spMkLst>
        </pc:spChg>
        <pc:spChg chg="del">
          <ac:chgData name="Pyrcz, Michael" userId="0efd8a38-3f8e-46fd-9886-7800c0196e80" providerId="ADAL" clId="{A2EF1B7E-3544-4372-AC0E-16FBC03DBA43}" dt="2018-10-06T23:57:37.902" v="226" actId="478"/>
          <ac:spMkLst>
            <pc:docMk/>
            <pc:sldMk cId="663118839" sldId="256"/>
            <ac:spMk id="18" creationId="{00000000-0000-0000-0000-000000000000}"/>
          </ac:spMkLst>
        </pc:spChg>
        <pc:spChg chg="del">
          <ac:chgData name="Pyrcz, Michael" userId="0efd8a38-3f8e-46fd-9886-7800c0196e80" providerId="ADAL" clId="{A2EF1B7E-3544-4372-AC0E-16FBC03DBA43}" dt="2018-10-06T23:57:37.902" v="226" actId="478"/>
          <ac:spMkLst>
            <pc:docMk/>
            <pc:sldMk cId="663118839" sldId="256"/>
            <ac:spMk id="19" creationId="{00000000-0000-0000-0000-000000000000}"/>
          </ac:spMkLst>
        </pc:spChg>
        <pc:spChg chg="del mod">
          <ac:chgData name="Pyrcz, Michael" userId="0efd8a38-3f8e-46fd-9886-7800c0196e80" providerId="ADAL" clId="{A2EF1B7E-3544-4372-AC0E-16FBC03DBA43}" dt="2018-10-06T23:54:02.797" v="68" actId="478"/>
          <ac:spMkLst>
            <pc:docMk/>
            <pc:sldMk cId="663118839" sldId="256"/>
            <ac:spMk id="20" creationId="{00000000-0000-0000-0000-000000000000}"/>
          </ac:spMkLst>
        </pc:spChg>
        <pc:picChg chg="del">
          <ac:chgData name="Pyrcz, Michael" userId="0efd8a38-3f8e-46fd-9886-7800c0196e80" providerId="ADAL" clId="{A2EF1B7E-3544-4372-AC0E-16FBC03DBA43}" dt="2018-10-06T23:54:00.333" v="66" actId="478"/>
          <ac:picMkLst>
            <pc:docMk/>
            <pc:sldMk cId="663118839" sldId="256"/>
            <ac:picMk id="4" creationId="{00000000-0000-0000-0000-000000000000}"/>
          </ac:picMkLst>
        </pc:picChg>
        <pc:picChg chg="add mod">
          <ac:chgData name="Pyrcz, Michael" userId="0efd8a38-3f8e-46fd-9886-7800c0196e80" providerId="ADAL" clId="{A2EF1B7E-3544-4372-AC0E-16FBC03DBA43}" dt="2018-10-06T23:57:41.734" v="242" actId="1036"/>
          <ac:picMkLst>
            <pc:docMk/>
            <pc:sldMk cId="663118839" sldId="256"/>
            <ac:picMk id="5" creationId="{33D8CE9B-BC79-4458-8073-2DE35135DF3A}"/>
          </ac:picMkLst>
        </pc:picChg>
        <pc:picChg chg="add mod">
          <ac:chgData name="Pyrcz, Michael" userId="0efd8a38-3f8e-46fd-9886-7800c0196e80" providerId="ADAL" clId="{A2EF1B7E-3544-4372-AC0E-16FBC03DBA43}" dt="2018-10-06T23:57:41.734" v="242" actId="1036"/>
          <ac:picMkLst>
            <pc:docMk/>
            <pc:sldMk cId="663118839" sldId="256"/>
            <ac:picMk id="6" creationId="{510B66AA-DC63-49DE-86AC-099A65F0C6A5}"/>
          </ac:picMkLst>
        </pc:picChg>
        <pc:picChg chg="del">
          <ac:chgData name="Pyrcz, Michael" userId="0efd8a38-3f8e-46fd-9886-7800c0196e80" providerId="ADAL" clId="{A2EF1B7E-3544-4372-AC0E-16FBC03DBA43}" dt="2018-10-06T23:53:56.285" v="60" actId="478"/>
          <ac:picMkLst>
            <pc:docMk/>
            <pc:sldMk cId="663118839" sldId="256"/>
            <ac:picMk id="7" creationId="{00000000-0000-0000-0000-000000000000}"/>
          </ac:picMkLst>
        </pc:picChg>
        <pc:picChg chg="del">
          <ac:chgData name="Pyrcz, Michael" userId="0efd8a38-3f8e-46fd-9886-7800c0196e80" providerId="ADAL" clId="{A2EF1B7E-3544-4372-AC0E-16FBC03DBA43}" dt="2018-10-06T23:53:56.853" v="61" actId="478"/>
          <ac:picMkLst>
            <pc:docMk/>
            <pc:sldMk cId="663118839" sldId="256"/>
            <ac:picMk id="9" creationId="{00000000-0000-0000-0000-000000000000}"/>
          </ac:picMkLst>
        </pc:picChg>
        <pc:picChg chg="del">
          <ac:chgData name="Pyrcz, Michael" userId="0efd8a38-3f8e-46fd-9886-7800c0196e80" providerId="ADAL" clId="{A2EF1B7E-3544-4372-AC0E-16FBC03DBA43}" dt="2018-10-06T23:53:57.557" v="62" actId="478"/>
          <ac:picMkLst>
            <pc:docMk/>
            <pc:sldMk cId="663118839" sldId="256"/>
            <ac:picMk id="10" creationId="{00000000-0000-0000-0000-000000000000}"/>
          </ac:picMkLst>
        </pc:picChg>
        <pc:picChg chg="del">
          <ac:chgData name="Pyrcz, Michael" userId="0efd8a38-3f8e-46fd-9886-7800c0196e80" providerId="ADAL" clId="{A2EF1B7E-3544-4372-AC0E-16FBC03DBA43}" dt="2018-10-06T23:53:58.461" v="63" actId="478"/>
          <ac:picMkLst>
            <pc:docMk/>
            <pc:sldMk cId="663118839" sldId="256"/>
            <ac:picMk id="11" creationId="{00000000-0000-0000-0000-000000000000}"/>
          </ac:picMkLst>
        </pc:picChg>
        <pc:picChg chg="del">
          <ac:chgData name="Pyrcz, Michael" userId="0efd8a38-3f8e-46fd-9886-7800c0196e80" providerId="ADAL" clId="{A2EF1B7E-3544-4372-AC0E-16FBC03DBA43}" dt="2018-10-06T23:54:00.861" v="67" actId="478"/>
          <ac:picMkLst>
            <pc:docMk/>
            <pc:sldMk cId="663118839" sldId="256"/>
            <ac:picMk id="12" creationId="{00000000-0000-0000-0000-000000000000}"/>
          </ac:picMkLst>
        </pc:picChg>
        <pc:picChg chg="del">
          <ac:chgData name="Pyrcz, Michael" userId="0efd8a38-3f8e-46fd-9886-7800c0196e80" providerId="ADAL" clId="{A2EF1B7E-3544-4372-AC0E-16FBC03DBA43}" dt="2018-10-06T23:54:03.301" v="69" actId="478"/>
          <ac:picMkLst>
            <pc:docMk/>
            <pc:sldMk cId="663118839" sldId="256"/>
            <ac:picMk id="13" creationId="{00000000-0000-0000-0000-000000000000}"/>
          </ac:picMkLst>
        </pc:picChg>
        <pc:picChg chg="del">
          <ac:chgData name="Pyrcz, Michael" userId="0efd8a38-3f8e-46fd-9886-7800c0196e80" providerId="ADAL" clId="{A2EF1B7E-3544-4372-AC0E-16FBC03DBA43}" dt="2018-10-06T23:53:58.870" v="64" actId="478"/>
          <ac:picMkLst>
            <pc:docMk/>
            <pc:sldMk cId="663118839" sldId="256"/>
            <ac:picMk id="14" creationId="{00000000-0000-0000-0000-000000000000}"/>
          </ac:picMkLst>
        </pc:picChg>
        <pc:picChg chg="del">
          <ac:chgData name="Pyrcz, Michael" userId="0efd8a38-3f8e-46fd-9886-7800c0196e80" providerId="ADAL" clId="{A2EF1B7E-3544-4372-AC0E-16FBC03DBA43}" dt="2018-10-06T23:54:03.877" v="70" actId="478"/>
          <ac:picMkLst>
            <pc:docMk/>
            <pc:sldMk cId="663118839" sldId="256"/>
            <ac:picMk id="15" creationId="{00000000-0000-0000-0000-000000000000}"/>
          </ac:picMkLst>
        </pc:picChg>
        <pc:picChg chg="add">
          <ac:chgData name="Pyrcz, Michael" userId="0efd8a38-3f8e-46fd-9886-7800c0196e80" providerId="ADAL" clId="{A2EF1B7E-3544-4372-AC0E-16FBC03DBA43}" dt="2018-10-06T23:57:57.827" v="243"/>
          <ac:picMkLst>
            <pc:docMk/>
            <pc:sldMk cId="663118839" sldId="256"/>
            <ac:picMk id="21" creationId="{80E9BA86-4574-447D-9D87-B89312AA7B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10/12/2018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10/12/2018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634" y="90524"/>
            <a:ext cx="5171609" cy="769441"/>
          </a:xfrm>
          <a:prstGeom prst="rect">
            <a:avLst/>
          </a:prstGeom>
          <a:noFill/>
        </p:spPr>
        <p:txBody>
          <a:bodyPr wrap="none" rtlCol="0">
            <a:spAutoFit/>
          </a:bodyPr>
          <a:lstStyle/>
          <a:p>
            <a:pPr algn="ctr"/>
            <a:r>
              <a:rPr lang="en-US" sz="2800" b="1" smtClean="0"/>
              <a:t>Data Science and Geostatistics</a:t>
            </a:r>
            <a:endParaRPr lang="en-US" sz="3200" b="1" dirty="0"/>
          </a:p>
          <a:p>
            <a:pPr algn="ctr"/>
            <a:r>
              <a:rPr lang="en-US" sz="1600" dirty="0"/>
              <a:t>Michael Pyrcz, University of Texas at Austin (@GeostatsGuy)</a:t>
            </a:r>
          </a:p>
        </p:txBody>
      </p:sp>
      <p:sp>
        <p:nvSpPr>
          <p:cNvPr id="3" name="TextBox 2"/>
          <p:cNvSpPr txBox="1"/>
          <p:nvPr/>
        </p:nvSpPr>
        <p:spPr>
          <a:xfrm>
            <a:off x="1721611" y="967044"/>
            <a:ext cx="9121880" cy="2554545"/>
          </a:xfrm>
          <a:prstGeom prst="rect">
            <a:avLst/>
          </a:prstGeom>
          <a:noFill/>
        </p:spPr>
        <p:txBody>
          <a:bodyPr wrap="square" rtlCol="0">
            <a:spAutoFit/>
          </a:bodyPr>
          <a:lstStyle/>
          <a:p>
            <a:pPr algn="just"/>
            <a:r>
              <a:rPr lang="en-US" sz="1600" smtClean="0"/>
              <a:t>At the recent Gussow 2018 geomodeling I had a great discussion with Prof. Jef Caers, Stanford.  I suggested that we in geostatistics do spatial big data analytics and geostatistics is required to do spatial data analytics of any type.  Jef suggestioned that we, formally trained in geostatistics, are data scientists for spatial problems.  I think he is right.</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21" name="Picture 20">
            <a:extLst>
              <a:ext uri="{FF2B5EF4-FFF2-40B4-BE49-F238E27FC236}">
                <a16:creationId xmlns:a16="http://schemas.microsoft.com/office/drawing/2014/main" id="{80E9BA86-4574-447D-9D87-B89312AA7BC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35470" y="37945"/>
            <a:ext cx="990600" cy="984885"/>
          </a:xfrm>
          <a:prstGeom prst="rect">
            <a:avLst/>
          </a:prstGeom>
        </p:spPr>
      </p:pic>
      <p:grpSp>
        <p:nvGrpSpPr>
          <p:cNvPr id="12" name="Group 11"/>
          <p:cNvGrpSpPr/>
          <p:nvPr/>
        </p:nvGrpSpPr>
        <p:grpSpPr>
          <a:xfrm>
            <a:off x="2367738" y="2095037"/>
            <a:ext cx="4087981" cy="3346932"/>
            <a:chOff x="590314" y="2582624"/>
            <a:chExt cx="3008748" cy="2463337"/>
          </a:xfrm>
        </p:grpSpPr>
        <p:grpSp>
          <p:nvGrpSpPr>
            <p:cNvPr id="10" name="Group 9"/>
            <p:cNvGrpSpPr/>
            <p:nvPr/>
          </p:nvGrpSpPr>
          <p:grpSpPr>
            <a:xfrm rot="19800000">
              <a:off x="590314" y="2582624"/>
              <a:ext cx="2615738" cy="2463337"/>
              <a:chOff x="1917465" y="2527069"/>
              <a:chExt cx="2615738" cy="2463337"/>
            </a:xfrm>
          </p:grpSpPr>
          <p:sp>
            <p:nvSpPr>
              <p:cNvPr id="4" name="Oval 3"/>
              <p:cNvSpPr/>
              <p:nvPr/>
            </p:nvSpPr>
            <p:spPr>
              <a:xfrm>
                <a:off x="2410691" y="2527069"/>
                <a:ext cx="1662545" cy="1662545"/>
              </a:xfrm>
              <a:prstGeom prst="ellipse">
                <a:avLst/>
              </a:prstGeom>
              <a:solidFill>
                <a:srgbClr val="FF0000">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70658" y="3327861"/>
                <a:ext cx="1662545" cy="1662545"/>
              </a:xfrm>
              <a:prstGeom prst="ellipse">
                <a:avLst/>
              </a:prstGeom>
              <a:solidFill>
                <a:srgbClr val="FFFF00">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17465" y="3327861"/>
                <a:ext cx="1662545" cy="1662545"/>
              </a:xfrm>
              <a:prstGeom prst="ellipse">
                <a:avLst/>
              </a:prstGeom>
              <a:solidFill>
                <a:srgbClr val="00B0F0">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869271" y="3477572"/>
                <a:ext cx="709414" cy="722078"/>
              </a:xfrm>
              <a:custGeom>
                <a:avLst/>
                <a:gdLst>
                  <a:gd name="connsiteX0" fmla="*/ 371154 w 732298"/>
                  <a:gd name="connsiteY0" fmla="*/ 712 h 715147"/>
                  <a:gd name="connsiteX1" fmla="*/ 89392 w 732298"/>
                  <a:gd name="connsiteY1" fmla="*/ 319688 h 715147"/>
                  <a:gd name="connsiteX2" fmla="*/ 20280 w 732298"/>
                  <a:gd name="connsiteY2" fmla="*/ 617400 h 715147"/>
                  <a:gd name="connsiteX3" fmla="*/ 413685 w 732298"/>
                  <a:gd name="connsiteY3" fmla="*/ 713093 h 715147"/>
                  <a:gd name="connsiteX4" fmla="*/ 727345 w 732298"/>
                  <a:gd name="connsiteY4" fmla="*/ 643981 h 715147"/>
                  <a:gd name="connsiteX5" fmla="*/ 589122 w 732298"/>
                  <a:gd name="connsiteY5" fmla="*/ 245260 h 715147"/>
                  <a:gd name="connsiteX6" fmla="*/ 371154 w 732298"/>
                  <a:gd name="connsiteY6" fmla="*/ 712 h 715147"/>
                  <a:gd name="connsiteX0" fmla="*/ 371154 w 733851"/>
                  <a:gd name="connsiteY0" fmla="*/ 333 h 714768"/>
                  <a:gd name="connsiteX1" fmla="*/ 89392 w 733851"/>
                  <a:gd name="connsiteY1" fmla="*/ 319309 h 714768"/>
                  <a:gd name="connsiteX2" fmla="*/ 20280 w 733851"/>
                  <a:gd name="connsiteY2" fmla="*/ 617021 h 714768"/>
                  <a:gd name="connsiteX3" fmla="*/ 413685 w 733851"/>
                  <a:gd name="connsiteY3" fmla="*/ 712714 h 714768"/>
                  <a:gd name="connsiteX4" fmla="*/ 727345 w 733851"/>
                  <a:gd name="connsiteY4" fmla="*/ 643602 h 714768"/>
                  <a:gd name="connsiteX5" fmla="*/ 621020 w 733851"/>
                  <a:gd name="connsiteY5" fmla="*/ 266146 h 714768"/>
                  <a:gd name="connsiteX6" fmla="*/ 371154 w 733851"/>
                  <a:gd name="connsiteY6" fmla="*/ 333 h 714768"/>
                  <a:gd name="connsiteX0" fmla="*/ 365494 w 728191"/>
                  <a:gd name="connsiteY0" fmla="*/ 333 h 719488"/>
                  <a:gd name="connsiteX1" fmla="*/ 83732 w 728191"/>
                  <a:gd name="connsiteY1" fmla="*/ 319309 h 719488"/>
                  <a:gd name="connsiteX2" fmla="*/ 14620 w 728191"/>
                  <a:gd name="connsiteY2" fmla="*/ 617021 h 719488"/>
                  <a:gd name="connsiteX3" fmla="*/ 328281 w 728191"/>
                  <a:gd name="connsiteY3" fmla="*/ 718030 h 719488"/>
                  <a:gd name="connsiteX4" fmla="*/ 721685 w 728191"/>
                  <a:gd name="connsiteY4" fmla="*/ 643602 h 719488"/>
                  <a:gd name="connsiteX5" fmla="*/ 615360 w 728191"/>
                  <a:gd name="connsiteY5" fmla="*/ 266146 h 719488"/>
                  <a:gd name="connsiteX6" fmla="*/ 365494 w 728191"/>
                  <a:gd name="connsiteY6" fmla="*/ 333 h 719488"/>
                  <a:gd name="connsiteX0" fmla="*/ 365494 w 728191"/>
                  <a:gd name="connsiteY0" fmla="*/ 333 h 721552"/>
                  <a:gd name="connsiteX1" fmla="*/ 83732 w 728191"/>
                  <a:gd name="connsiteY1" fmla="*/ 319309 h 721552"/>
                  <a:gd name="connsiteX2" fmla="*/ 14620 w 728191"/>
                  <a:gd name="connsiteY2" fmla="*/ 617021 h 721552"/>
                  <a:gd name="connsiteX3" fmla="*/ 328281 w 728191"/>
                  <a:gd name="connsiteY3" fmla="*/ 718030 h 721552"/>
                  <a:gd name="connsiteX4" fmla="*/ 721685 w 728191"/>
                  <a:gd name="connsiteY4" fmla="*/ 643602 h 721552"/>
                  <a:gd name="connsiteX5" fmla="*/ 615360 w 728191"/>
                  <a:gd name="connsiteY5" fmla="*/ 266146 h 721552"/>
                  <a:gd name="connsiteX6" fmla="*/ 365494 w 728191"/>
                  <a:gd name="connsiteY6" fmla="*/ 333 h 721552"/>
                  <a:gd name="connsiteX0" fmla="*/ 365494 w 728191"/>
                  <a:gd name="connsiteY0" fmla="*/ 333 h 719742"/>
                  <a:gd name="connsiteX1" fmla="*/ 83732 w 728191"/>
                  <a:gd name="connsiteY1" fmla="*/ 319309 h 719742"/>
                  <a:gd name="connsiteX2" fmla="*/ 14620 w 728191"/>
                  <a:gd name="connsiteY2" fmla="*/ 617021 h 719742"/>
                  <a:gd name="connsiteX3" fmla="*/ 328281 w 728191"/>
                  <a:gd name="connsiteY3" fmla="*/ 718030 h 719742"/>
                  <a:gd name="connsiteX4" fmla="*/ 721685 w 728191"/>
                  <a:gd name="connsiteY4" fmla="*/ 643602 h 719742"/>
                  <a:gd name="connsiteX5" fmla="*/ 615360 w 728191"/>
                  <a:gd name="connsiteY5" fmla="*/ 266146 h 719742"/>
                  <a:gd name="connsiteX6" fmla="*/ 365494 w 728191"/>
                  <a:gd name="connsiteY6" fmla="*/ 333 h 719742"/>
                  <a:gd name="connsiteX0" fmla="*/ 365494 w 726495"/>
                  <a:gd name="connsiteY0" fmla="*/ 333 h 719742"/>
                  <a:gd name="connsiteX1" fmla="*/ 83732 w 726495"/>
                  <a:gd name="connsiteY1" fmla="*/ 319309 h 719742"/>
                  <a:gd name="connsiteX2" fmla="*/ 14620 w 726495"/>
                  <a:gd name="connsiteY2" fmla="*/ 617021 h 719742"/>
                  <a:gd name="connsiteX3" fmla="*/ 328281 w 726495"/>
                  <a:gd name="connsiteY3" fmla="*/ 718030 h 719742"/>
                  <a:gd name="connsiteX4" fmla="*/ 721685 w 726495"/>
                  <a:gd name="connsiteY4" fmla="*/ 643602 h 719742"/>
                  <a:gd name="connsiteX5" fmla="*/ 615360 w 726495"/>
                  <a:gd name="connsiteY5" fmla="*/ 266146 h 719742"/>
                  <a:gd name="connsiteX6" fmla="*/ 365494 w 726495"/>
                  <a:gd name="connsiteY6" fmla="*/ 333 h 719742"/>
                  <a:gd name="connsiteX0" fmla="*/ 365494 w 726495"/>
                  <a:gd name="connsiteY0" fmla="*/ 333 h 719742"/>
                  <a:gd name="connsiteX1" fmla="*/ 83732 w 726495"/>
                  <a:gd name="connsiteY1" fmla="*/ 319309 h 719742"/>
                  <a:gd name="connsiteX2" fmla="*/ 14620 w 726495"/>
                  <a:gd name="connsiteY2" fmla="*/ 617021 h 719742"/>
                  <a:gd name="connsiteX3" fmla="*/ 328281 w 726495"/>
                  <a:gd name="connsiteY3" fmla="*/ 718030 h 719742"/>
                  <a:gd name="connsiteX4" fmla="*/ 721685 w 726495"/>
                  <a:gd name="connsiteY4" fmla="*/ 643602 h 719742"/>
                  <a:gd name="connsiteX5" fmla="*/ 615360 w 726495"/>
                  <a:gd name="connsiteY5" fmla="*/ 266146 h 719742"/>
                  <a:gd name="connsiteX6" fmla="*/ 365494 w 726495"/>
                  <a:gd name="connsiteY6" fmla="*/ 333 h 719742"/>
                  <a:gd name="connsiteX0" fmla="*/ 352912 w 713913"/>
                  <a:gd name="connsiteY0" fmla="*/ 333 h 719742"/>
                  <a:gd name="connsiteX1" fmla="*/ 71150 w 713913"/>
                  <a:gd name="connsiteY1" fmla="*/ 319309 h 719742"/>
                  <a:gd name="connsiteX2" fmla="*/ 2038 w 713913"/>
                  <a:gd name="connsiteY2" fmla="*/ 617021 h 719742"/>
                  <a:gd name="connsiteX3" fmla="*/ 315699 w 713913"/>
                  <a:gd name="connsiteY3" fmla="*/ 718030 h 719742"/>
                  <a:gd name="connsiteX4" fmla="*/ 709103 w 713913"/>
                  <a:gd name="connsiteY4" fmla="*/ 643602 h 719742"/>
                  <a:gd name="connsiteX5" fmla="*/ 602778 w 713913"/>
                  <a:gd name="connsiteY5" fmla="*/ 266146 h 719742"/>
                  <a:gd name="connsiteX6" fmla="*/ 352912 w 713913"/>
                  <a:gd name="connsiteY6" fmla="*/ 333 h 719742"/>
                  <a:gd name="connsiteX0" fmla="*/ 352912 w 732031"/>
                  <a:gd name="connsiteY0" fmla="*/ 340 h 719082"/>
                  <a:gd name="connsiteX1" fmla="*/ 71150 w 732031"/>
                  <a:gd name="connsiteY1" fmla="*/ 319316 h 719082"/>
                  <a:gd name="connsiteX2" fmla="*/ 2038 w 732031"/>
                  <a:gd name="connsiteY2" fmla="*/ 617028 h 719082"/>
                  <a:gd name="connsiteX3" fmla="*/ 315699 w 732031"/>
                  <a:gd name="connsiteY3" fmla="*/ 718037 h 719082"/>
                  <a:gd name="connsiteX4" fmla="*/ 727958 w 732031"/>
                  <a:gd name="connsiteY4" fmla="*/ 653036 h 719082"/>
                  <a:gd name="connsiteX5" fmla="*/ 602778 w 732031"/>
                  <a:gd name="connsiteY5" fmla="*/ 266153 h 719082"/>
                  <a:gd name="connsiteX6" fmla="*/ 352912 w 732031"/>
                  <a:gd name="connsiteY6" fmla="*/ 340 h 719082"/>
                  <a:gd name="connsiteX0" fmla="*/ 352912 w 732031"/>
                  <a:gd name="connsiteY0" fmla="*/ 340 h 718498"/>
                  <a:gd name="connsiteX1" fmla="*/ 71150 w 732031"/>
                  <a:gd name="connsiteY1" fmla="*/ 319316 h 718498"/>
                  <a:gd name="connsiteX2" fmla="*/ 2038 w 732031"/>
                  <a:gd name="connsiteY2" fmla="*/ 617028 h 718498"/>
                  <a:gd name="connsiteX3" fmla="*/ 315699 w 732031"/>
                  <a:gd name="connsiteY3" fmla="*/ 718037 h 718498"/>
                  <a:gd name="connsiteX4" fmla="*/ 727958 w 732031"/>
                  <a:gd name="connsiteY4" fmla="*/ 653036 h 718498"/>
                  <a:gd name="connsiteX5" fmla="*/ 602778 w 732031"/>
                  <a:gd name="connsiteY5" fmla="*/ 266153 h 718498"/>
                  <a:gd name="connsiteX6" fmla="*/ 352912 w 732031"/>
                  <a:gd name="connsiteY6" fmla="*/ 340 h 718498"/>
                  <a:gd name="connsiteX0" fmla="*/ 352912 w 728610"/>
                  <a:gd name="connsiteY0" fmla="*/ 340 h 718498"/>
                  <a:gd name="connsiteX1" fmla="*/ 71150 w 728610"/>
                  <a:gd name="connsiteY1" fmla="*/ 319316 h 718498"/>
                  <a:gd name="connsiteX2" fmla="*/ 2038 w 728610"/>
                  <a:gd name="connsiteY2" fmla="*/ 617028 h 718498"/>
                  <a:gd name="connsiteX3" fmla="*/ 315699 w 728610"/>
                  <a:gd name="connsiteY3" fmla="*/ 718037 h 718498"/>
                  <a:gd name="connsiteX4" fmla="*/ 727958 w 728610"/>
                  <a:gd name="connsiteY4" fmla="*/ 653036 h 718498"/>
                  <a:gd name="connsiteX5" fmla="*/ 602778 w 728610"/>
                  <a:gd name="connsiteY5" fmla="*/ 266153 h 718498"/>
                  <a:gd name="connsiteX6" fmla="*/ 352912 w 728610"/>
                  <a:gd name="connsiteY6" fmla="*/ 340 h 718498"/>
                  <a:gd name="connsiteX0" fmla="*/ 352912 w 731732"/>
                  <a:gd name="connsiteY0" fmla="*/ 342 h 718728"/>
                  <a:gd name="connsiteX1" fmla="*/ 71150 w 731732"/>
                  <a:gd name="connsiteY1" fmla="*/ 319318 h 718728"/>
                  <a:gd name="connsiteX2" fmla="*/ 2038 w 731732"/>
                  <a:gd name="connsiteY2" fmla="*/ 617030 h 718728"/>
                  <a:gd name="connsiteX3" fmla="*/ 315699 w 731732"/>
                  <a:gd name="connsiteY3" fmla="*/ 718039 h 718728"/>
                  <a:gd name="connsiteX4" fmla="*/ 731101 w 731732"/>
                  <a:gd name="connsiteY4" fmla="*/ 659323 h 718728"/>
                  <a:gd name="connsiteX5" fmla="*/ 602778 w 731732"/>
                  <a:gd name="connsiteY5" fmla="*/ 266155 h 718728"/>
                  <a:gd name="connsiteX6" fmla="*/ 352912 w 731732"/>
                  <a:gd name="connsiteY6" fmla="*/ 342 h 718728"/>
                  <a:gd name="connsiteX0" fmla="*/ 368021 w 746841"/>
                  <a:gd name="connsiteY0" fmla="*/ 342 h 718218"/>
                  <a:gd name="connsiteX1" fmla="*/ 86259 w 746841"/>
                  <a:gd name="connsiteY1" fmla="*/ 319318 h 718218"/>
                  <a:gd name="connsiteX2" fmla="*/ 1436 w 746841"/>
                  <a:gd name="connsiteY2" fmla="*/ 639026 h 718218"/>
                  <a:gd name="connsiteX3" fmla="*/ 330808 w 746841"/>
                  <a:gd name="connsiteY3" fmla="*/ 718039 h 718218"/>
                  <a:gd name="connsiteX4" fmla="*/ 746210 w 746841"/>
                  <a:gd name="connsiteY4" fmla="*/ 659323 h 718218"/>
                  <a:gd name="connsiteX5" fmla="*/ 617887 w 746841"/>
                  <a:gd name="connsiteY5" fmla="*/ 266155 h 718218"/>
                  <a:gd name="connsiteX6" fmla="*/ 368021 w 746841"/>
                  <a:gd name="connsiteY6" fmla="*/ 342 h 718218"/>
                  <a:gd name="connsiteX0" fmla="*/ 366634 w 745454"/>
                  <a:gd name="connsiteY0" fmla="*/ 342 h 718218"/>
                  <a:gd name="connsiteX1" fmla="*/ 84872 w 745454"/>
                  <a:gd name="connsiteY1" fmla="*/ 319318 h 718218"/>
                  <a:gd name="connsiteX2" fmla="*/ 49 w 745454"/>
                  <a:gd name="connsiteY2" fmla="*/ 639026 h 718218"/>
                  <a:gd name="connsiteX3" fmla="*/ 329421 w 745454"/>
                  <a:gd name="connsiteY3" fmla="*/ 718039 h 718218"/>
                  <a:gd name="connsiteX4" fmla="*/ 744823 w 745454"/>
                  <a:gd name="connsiteY4" fmla="*/ 659323 h 718218"/>
                  <a:gd name="connsiteX5" fmla="*/ 616500 w 745454"/>
                  <a:gd name="connsiteY5" fmla="*/ 266155 h 718218"/>
                  <a:gd name="connsiteX6" fmla="*/ 366634 w 745454"/>
                  <a:gd name="connsiteY6" fmla="*/ 342 h 718218"/>
                  <a:gd name="connsiteX0" fmla="*/ 366634 w 745454"/>
                  <a:gd name="connsiteY0" fmla="*/ 309 h 740182"/>
                  <a:gd name="connsiteX1" fmla="*/ 84872 w 745454"/>
                  <a:gd name="connsiteY1" fmla="*/ 341282 h 740182"/>
                  <a:gd name="connsiteX2" fmla="*/ 49 w 745454"/>
                  <a:gd name="connsiteY2" fmla="*/ 660990 h 740182"/>
                  <a:gd name="connsiteX3" fmla="*/ 329421 w 745454"/>
                  <a:gd name="connsiteY3" fmla="*/ 740003 h 740182"/>
                  <a:gd name="connsiteX4" fmla="*/ 744823 w 745454"/>
                  <a:gd name="connsiteY4" fmla="*/ 681287 h 740182"/>
                  <a:gd name="connsiteX5" fmla="*/ 616500 w 745454"/>
                  <a:gd name="connsiteY5" fmla="*/ 288119 h 740182"/>
                  <a:gd name="connsiteX6" fmla="*/ 366634 w 745454"/>
                  <a:gd name="connsiteY6" fmla="*/ 309 h 740182"/>
                  <a:gd name="connsiteX0" fmla="*/ 366634 w 745454"/>
                  <a:gd name="connsiteY0" fmla="*/ 2 h 739875"/>
                  <a:gd name="connsiteX1" fmla="*/ 84872 w 745454"/>
                  <a:gd name="connsiteY1" fmla="*/ 340975 h 739875"/>
                  <a:gd name="connsiteX2" fmla="*/ 49 w 745454"/>
                  <a:gd name="connsiteY2" fmla="*/ 660683 h 739875"/>
                  <a:gd name="connsiteX3" fmla="*/ 329421 w 745454"/>
                  <a:gd name="connsiteY3" fmla="*/ 739696 h 739875"/>
                  <a:gd name="connsiteX4" fmla="*/ 744823 w 745454"/>
                  <a:gd name="connsiteY4" fmla="*/ 680980 h 739875"/>
                  <a:gd name="connsiteX5" fmla="*/ 616500 w 745454"/>
                  <a:gd name="connsiteY5" fmla="*/ 287812 h 739875"/>
                  <a:gd name="connsiteX6" fmla="*/ 366634 w 745454"/>
                  <a:gd name="connsiteY6" fmla="*/ 2 h 739875"/>
                  <a:gd name="connsiteX0" fmla="*/ 366634 w 745604"/>
                  <a:gd name="connsiteY0" fmla="*/ 445 h 740318"/>
                  <a:gd name="connsiteX1" fmla="*/ 84872 w 745604"/>
                  <a:gd name="connsiteY1" fmla="*/ 341418 h 740318"/>
                  <a:gd name="connsiteX2" fmla="*/ 49 w 745604"/>
                  <a:gd name="connsiteY2" fmla="*/ 661126 h 740318"/>
                  <a:gd name="connsiteX3" fmla="*/ 329421 w 745604"/>
                  <a:gd name="connsiteY3" fmla="*/ 740139 h 740318"/>
                  <a:gd name="connsiteX4" fmla="*/ 744823 w 745604"/>
                  <a:gd name="connsiteY4" fmla="*/ 681423 h 740318"/>
                  <a:gd name="connsiteX5" fmla="*/ 632212 w 745604"/>
                  <a:gd name="connsiteY5" fmla="*/ 278827 h 740318"/>
                  <a:gd name="connsiteX6" fmla="*/ 366634 w 745604"/>
                  <a:gd name="connsiteY6" fmla="*/ 445 h 740318"/>
                  <a:gd name="connsiteX0" fmla="*/ 380837 w 759807"/>
                  <a:gd name="connsiteY0" fmla="*/ 445 h 762259"/>
                  <a:gd name="connsiteX1" fmla="*/ 99075 w 759807"/>
                  <a:gd name="connsiteY1" fmla="*/ 341418 h 762259"/>
                  <a:gd name="connsiteX2" fmla="*/ 14252 w 759807"/>
                  <a:gd name="connsiteY2" fmla="*/ 661126 h 762259"/>
                  <a:gd name="connsiteX3" fmla="*/ 365622 w 759807"/>
                  <a:gd name="connsiteY3" fmla="*/ 762136 h 762259"/>
                  <a:gd name="connsiteX4" fmla="*/ 759026 w 759807"/>
                  <a:gd name="connsiteY4" fmla="*/ 681423 h 762259"/>
                  <a:gd name="connsiteX5" fmla="*/ 646415 w 759807"/>
                  <a:gd name="connsiteY5" fmla="*/ 278827 h 762259"/>
                  <a:gd name="connsiteX6" fmla="*/ 380837 w 759807"/>
                  <a:gd name="connsiteY6" fmla="*/ 445 h 762259"/>
                  <a:gd name="connsiteX0" fmla="*/ 369194 w 748164"/>
                  <a:gd name="connsiteY0" fmla="*/ 445 h 762259"/>
                  <a:gd name="connsiteX1" fmla="*/ 87432 w 748164"/>
                  <a:gd name="connsiteY1" fmla="*/ 341418 h 762259"/>
                  <a:gd name="connsiteX2" fmla="*/ 2609 w 748164"/>
                  <a:gd name="connsiteY2" fmla="*/ 661126 h 762259"/>
                  <a:gd name="connsiteX3" fmla="*/ 353979 w 748164"/>
                  <a:gd name="connsiteY3" fmla="*/ 762136 h 762259"/>
                  <a:gd name="connsiteX4" fmla="*/ 747383 w 748164"/>
                  <a:gd name="connsiteY4" fmla="*/ 681423 h 762259"/>
                  <a:gd name="connsiteX5" fmla="*/ 634772 w 748164"/>
                  <a:gd name="connsiteY5" fmla="*/ 278827 h 762259"/>
                  <a:gd name="connsiteX6" fmla="*/ 369194 w 748164"/>
                  <a:gd name="connsiteY6" fmla="*/ 445 h 762259"/>
                  <a:gd name="connsiteX0" fmla="*/ 369194 w 748164"/>
                  <a:gd name="connsiteY0" fmla="*/ 5 h 761819"/>
                  <a:gd name="connsiteX1" fmla="*/ 87432 w 748164"/>
                  <a:gd name="connsiteY1" fmla="*/ 340978 h 761819"/>
                  <a:gd name="connsiteX2" fmla="*/ 2609 w 748164"/>
                  <a:gd name="connsiteY2" fmla="*/ 660686 h 761819"/>
                  <a:gd name="connsiteX3" fmla="*/ 353979 w 748164"/>
                  <a:gd name="connsiteY3" fmla="*/ 761696 h 761819"/>
                  <a:gd name="connsiteX4" fmla="*/ 747383 w 748164"/>
                  <a:gd name="connsiteY4" fmla="*/ 680983 h 761819"/>
                  <a:gd name="connsiteX5" fmla="*/ 634772 w 748164"/>
                  <a:gd name="connsiteY5" fmla="*/ 278387 h 761819"/>
                  <a:gd name="connsiteX6" fmla="*/ 369194 w 748164"/>
                  <a:gd name="connsiteY6" fmla="*/ 5 h 761819"/>
                  <a:gd name="connsiteX0" fmla="*/ 369194 w 748458"/>
                  <a:gd name="connsiteY0" fmla="*/ 5 h 761819"/>
                  <a:gd name="connsiteX1" fmla="*/ 87432 w 748458"/>
                  <a:gd name="connsiteY1" fmla="*/ 340978 h 761819"/>
                  <a:gd name="connsiteX2" fmla="*/ 2609 w 748458"/>
                  <a:gd name="connsiteY2" fmla="*/ 660686 h 761819"/>
                  <a:gd name="connsiteX3" fmla="*/ 353979 w 748458"/>
                  <a:gd name="connsiteY3" fmla="*/ 761696 h 761819"/>
                  <a:gd name="connsiteX4" fmla="*/ 747383 w 748458"/>
                  <a:gd name="connsiteY4" fmla="*/ 680983 h 761819"/>
                  <a:gd name="connsiteX5" fmla="*/ 634772 w 748458"/>
                  <a:gd name="connsiteY5" fmla="*/ 278387 h 761819"/>
                  <a:gd name="connsiteX6" fmla="*/ 369194 w 748458"/>
                  <a:gd name="connsiteY6" fmla="*/ 5 h 761819"/>
                  <a:gd name="connsiteX0" fmla="*/ 369194 w 748458"/>
                  <a:gd name="connsiteY0" fmla="*/ 5 h 761819"/>
                  <a:gd name="connsiteX1" fmla="*/ 87432 w 748458"/>
                  <a:gd name="connsiteY1" fmla="*/ 340978 h 761819"/>
                  <a:gd name="connsiteX2" fmla="*/ 2609 w 748458"/>
                  <a:gd name="connsiteY2" fmla="*/ 660686 h 761819"/>
                  <a:gd name="connsiteX3" fmla="*/ 353979 w 748458"/>
                  <a:gd name="connsiteY3" fmla="*/ 761696 h 761819"/>
                  <a:gd name="connsiteX4" fmla="*/ 747383 w 748458"/>
                  <a:gd name="connsiteY4" fmla="*/ 680983 h 761819"/>
                  <a:gd name="connsiteX5" fmla="*/ 634772 w 748458"/>
                  <a:gd name="connsiteY5" fmla="*/ 278387 h 761819"/>
                  <a:gd name="connsiteX6" fmla="*/ 369194 w 748458"/>
                  <a:gd name="connsiteY6" fmla="*/ 5 h 76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58" h="761819">
                    <a:moveTo>
                      <a:pt x="369194" y="5"/>
                    </a:moveTo>
                    <a:cubicBezTo>
                      <a:pt x="331393" y="1010"/>
                      <a:pt x="148530" y="202583"/>
                      <a:pt x="87432" y="340978"/>
                    </a:cubicBezTo>
                    <a:cubicBezTo>
                      <a:pt x="26334" y="479373"/>
                      <a:pt x="-10391" y="640845"/>
                      <a:pt x="2609" y="660686"/>
                    </a:cubicBezTo>
                    <a:cubicBezTo>
                      <a:pt x="15609" y="680527"/>
                      <a:pt x="229850" y="758313"/>
                      <a:pt x="353979" y="761696"/>
                    </a:cubicBezTo>
                    <a:cubicBezTo>
                      <a:pt x="478108" y="765079"/>
                      <a:pt x="750042" y="697807"/>
                      <a:pt x="747383" y="680983"/>
                    </a:cubicBezTo>
                    <a:cubicBezTo>
                      <a:pt x="755595" y="673586"/>
                      <a:pt x="716657" y="410738"/>
                      <a:pt x="634772" y="278387"/>
                    </a:cubicBezTo>
                    <a:cubicBezTo>
                      <a:pt x="552887" y="146036"/>
                      <a:pt x="406995" y="-1000"/>
                      <a:pt x="369194" y="5"/>
                    </a:cubicBezTo>
                    <a:close/>
                  </a:path>
                </a:pathLst>
              </a:custGeom>
              <a:solidFill>
                <a:srgbClr val="FFFFFF">
                  <a:alpha val="8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1101460" y="2930597"/>
              <a:ext cx="835485" cy="369332"/>
            </a:xfrm>
            <a:prstGeom prst="rect">
              <a:avLst/>
            </a:prstGeom>
            <a:noFill/>
          </p:spPr>
          <p:txBody>
            <a:bodyPr wrap="none" rtlCol="0">
              <a:spAutoFit/>
            </a:bodyPr>
            <a:lstStyle/>
            <a:p>
              <a:r>
                <a:rPr lang="en-US" smtClean="0"/>
                <a:t>Coding</a:t>
              </a:r>
              <a:endParaRPr lang="en-US"/>
            </a:p>
          </p:txBody>
        </p:sp>
        <p:sp>
          <p:nvSpPr>
            <p:cNvPr id="13" name="TextBox 12"/>
            <p:cNvSpPr txBox="1"/>
            <p:nvPr/>
          </p:nvSpPr>
          <p:spPr>
            <a:xfrm>
              <a:off x="2591542" y="3571731"/>
              <a:ext cx="1007520" cy="369332"/>
            </a:xfrm>
            <a:prstGeom prst="rect">
              <a:avLst/>
            </a:prstGeom>
            <a:noFill/>
          </p:spPr>
          <p:txBody>
            <a:bodyPr wrap="none" rtlCol="0">
              <a:spAutoFit/>
            </a:bodyPr>
            <a:lstStyle/>
            <a:p>
              <a:r>
                <a:rPr lang="en-US" smtClean="0"/>
                <a:t>Statistics</a:t>
              </a:r>
              <a:endParaRPr lang="en-US"/>
            </a:p>
          </p:txBody>
        </p:sp>
        <p:sp>
          <p:nvSpPr>
            <p:cNvPr id="14" name="TextBox 13"/>
            <p:cNvSpPr txBox="1"/>
            <p:nvPr/>
          </p:nvSpPr>
          <p:spPr>
            <a:xfrm>
              <a:off x="952993" y="4338042"/>
              <a:ext cx="918841" cy="369332"/>
            </a:xfrm>
            <a:prstGeom prst="rect">
              <a:avLst/>
            </a:prstGeom>
            <a:noFill/>
          </p:spPr>
          <p:txBody>
            <a:bodyPr wrap="none" rtlCol="0">
              <a:spAutoFit/>
            </a:bodyPr>
            <a:lstStyle/>
            <a:p>
              <a:r>
                <a:rPr lang="en-US" smtClean="0"/>
                <a:t>Domain</a:t>
              </a:r>
              <a:endParaRPr lang="en-US"/>
            </a:p>
          </p:txBody>
        </p:sp>
      </p:grpSp>
      <p:grpSp>
        <p:nvGrpSpPr>
          <p:cNvPr id="17" name="Group 16"/>
          <p:cNvGrpSpPr/>
          <p:nvPr/>
        </p:nvGrpSpPr>
        <p:grpSpPr>
          <a:xfrm>
            <a:off x="6408292" y="2111784"/>
            <a:ext cx="3649801" cy="3346932"/>
            <a:chOff x="590314" y="2582624"/>
            <a:chExt cx="2686248" cy="2463337"/>
          </a:xfrm>
        </p:grpSpPr>
        <p:grpSp>
          <p:nvGrpSpPr>
            <p:cNvPr id="18" name="Group 17"/>
            <p:cNvGrpSpPr/>
            <p:nvPr/>
          </p:nvGrpSpPr>
          <p:grpSpPr>
            <a:xfrm rot="19800000">
              <a:off x="590314" y="2582624"/>
              <a:ext cx="2615738" cy="2463337"/>
              <a:chOff x="1917465" y="2527069"/>
              <a:chExt cx="2615738" cy="2463337"/>
            </a:xfrm>
          </p:grpSpPr>
          <p:sp>
            <p:nvSpPr>
              <p:cNvPr id="23" name="Oval 22"/>
              <p:cNvSpPr/>
              <p:nvPr/>
            </p:nvSpPr>
            <p:spPr>
              <a:xfrm>
                <a:off x="2410691" y="2527069"/>
                <a:ext cx="1662545" cy="1662545"/>
              </a:xfrm>
              <a:prstGeom prst="ellipse">
                <a:avLst/>
              </a:prstGeom>
              <a:solidFill>
                <a:srgbClr val="FF0000">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870658" y="3327861"/>
                <a:ext cx="1662545" cy="1662545"/>
              </a:xfrm>
              <a:prstGeom prst="ellipse">
                <a:avLst/>
              </a:prstGeom>
              <a:solidFill>
                <a:srgbClr val="FFFF00">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17465" y="3327861"/>
                <a:ext cx="1662545" cy="1662545"/>
              </a:xfrm>
              <a:prstGeom prst="ellipse">
                <a:avLst/>
              </a:prstGeom>
              <a:solidFill>
                <a:srgbClr val="00B0F0">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869271" y="3477572"/>
                <a:ext cx="709414" cy="722078"/>
              </a:xfrm>
              <a:custGeom>
                <a:avLst/>
                <a:gdLst>
                  <a:gd name="connsiteX0" fmla="*/ 371154 w 732298"/>
                  <a:gd name="connsiteY0" fmla="*/ 712 h 715147"/>
                  <a:gd name="connsiteX1" fmla="*/ 89392 w 732298"/>
                  <a:gd name="connsiteY1" fmla="*/ 319688 h 715147"/>
                  <a:gd name="connsiteX2" fmla="*/ 20280 w 732298"/>
                  <a:gd name="connsiteY2" fmla="*/ 617400 h 715147"/>
                  <a:gd name="connsiteX3" fmla="*/ 413685 w 732298"/>
                  <a:gd name="connsiteY3" fmla="*/ 713093 h 715147"/>
                  <a:gd name="connsiteX4" fmla="*/ 727345 w 732298"/>
                  <a:gd name="connsiteY4" fmla="*/ 643981 h 715147"/>
                  <a:gd name="connsiteX5" fmla="*/ 589122 w 732298"/>
                  <a:gd name="connsiteY5" fmla="*/ 245260 h 715147"/>
                  <a:gd name="connsiteX6" fmla="*/ 371154 w 732298"/>
                  <a:gd name="connsiteY6" fmla="*/ 712 h 715147"/>
                  <a:gd name="connsiteX0" fmla="*/ 371154 w 733851"/>
                  <a:gd name="connsiteY0" fmla="*/ 333 h 714768"/>
                  <a:gd name="connsiteX1" fmla="*/ 89392 w 733851"/>
                  <a:gd name="connsiteY1" fmla="*/ 319309 h 714768"/>
                  <a:gd name="connsiteX2" fmla="*/ 20280 w 733851"/>
                  <a:gd name="connsiteY2" fmla="*/ 617021 h 714768"/>
                  <a:gd name="connsiteX3" fmla="*/ 413685 w 733851"/>
                  <a:gd name="connsiteY3" fmla="*/ 712714 h 714768"/>
                  <a:gd name="connsiteX4" fmla="*/ 727345 w 733851"/>
                  <a:gd name="connsiteY4" fmla="*/ 643602 h 714768"/>
                  <a:gd name="connsiteX5" fmla="*/ 621020 w 733851"/>
                  <a:gd name="connsiteY5" fmla="*/ 266146 h 714768"/>
                  <a:gd name="connsiteX6" fmla="*/ 371154 w 733851"/>
                  <a:gd name="connsiteY6" fmla="*/ 333 h 714768"/>
                  <a:gd name="connsiteX0" fmla="*/ 365494 w 728191"/>
                  <a:gd name="connsiteY0" fmla="*/ 333 h 719488"/>
                  <a:gd name="connsiteX1" fmla="*/ 83732 w 728191"/>
                  <a:gd name="connsiteY1" fmla="*/ 319309 h 719488"/>
                  <a:gd name="connsiteX2" fmla="*/ 14620 w 728191"/>
                  <a:gd name="connsiteY2" fmla="*/ 617021 h 719488"/>
                  <a:gd name="connsiteX3" fmla="*/ 328281 w 728191"/>
                  <a:gd name="connsiteY3" fmla="*/ 718030 h 719488"/>
                  <a:gd name="connsiteX4" fmla="*/ 721685 w 728191"/>
                  <a:gd name="connsiteY4" fmla="*/ 643602 h 719488"/>
                  <a:gd name="connsiteX5" fmla="*/ 615360 w 728191"/>
                  <a:gd name="connsiteY5" fmla="*/ 266146 h 719488"/>
                  <a:gd name="connsiteX6" fmla="*/ 365494 w 728191"/>
                  <a:gd name="connsiteY6" fmla="*/ 333 h 719488"/>
                  <a:gd name="connsiteX0" fmla="*/ 365494 w 728191"/>
                  <a:gd name="connsiteY0" fmla="*/ 333 h 721552"/>
                  <a:gd name="connsiteX1" fmla="*/ 83732 w 728191"/>
                  <a:gd name="connsiteY1" fmla="*/ 319309 h 721552"/>
                  <a:gd name="connsiteX2" fmla="*/ 14620 w 728191"/>
                  <a:gd name="connsiteY2" fmla="*/ 617021 h 721552"/>
                  <a:gd name="connsiteX3" fmla="*/ 328281 w 728191"/>
                  <a:gd name="connsiteY3" fmla="*/ 718030 h 721552"/>
                  <a:gd name="connsiteX4" fmla="*/ 721685 w 728191"/>
                  <a:gd name="connsiteY4" fmla="*/ 643602 h 721552"/>
                  <a:gd name="connsiteX5" fmla="*/ 615360 w 728191"/>
                  <a:gd name="connsiteY5" fmla="*/ 266146 h 721552"/>
                  <a:gd name="connsiteX6" fmla="*/ 365494 w 728191"/>
                  <a:gd name="connsiteY6" fmla="*/ 333 h 721552"/>
                  <a:gd name="connsiteX0" fmla="*/ 365494 w 728191"/>
                  <a:gd name="connsiteY0" fmla="*/ 333 h 719742"/>
                  <a:gd name="connsiteX1" fmla="*/ 83732 w 728191"/>
                  <a:gd name="connsiteY1" fmla="*/ 319309 h 719742"/>
                  <a:gd name="connsiteX2" fmla="*/ 14620 w 728191"/>
                  <a:gd name="connsiteY2" fmla="*/ 617021 h 719742"/>
                  <a:gd name="connsiteX3" fmla="*/ 328281 w 728191"/>
                  <a:gd name="connsiteY3" fmla="*/ 718030 h 719742"/>
                  <a:gd name="connsiteX4" fmla="*/ 721685 w 728191"/>
                  <a:gd name="connsiteY4" fmla="*/ 643602 h 719742"/>
                  <a:gd name="connsiteX5" fmla="*/ 615360 w 728191"/>
                  <a:gd name="connsiteY5" fmla="*/ 266146 h 719742"/>
                  <a:gd name="connsiteX6" fmla="*/ 365494 w 728191"/>
                  <a:gd name="connsiteY6" fmla="*/ 333 h 719742"/>
                  <a:gd name="connsiteX0" fmla="*/ 365494 w 726495"/>
                  <a:gd name="connsiteY0" fmla="*/ 333 h 719742"/>
                  <a:gd name="connsiteX1" fmla="*/ 83732 w 726495"/>
                  <a:gd name="connsiteY1" fmla="*/ 319309 h 719742"/>
                  <a:gd name="connsiteX2" fmla="*/ 14620 w 726495"/>
                  <a:gd name="connsiteY2" fmla="*/ 617021 h 719742"/>
                  <a:gd name="connsiteX3" fmla="*/ 328281 w 726495"/>
                  <a:gd name="connsiteY3" fmla="*/ 718030 h 719742"/>
                  <a:gd name="connsiteX4" fmla="*/ 721685 w 726495"/>
                  <a:gd name="connsiteY4" fmla="*/ 643602 h 719742"/>
                  <a:gd name="connsiteX5" fmla="*/ 615360 w 726495"/>
                  <a:gd name="connsiteY5" fmla="*/ 266146 h 719742"/>
                  <a:gd name="connsiteX6" fmla="*/ 365494 w 726495"/>
                  <a:gd name="connsiteY6" fmla="*/ 333 h 719742"/>
                  <a:gd name="connsiteX0" fmla="*/ 365494 w 726495"/>
                  <a:gd name="connsiteY0" fmla="*/ 333 h 719742"/>
                  <a:gd name="connsiteX1" fmla="*/ 83732 w 726495"/>
                  <a:gd name="connsiteY1" fmla="*/ 319309 h 719742"/>
                  <a:gd name="connsiteX2" fmla="*/ 14620 w 726495"/>
                  <a:gd name="connsiteY2" fmla="*/ 617021 h 719742"/>
                  <a:gd name="connsiteX3" fmla="*/ 328281 w 726495"/>
                  <a:gd name="connsiteY3" fmla="*/ 718030 h 719742"/>
                  <a:gd name="connsiteX4" fmla="*/ 721685 w 726495"/>
                  <a:gd name="connsiteY4" fmla="*/ 643602 h 719742"/>
                  <a:gd name="connsiteX5" fmla="*/ 615360 w 726495"/>
                  <a:gd name="connsiteY5" fmla="*/ 266146 h 719742"/>
                  <a:gd name="connsiteX6" fmla="*/ 365494 w 726495"/>
                  <a:gd name="connsiteY6" fmla="*/ 333 h 719742"/>
                  <a:gd name="connsiteX0" fmla="*/ 352912 w 713913"/>
                  <a:gd name="connsiteY0" fmla="*/ 333 h 719742"/>
                  <a:gd name="connsiteX1" fmla="*/ 71150 w 713913"/>
                  <a:gd name="connsiteY1" fmla="*/ 319309 h 719742"/>
                  <a:gd name="connsiteX2" fmla="*/ 2038 w 713913"/>
                  <a:gd name="connsiteY2" fmla="*/ 617021 h 719742"/>
                  <a:gd name="connsiteX3" fmla="*/ 315699 w 713913"/>
                  <a:gd name="connsiteY3" fmla="*/ 718030 h 719742"/>
                  <a:gd name="connsiteX4" fmla="*/ 709103 w 713913"/>
                  <a:gd name="connsiteY4" fmla="*/ 643602 h 719742"/>
                  <a:gd name="connsiteX5" fmla="*/ 602778 w 713913"/>
                  <a:gd name="connsiteY5" fmla="*/ 266146 h 719742"/>
                  <a:gd name="connsiteX6" fmla="*/ 352912 w 713913"/>
                  <a:gd name="connsiteY6" fmla="*/ 333 h 719742"/>
                  <a:gd name="connsiteX0" fmla="*/ 352912 w 732031"/>
                  <a:gd name="connsiteY0" fmla="*/ 340 h 719082"/>
                  <a:gd name="connsiteX1" fmla="*/ 71150 w 732031"/>
                  <a:gd name="connsiteY1" fmla="*/ 319316 h 719082"/>
                  <a:gd name="connsiteX2" fmla="*/ 2038 w 732031"/>
                  <a:gd name="connsiteY2" fmla="*/ 617028 h 719082"/>
                  <a:gd name="connsiteX3" fmla="*/ 315699 w 732031"/>
                  <a:gd name="connsiteY3" fmla="*/ 718037 h 719082"/>
                  <a:gd name="connsiteX4" fmla="*/ 727958 w 732031"/>
                  <a:gd name="connsiteY4" fmla="*/ 653036 h 719082"/>
                  <a:gd name="connsiteX5" fmla="*/ 602778 w 732031"/>
                  <a:gd name="connsiteY5" fmla="*/ 266153 h 719082"/>
                  <a:gd name="connsiteX6" fmla="*/ 352912 w 732031"/>
                  <a:gd name="connsiteY6" fmla="*/ 340 h 719082"/>
                  <a:gd name="connsiteX0" fmla="*/ 352912 w 732031"/>
                  <a:gd name="connsiteY0" fmla="*/ 340 h 718498"/>
                  <a:gd name="connsiteX1" fmla="*/ 71150 w 732031"/>
                  <a:gd name="connsiteY1" fmla="*/ 319316 h 718498"/>
                  <a:gd name="connsiteX2" fmla="*/ 2038 w 732031"/>
                  <a:gd name="connsiteY2" fmla="*/ 617028 h 718498"/>
                  <a:gd name="connsiteX3" fmla="*/ 315699 w 732031"/>
                  <a:gd name="connsiteY3" fmla="*/ 718037 h 718498"/>
                  <a:gd name="connsiteX4" fmla="*/ 727958 w 732031"/>
                  <a:gd name="connsiteY4" fmla="*/ 653036 h 718498"/>
                  <a:gd name="connsiteX5" fmla="*/ 602778 w 732031"/>
                  <a:gd name="connsiteY5" fmla="*/ 266153 h 718498"/>
                  <a:gd name="connsiteX6" fmla="*/ 352912 w 732031"/>
                  <a:gd name="connsiteY6" fmla="*/ 340 h 718498"/>
                  <a:gd name="connsiteX0" fmla="*/ 352912 w 728610"/>
                  <a:gd name="connsiteY0" fmla="*/ 340 h 718498"/>
                  <a:gd name="connsiteX1" fmla="*/ 71150 w 728610"/>
                  <a:gd name="connsiteY1" fmla="*/ 319316 h 718498"/>
                  <a:gd name="connsiteX2" fmla="*/ 2038 w 728610"/>
                  <a:gd name="connsiteY2" fmla="*/ 617028 h 718498"/>
                  <a:gd name="connsiteX3" fmla="*/ 315699 w 728610"/>
                  <a:gd name="connsiteY3" fmla="*/ 718037 h 718498"/>
                  <a:gd name="connsiteX4" fmla="*/ 727958 w 728610"/>
                  <a:gd name="connsiteY4" fmla="*/ 653036 h 718498"/>
                  <a:gd name="connsiteX5" fmla="*/ 602778 w 728610"/>
                  <a:gd name="connsiteY5" fmla="*/ 266153 h 718498"/>
                  <a:gd name="connsiteX6" fmla="*/ 352912 w 728610"/>
                  <a:gd name="connsiteY6" fmla="*/ 340 h 718498"/>
                  <a:gd name="connsiteX0" fmla="*/ 352912 w 731732"/>
                  <a:gd name="connsiteY0" fmla="*/ 342 h 718728"/>
                  <a:gd name="connsiteX1" fmla="*/ 71150 w 731732"/>
                  <a:gd name="connsiteY1" fmla="*/ 319318 h 718728"/>
                  <a:gd name="connsiteX2" fmla="*/ 2038 w 731732"/>
                  <a:gd name="connsiteY2" fmla="*/ 617030 h 718728"/>
                  <a:gd name="connsiteX3" fmla="*/ 315699 w 731732"/>
                  <a:gd name="connsiteY3" fmla="*/ 718039 h 718728"/>
                  <a:gd name="connsiteX4" fmla="*/ 731101 w 731732"/>
                  <a:gd name="connsiteY4" fmla="*/ 659323 h 718728"/>
                  <a:gd name="connsiteX5" fmla="*/ 602778 w 731732"/>
                  <a:gd name="connsiteY5" fmla="*/ 266155 h 718728"/>
                  <a:gd name="connsiteX6" fmla="*/ 352912 w 731732"/>
                  <a:gd name="connsiteY6" fmla="*/ 342 h 718728"/>
                  <a:gd name="connsiteX0" fmla="*/ 368021 w 746841"/>
                  <a:gd name="connsiteY0" fmla="*/ 342 h 718218"/>
                  <a:gd name="connsiteX1" fmla="*/ 86259 w 746841"/>
                  <a:gd name="connsiteY1" fmla="*/ 319318 h 718218"/>
                  <a:gd name="connsiteX2" fmla="*/ 1436 w 746841"/>
                  <a:gd name="connsiteY2" fmla="*/ 639026 h 718218"/>
                  <a:gd name="connsiteX3" fmla="*/ 330808 w 746841"/>
                  <a:gd name="connsiteY3" fmla="*/ 718039 h 718218"/>
                  <a:gd name="connsiteX4" fmla="*/ 746210 w 746841"/>
                  <a:gd name="connsiteY4" fmla="*/ 659323 h 718218"/>
                  <a:gd name="connsiteX5" fmla="*/ 617887 w 746841"/>
                  <a:gd name="connsiteY5" fmla="*/ 266155 h 718218"/>
                  <a:gd name="connsiteX6" fmla="*/ 368021 w 746841"/>
                  <a:gd name="connsiteY6" fmla="*/ 342 h 718218"/>
                  <a:gd name="connsiteX0" fmla="*/ 366634 w 745454"/>
                  <a:gd name="connsiteY0" fmla="*/ 342 h 718218"/>
                  <a:gd name="connsiteX1" fmla="*/ 84872 w 745454"/>
                  <a:gd name="connsiteY1" fmla="*/ 319318 h 718218"/>
                  <a:gd name="connsiteX2" fmla="*/ 49 w 745454"/>
                  <a:gd name="connsiteY2" fmla="*/ 639026 h 718218"/>
                  <a:gd name="connsiteX3" fmla="*/ 329421 w 745454"/>
                  <a:gd name="connsiteY3" fmla="*/ 718039 h 718218"/>
                  <a:gd name="connsiteX4" fmla="*/ 744823 w 745454"/>
                  <a:gd name="connsiteY4" fmla="*/ 659323 h 718218"/>
                  <a:gd name="connsiteX5" fmla="*/ 616500 w 745454"/>
                  <a:gd name="connsiteY5" fmla="*/ 266155 h 718218"/>
                  <a:gd name="connsiteX6" fmla="*/ 366634 w 745454"/>
                  <a:gd name="connsiteY6" fmla="*/ 342 h 718218"/>
                  <a:gd name="connsiteX0" fmla="*/ 366634 w 745454"/>
                  <a:gd name="connsiteY0" fmla="*/ 309 h 740182"/>
                  <a:gd name="connsiteX1" fmla="*/ 84872 w 745454"/>
                  <a:gd name="connsiteY1" fmla="*/ 341282 h 740182"/>
                  <a:gd name="connsiteX2" fmla="*/ 49 w 745454"/>
                  <a:gd name="connsiteY2" fmla="*/ 660990 h 740182"/>
                  <a:gd name="connsiteX3" fmla="*/ 329421 w 745454"/>
                  <a:gd name="connsiteY3" fmla="*/ 740003 h 740182"/>
                  <a:gd name="connsiteX4" fmla="*/ 744823 w 745454"/>
                  <a:gd name="connsiteY4" fmla="*/ 681287 h 740182"/>
                  <a:gd name="connsiteX5" fmla="*/ 616500 w 745454"/>
                  <a:gd name="connsiteY5" fmla="*/ 288119 h 740182"/>
                  <a:gd name="connsiteX6" fmla="*/ 366634 w 745454"/>
                  <a:gd name="connsiteY6" fmla="*/ 309 h 740182"/>
                  <a:gd name="connsiteX0" fmla="*/ 366634 w 745454"/>
                  <a:gd name="connsiteY0" fmla="*/ 2 h 739875"/>
                  <a:gd name="connsiteX1" fmla="*/ 84872 w 745454"/>
                  <a:gd name="connsiteY1" fmla="*/ 340975 h 739875"/>
                  <a:gd name="connsiteX2" fmla="*/ 49 w 745454"/>
                  <a:gd name="connsiteY2" fmla="*/ 660683 h 739875"/>
                  <a:gd name="connsiteX3" fmla="*/ 329421 w 745454"/>
                  <a:gd name="connsiteY3" fmla="*/ 739696 h 739875"/>
                  <a:gd name="connsiteX4" fmla="*/ 744823 w 745454"/>
                  <a:gd name="connsiteY4" fmla="*/ 680980 h 739875"/>
                  <a:gd name="connsiteX5" fmla="*/ 616500 w 745454"/>
                  <a:gd name="connsiteY5" fmla="*/ 287812 h 739875"/>
                  <a:gd name="connsiteX6" fmla="*/ 366634 w 745454"/>
                  <a:gd name="connsiteY6" fmla="*/ 2 h 739875"/>
                  <a:gd name="connsiteX0" fmla="*/ 366634 w 745604"/>
                  <a:gd name="connsiteY0" fmla="*/ 445 h 740318"/>
                  <a:gd name="connsiteX1" fmla="*/ 84872 w 745604"/>
                  <a:gd name="connsiteY1" fmla="*/ 341418 h 740318"/>
                  <a:gd name="connsiteX2" fmla="*/ 49 w 745604"/>
                  <a:gd name="connsiteY2" fmla="*/ 661126 h 740318"/>
                  <a:gd name="connsiteX3" fmla="*/ 329421 w 745604"/>
                  <a:gd name="connsiteY3" fmla="*/ 740139 h 740318"/>
                  <a:gd name="connsiteX4" fmla="*/ 744823 w 745604"/>
                  <a:gd name="connsiteY4" fmla="*/ 681423 h 740318"/>
                  <a:gd name="connsiteX5" fmla="*/ 632212 w 745604"/>
                  <a:gd name="connsiteY5" fmla="*/ 278827 h 740318"/>
                  <a:gd name="connsiteX6" fmla="*/ 366634 w 745604"/>
                  <a:gd name="connsiteY6" fmla="*/ 445 h 740318"/>
                  <a:gd name="connsiteX0" fmla="*/ 380837 w 759807"/>
                  <a:gd name="connsiteY0" fmla="*/ 445 h 762259"/>
                  <a:gd name="connsiteX1" fmla="*/ 99075 w 759807"/>
                  <a:gd name="connsiteY1" fmla="*/ 341418 h 762259"/>
                  <a:gd name="connsiteX2" fmla="*/ 14252 w 759807"/>
                  <a:gd name="connsiteY2" fmla="*/ 661126 h 762259"/>
                  <a:gd name="connsiteX3" fmla="*/ 365622 w 759807"/>
                  <a:gd name="connsiteY3" fmla="*/ 762136 h 762259"/>
                  <a:gd name="connsiteX4" fmla="*/ 759026 w 759807"/>
                  <a:gd name="connsiteY4" fmla="*/ 681423 h 762259"/>
                  <a:gd name="connsiteX5" fmla="*/ 646415 w 759807"/>
                  <a:gd name="connsiteY5" fmla="*/ 278827 h 762259"/>
                  <a:gd name="connsiteX6" fmla="*/ 380837 w 759807"/>
                  <a:gd name="connsiteY6" fmla="*/ 445 h 762259"/>
                  <a:gd name="connsiteX0" fmla="*/ 369194 w 748164"/>
                  <a:gd name="connsiteY0" fmla="*/ 445 h 762259"/>
                  <a:gd name="connsiteX1" fmla="*/ 87432 w 748164"/>
                  <a:gd name="connsiteY1" fmla="*/ 341418 h 762259"/>
                  <a:gd name="connsiteX2" fmla="*/ 2609 w 748164"/>
                  <a:gd name="connsiteY2" fmla="*/ 661126 h 762259"/>
                  <a:gd name="connsiteX3" fmla="*/ 353979 w 748164"/>
                  <a:gd name="connsiteY3" fmla="*/ 762136 h 762259"/>
                  <a:gd name="connsiteX4" fmla="*/ 747383 w 748164"/>
                  <a:gd name="connsiteY4" fmla="*/ 681423 h 762259"/>
                  <a:gd name="connsiteX5" fmla="*/ 634772 w 748164"/>
                  <a:gd name="connsiteY5" fmla="*/ 278827 h 762259"/>
                  <a:gd name="connsiteX6" fmla="*/ 369194 w 748164"/>
                  <a:gd name="connsiteY6" fmla="*/ 445 h 762259"/>
                  <a:gd name="connsiteX0" fmla="*/ 369194 w 748164"/>
                  <a:gd name="connsiteY0" fmla="*/ 5 h 761819"/>
                  <a:gd name="connsiteX1" fmla="*/ 87432 w 748164"/>
                  <a:gd name="connsiteY1" fmla="*/ 340978 h 761819"/>
                  <a:gd name="connsiteX2" fmla="*/ 2609 w 748164"/>
                  <a:gd name="connsiteY2" fmla="*/ 660686 h 761819"/>
                  <a:gd name="connsiteX3" fmla="*/ 353979 w 748164"/>
                  <a:gd name="connsiteY3" fmla="*/ 761696 h 761819"/>
                  <a:gd name="connsiteX4" fmla="*/ 747383 w 748164"/>
                  <a:gd name="connsiteY4" fmla="*/ 680983 h 761819"/>
                  <a:gd name="connsiteX5" fmla="*/ 634772 w 748164"/>
                  <a:gd name="connsiteY5" fmla="*/ 278387 h 761819"/>
                  <a:gd name="connsiteX6" fmla="*/ 369194 w 748164"/>
                  <a:gd name="connsiteY6" fmla="*/ 5 h 761819"/>
                  <a:gd name="connsiteX0" fmla="*/ 369194 w 748458"/>
                  <a:gd name="connsiteY0" fmla="*/ 5 h 761819"/>
                  <a:gd name="connsiteX1" fmla="*/ 87432 w 748458"/>
                  <a:gd name="connsiteY1" fmla="*/ 340978 h 761819"/>
                  <a:gd name="connsiteX2" fmla="*/ 2609 w 748458"/>
                  <a:gd name="connsiteY2" fmla="*/ 660686 h 761819"/>
                  <a:gd name="connsiteX3" fmla="*/ 353979 w 748458"/>
                  <a:gd name="connsiteY3" fmla="*/ 761696 h 761819"/>
                  <a:gd name="connsiteX4" fmla="*/ 747383 w 748458"/>
                  <a:gd name="connsiteY4" fmla="*/ 680983 h 761819"/>
                  <a:gd name="connsiteX5" fmla="*/ 634772 w 748458"/>
                  <a:gd name="connsiteY5" fmla="*/ 278387 h 761819"/>
                  <a:gd name="connsiteX6" fmla="*/ 369194 w 748458"/>
                  <a:gd name="connsiteY6" fmla="*/ 5 h 761819"/>
                  <a:gd name="connsiteX0" fmla="*/ 369194 w 748458"/>
                  <a:gd name="connsiteY0" fmla="*/ 5 h 761819"/>
                  <a:gd name="connsiteX1" fmla="*/ 87432 w 748458"/>
                  <a:gd name="connsiteY1" fmla="*/ 340978 h 761819"/>
                  <a:gd name="connsiteX2" fmla="*/ 2609 w 748458"/>
                  <a:gd name="connsiteY2" fmla="*/ 660686 h 761819"/>
                  <a:gd name="connsiteX3" fmla="*/ 353979 w 748458"/>
                  <a:gd name="connsiteY3" fmla="*/ 761696 h 761819"/>
                  <a:gd name="connsiteX4" fmla="*/ 747383 w 748458"/>
                  <a:gd name="connsiteY4" fmla="*/ 680983 h 761819"/>
                  <a:gd name="connsiteX5" fmla="*/ 634772 w 748458"/>
                  <a:gd name="connsiteY5" fmla="*/ 278387 h 761819"/>
                  <a:gd name="connsiteX6" fmla="*/ 369194 w 748458"/>
                  <a:gd name="connsiteY6" fmla="*/ 5 h 761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58" h="761819">
                    <a:moveTo>
                      <a:pt x="369194" y="5"/>
                    </a:moveTo>
                    <a:cubicBezTo>
                      <a:pt x="331393" y="1010"/>
                      <a:pt x="148530" y="202583"/>
                      <a:pt x="87432" y="340978"/>
                    </a:cubicBezTo>
                    <a:cubicBezTo>
                      <a:pt x="26334" y="479373"/>
                      <a:pt x="-10391" y="640845"/>
                      <a:pt x="2609" y="660686"/>
                    </a:cubicBezTo>
                    <a:cubicBezTo>
                      <a:pt x="15609" y="680527"/>
                      <a:pt x="229850" y="758313"/>
                      <a:pt x="353979" y="761696"/>
                    </a:cubicBezTo>
                    <a:cubicBezTo>
                      <a:pt x="478108" y="765079"/>
                      <a:pt x="750042" y="697807"/>
                      <a:pt x="747383" y="680983"/>
                    </a:cubicBezTo>
                    <a:cubicBezTo>
                      <a:pt x="755595" y="673586"/>
                      <a:pt x="716657" y="410738"/>
                      <a:pt x="634772" y="278387"/>
                    </a:cubicBezTo>
                    <a:cubicBezTo>
                      <a:pt x="552887" y="146036"/>
                      <a:pt x="406995" y="-1000"/>
                      <a:pt x="369194" y="5"/>
                    </a:cubicBezTo>
                    <a:close/>
                  </a:path>
                </a:pathLst>
              </a:custGeom>
              <a:solidFill>
                <a:srgbClr val="FFFFFF">
                  <a:alpha val="8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1101460" y="2930597"/>
              <a:ext cx="745592" cy="679570"/>
            </a:xfrm>
            <a:prstGeom prst="rect">
              <a:avLst/>
            </a:prstGeom>
            <a:noFill/>
          </p:spPr>
          <p:txBody>
            <a:bodyPr wrap="none" rtlCol="0">
              <a:spAutoFit/>
            </a:bodyPr>
            <a:lstStyle/>
            <a:p>
              <a:r>
                <a:rPr lang="en-US" smtClean="0"/>
                <a:t>Coding</a:t>
              </a:r>
            </a:p>
            <a:p>
              <a:r>
                <a:rPr lang="en-US" sz="1200" smtClean="0"/>
                <a:t>C++, Python, </a:t>
              </a:r>
            </a:p>
            <a:p>
              <a:r>
                <a:rPr lang="en-US" sz="1200" smtClean="0"/>
                <a:t>Algorithms,</a:t>
              </a:r>
            </a:p>
            <a:p>
              <a:r>
                <a:rPr lang="en-US" sz="1200" smtClean="0"/>
                <a:t>Workflows</a:t>
              </a:r>
              <a:endParaRPr lang="en-US" sz="1200"/>
            </a:p>
          </p:txBody>
        </p:sp>
        <p:sp>
          <p:nvSpPr>
            <p:cNvPr id="20" name="TextBox 19"/>
            <p:cNvSpPr txBox="1"/>
            <p:nvPr/>
          </p:nvSpPr>
          <p:spPr>
            <a:xfrm>
              <a:off x="2498305" y="3571731"/>
              <a:ext cx="778257" cy="951397"/>
            </a:xfrm>
            <a:prstGeom prst="rect">
              <a:avLst/>
            </a:prstGeom>
            <a:noFill/>
          </p:spPr>
          <p:txBody>
            <a:bodyPr wrap="square" rtlCol="0">
              <a:spAutoFit/>
            </a:bodyPr>
            <a:lstStyle/>
            <a:p>
              <a:r>
                <a:rPr lang="en-US" smtClean="0"/>
                <a:t>Statistics</a:t>
              </a:r>
            </a:p>
            <a:p>
              <a:r>
                <a:rPr lang="en-US" sz="1200" smtClean="0"/>
                <a:t>Probability, Statistical Modeling, </a:t>
              </a:r>
            </a:p>
            <a:p>
              <a:r>
                <a:rPr lang="en-US" sz="1200" smtClean="0"/>
                <a:t>Bayesian,</a:t>
              </a:r>
            </a:p>
            <a:p>
              <a:r>
                <a:rPr lang="en-US" sz="1200" smtClean="0"/>
                <a:t>Uncertainty</a:t>
              </a:r>
              <a:endParaRPr lang="en-US" sz="1200"/>
            </a:p>
          </p:txBody>
        </p:sp>
        <p:sp>
          <p:nvSpPr>
            <p:cNvPr id="22" name="TextBox 21"/>
            <p:cNvSpPr txBox="1"/>
            <p:nvPr/>
          </p:nvSpPr>
          <p:spPr>
            <a:xfrm>
              <a:off x="1007800" y="4338042"/>
              <a:ext cx="1393327" cy="679570"/>
            </a:xfrm>
            <a:prstGeom prst="rect">
              <a:avLst/>
            </a:prstGeom>
            <a:noFill/>
          </p:spPr>
          <p:txBody>
            <a:bodyPr wrap="square" rtlCol="0">
              <a:spAutoFit/>
            </a:bodyPr>
            <a:lstStyle/>
            <a:p>
              <a:r>
                <a:rPr lang="en-US" smtClean="0"/>
                <a:t>Domain</a:t>
              </a:r>
            </a:p>
            <a:p>
              <a:r>
                <a:rPr lang="en-US" sz="1200" smtClean="0"/>
                <a:t>Geology, Geophysics, Reservoir Engineering, Geomechanical, Transport</a:t>
              </a:r>
              <a:endParaRPr lang="en-US" sz="1200"/>
            </a:p>
          </p:txBody>
        </p:sp>
      </p:grpSp>
      <p:sp>
        <p:nvSpPr>
          <p:cNvPr id="27" name="TextBox 26"/>
          <p:cNvSpPr txBox="1"/>
          <p:nvPr/>
        </p:nvSpPr>
        <p:spPr>
          <a:xfrm>
            <a:off x="7694491" y="3765960"/>
            <a:ext cx="1398268" cy="369332"/>
          </a:xfrm>
          <a:prstGeom prst="rect">
            <a:avLst/>
          </a:prstGeom>
          <a:noFill/>
        </p:spPr>
        <p:txBody>
          <a:bodyPr wrap="none" rtlCol="0">
            <a:spAutoFit/>
          </a:bodyPr>
          <a:lstStyle/>
          <a:p>
            <a:r>
              <a:rPr lang="en-US" b="1" smtClean="0">
                <a:ln>
                  <a:solidFill>
                    <a:schemeClr val="bg1"/>
                  </a:solidFill>
                </a:ln>
              </a:rPr>
              <a:t>Geostatistics</a:t>
            </a:r>
            <a:endParaRPr lang="en-US" b="1">
              <a:ln>
                <a:solidFill>
                  <a:schemeClr val="bg1"/>
                </a:solidFill>
              </a:ln>
            </a:endParaRPr>
          </a:p>
        </p:txBody>
      </p:sp>
      <p:sp>
        <p:nvSpPr>
          <p:cNvPr id="29" name="TextBox 28"/>
          <p:cNvSpPr txBox="1"/>
          <p:nvPr/>
        </p:nvSpPr>
        <p:spPr>
          <a:xfrm>
            <a:off x="3855950" y="3542892"/>
            <a:ext cx="896399" cy="646331"/>
          </a:xfrm>
          <a:prstGeom prst="rect">
            <a:avLst/>
          </a:prstGeom>
          <a:noFill/>
        </p:spPr>
        <p:txBody>
          <a:bodyPr wrap="none" rtlCol="0">
            <a:spAutoFit/>
          </a:bodyPr>
          <a:lstStyle/>
          <a:p>
            <a:pPr algn="ctr"/>
            <a:r>
              <a:rPr lang="en-US" b="1" smtClean="0">
                <a:ln>
                  <a:solidFill>
                    <a:schemeClr val="bg1"/>
                  </a:solidFill>
                </a:ln>
              </a:rPr>
              <a:t>Data </a:t>
            </a:r>
          </a:p>
          <a:p>
            <a:pPr algn="ctr"/>
            <a:r>
              <a:rPr lang="en-US" b="1" smtClean="0">
                <a:ln>
                  <a:solidFill>
                    <a:schemeClr val="bg1"/>
                  </a:solidFill>
                </a:ln>
              </a:rPr>
              <a:t>Science</a:t>
            </a:r>
            <a:endParaRPr lang="en-US" b="1">
              <a:ln>
                <a:solidFill>
                  <a:schemeClr val="bg1"/>
                </a:solidFill>
              </a:ln>
            </a:endParaRPr>
          </a:p>
        </p:txBody>
      </p:sp>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115</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40</cp:revision>
  <dcterms:created xsi:type="dcterms:W3CDTF">2017-10-07T03:12:22Z</dcterms:created>
  <dcterms:modified xsi:type="dcterms:W3CDTF">2018-10-12T22:50:22Z</dcterms:modified>
</cp:coreProperties>
</file>