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C5B6-C455-418F-9127-FBB0A829B38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C0E9-B307-4DE7-8DF3-DA5F4064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" y="38100"/>
            <a:ext cx="8067675" cy="86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3" y="904875"/>
            <a:ext cx="1524000" cy="6991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420" y="932506"/>
            <a:ext cx="819150" cy="6981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384" y="412639"/>
            <a:ext cx="1924050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212" y="1808630"/>
            <a:ext cx="4356185" cy="20728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806" y="406552"/>
            <a:ext cx="3535248" cy="641495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929204" y="5595042"/>
            <a:ext cx="21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1973" y="4807492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Optimum </a:t>
            </a:r>
          </a:p>
          <a:p>
            <a:pPr algn="ctr"/>
            <a:r>
              <a:rPr lang="en-US" sz="1100" dirty="0" smtClean="0"/>
              <a:t>Estimate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731" y="525864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Mean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0289" y="842440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Uncertainty</a:t>
            </a:r>
          </a:p>
          <a:p>
            <a:pPr algn="ctr"/>
            <a:r>
              <a:rPr lang="en-US" sz="1100" dirty="0" smtClean="0"/>
              <a:t>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408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</cp:revision>
  <dcterms:created xsi:type="dcterms:W3CDTF">2017-11-27T13:33:55Z</dcterms:created>
  <dcterms:modified xsi:type="dcterms:W3CDTF">2017-11-27T18:51:35Z</dcterms:modified>
</cp:coreProperties>
</file>