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E0E4C-884D-4B0E-89A0-BD3CE93252A3}" v="3" dt="2018-06-08T15:27:02.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4" d="100"/>
          <a:sy n="114" d="100"/>
        </p:scale>
        <p:origin x="121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6/8/2018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6/8/2018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000" b="1" dirty="0"/>
              <a:t>GSLIB: Geostatistical Software Library, Data Debiasing </a:t>
            </a:r>
            <a:r>
              <a:rPr lang="en-US" sz="2000" dirty="0"/>
              <a:t>in</a:t>
            </a:r>
            <a:r>
              <a:rPr lang="en-US" sz="2000" b="1" dirty="0"/>
              <a:t> Python  </a:t>
            </a:r>
            <a:r>
              <a:rPr lang="en-US" sz="2000" dirty="0"/>
              <a:t>for Geoscientists and Geo-engineers</a:t>
            </a:r>
            <a:r>
              <a:rPr lang="en-US" sz="2400" dirty="0"/>
              <a:t> </a:t>
            </a:r>
          </a:p>
          <a:p>
            <a:pPr algn="ctr"/>
            <a:r>
              <a:rPr lang="en-US" dirty="0"/>
              <a:t>Michael Pyrcz, University of Texas at Austin (@GeostatsGuy)</a:t>
            </a:r>
          </a:p>
        </p:txBody>
      </p:sp>
      <p:sp>
        <p:nvSpPr>
          <p:cNvPr id="3" name="TextBox 2"/>
          <p:cNvSpPr txBox="1"/>
          <p:nvPr/>
        </p:nvSpPr>
        <p:spPr>
          <a:xfrm>
            <a:off x="0" y="991758"/>
            <a:ext cx="12192000" cy="1015663"/>
          </a:xfrm>
          <a:prstGeom prst="rect">
            <a:avLst/>
          </a:prstGeom>
          <a:noFill/>
        </p:spPr>
        <p:txBody>
          <a:bodyPr wrap="square" rtlCol="0">
            <a:spAutoFit/>
          </a:bodyPr>
          <a:lstStyle/>
          <a:p>
            <a:pPr algn="just"/>
            <a:r>
              <a:rPr lang="en-US" sz="1500" b="1" dirty="0"/>
              <a:t>GSLIB: Geostatistical Software Library </a:t>
            </a:r>
            <a:r>
              <a:rPr lang="en-US" sz="1500" dirty="0"/>
              <a:t>by Deutsch and Journel is commonly applied to build geostatistical workflows. We have started to wrap and reimplement GSLIB in Python using the strength of improved data management and visualization from numpy, pandas and </a:t>
            </a:r>
            <a:r>
              <a:rPr lang="en-US" sz="1500" dirty="0" err="1"/>
              <a:t>matplotlib</a:t>
            </a:r>
            <a:r>
              <a:rPr lang="en-US" sz="1500" dirty="0"/>
              <a:t> while retaining the conventions from GSLIB that are so familiar to the community.  This early work was applied to demonstrate stochastic simulation of a 2D truth Porosity model, clustered sampling and cell-based declustering to improve sample statistic representativity.  </a:t>
            </a:r>
            <a:r>
              <a:rPr lang="en-US" sz="1500" b="1" dirty="0"/>
              <a:t>Sample debiasing is essential in geoscience datasets!   </a:t>
            </a:r>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pic>
        <p:nvPicPr>
          <p:cNvPr id="9" name="Picture 8"/>
          <p:cNvPicPr>
            <a:picLocks noChangeAspect="1"/>
          </p:cNvPicPr>
          <p:nvPr/>
        </p:nvPicPr>
        <p:blipFill>
          <a:blip r:embed="rId3"/>
          <a:stretch>
            <a:fillRect/>
          </a:stretch>
        </p:blipFill>
        <p:spPr>
          <a:xfrm>
            <a:off x="6238691" y="2261287"/>
            <a:ext cx="2597650" cy="2036465"/>
          </a:xfrm>
          <a:prstGeom prst="rect">
            <a:avLst/>
          </a:prstGeom>
        </p:spPr>
      </p:pic>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116</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39</cp:revision>
  <dcterms:created xsi:type="dcterms:W3CDTF">2017-10-07T03:12:22Z</dcterms:created>
  <dcterms:modified xsi:type="dcterms:W3CDTF">2018-06-08T15:27:12Z</dcterms:modified>
</cp:coreProperties>
</file>