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7A9F1-F57C-48A9-BE63-378D0C64366B}" v="11" dt="2018-10-19T00:46:4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3FC7A9F1-F57C-48A9-BE63-378D0C64366B}"/>
    <pc:docChg chg="undo custSel modSld">
      <pc:chgData name="Pyrcz, Michael" userId="0efd8a38-3f8e-46fd-9886-7800c0196e80" providerId="ADAL" clId="{3FC7A9F1-F57C-48A9-BE63-378D0C64366B}" dt="2018-10-19T00:49:00.728" v="723" actId="20577"/>
      <pc:docMkLst>
        <pc:docMk/>
      </pc:docMkLst>
      <pc:sldChg chg="addSp delSp modSp">
        <pc:chgData name="Pyrcz, Michael" userId="0efd8a38-3f8e-46fd-9886-7800c0196e80" providerId="ADAL" clId="{3FC7A9F1-F57C-48A9-BE63-378D0C64366B}" dt="2018-10-19T00:49:00.728" v="723" actId="20577"/>
        <pc:sldMkLst>
          <pc:docMk/>
          <pc:sldMk cId="663118839" sldId="256"/>
        </pc:sldMkLst>
        <pc:spChg chg="mod">
          <ac:chgData name="Pyrcz, Michael" userId="0efd8a38-3f8e-46fd-9886-7800c0196e80" providerId="ADAL" clId="{3FC7A9F1-F57C-48A9-BE63-378D0C64366B}" dt="2018-10-19T00:36:43.390" v="48" actId="103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3FC7A9F1-F57C-48A9-BE63-378D0C64366B}" dt="2018-10-19T00:49:00.728" v="72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Pyrcz, Michael" userId="0efd8a38-3f8e-46fd-9886-7800c0196e80" providerId="ADAL" clId="{3FC7A9F1-F57C-48A9-BE63-378D0C64366B}" dt="2018-10-19T00:47:10.660" v="637" actId="1076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Pyrcz, Michael" userId="0efd8a38-3f8e-46fd-9886-7800c0196e80" providerId="ADAL" clId="{3FC7A9F1-F57C-48A9-BE63-378D0C64366B}" dt="2018-10-19T00:43:53.037" v="311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Pyrcz, Michael" userId="0efd8a38-3f8e-46fd-9886-7800c0196e80" providerId="ADAL" clId="{3FC7A9F1-F57C-48A9-BE63-378D0C64366B}" dt="2018-10-19T00:46:00.925" v="441" actId="478"/>
          <ac:spMkLst>
            <pc:docMk/>
            <pc:sldMk cId="663118839" sldId="256"/>
            <ac:spMk id="37" creationId="{00000000-0000-0000-0000-000000000000}"/>
          </ac:spMkLst>
        </pc:spChg>
        <pc:spChg chg="add mod">
          <ac:chgData name="Pyrcz, Michael" userId="0efd8a38-3f8e-46fd-9886-7800c0196e80" providerId="ADAL" clId="{3FC7A9F1-F57C-48A9-BE63-378D0C64366B}" dt="2018-10-19T00:47:12.869" v="638" actId="1076"/>
          <ac:spMkLst>
            <pc:docMk/>
            <pc:sldMk cId="663118839" sldId="256"/>
            <ac:spMk id="38" creationId="{5221C0BF-F7F9-4861-8415-C58B21378154}"/>
          </ac:spMkLst>
        </pc:spChg>
        <pc:spChg chg="add mod">
          <ac:chgData name="Pyrcz, Michael" userId="0efd8a38-3f8e-46fd-9886-7800c0196e80" providerId="ADAL" clId="{3FC7A9F1-F57C-48A9-BE63-378D0C64366B}" dt="2018-10-19T00:47:18.877" v="639" actId="1076"/>
          <ac:spMkLst>
            <pc:docMk/>
            <pc:sldMk cId="663118839" sldId="256"/>
            <ac:spMk id="39" creationId="{8327A1A6-E136-43B8-A60D-4A0E826C06A8}"/>
          </ac:spMkLst>
        </pc:spChg>
        <pc:spChg chg="add mod">
          <ac:chgData name="Pyrcz, Michael" userId="0efd8a38-3f8e-46fd-9886-7800c0196e80" providerId="ADAL" clId="{3FC7A9F1-F57C-48A9-BE63-378D0C64366B}" dt="2018-10-19T00:47:23.348" v="640" actId="1076"/>
          <ac:spMkLst>
            <pc:docMk/>
            <pc:sldMk cId="663118839" sldId="256"/>
            <ac:spMk id="40" creationId="{402BE728-BF16-4252-BE1A-E1E28CDC961C}"/>
          </ac:spMkLst>
        </pc:spChg>
        <pc:picChg chg="del">
          <ac:chgData name="Pyrcz, Michael" userId="0efd8a38-3f8e-46fd-9886-7800c0196e80" providerId="ADAL" clId="{3FC7A9F1-F57C-48A9-BE63-378D0C64366B}" dt="2018-10-19T00:36:51.557" v="53" actId="478"/>
          <ac:picMkLst>
            <pc:docMk/>
            <pc:sldMk cId="663118839" sldId="256"/>
            <ac:picMk id="4" creationId="{00000000-0000-0000-0000-000000000000}"/>
          </ac:picMkLst>
        </pc:picChg>
        <pc:picChg chg="add mod">
          <ac:chgData name="Pyrcz, Michael" userId="0efd8a38-3f8e-46fd-9886-7800c0196e80" providerId="ADAL" clId="{3FC7A9F1-F57C-48A9-BE63-378D0C64366B}" dt="2018-10-19T00:44:16.653" v="344" actId="14100"/>
          <ac:picMkLst>
            <pc:docMk/>
            <pc:sldMk cId="663118839" sldId="256"/>
            <ac:picMk id="5" creationId="{4B76A79C-8D08-4986-B0F4-8A7D4F453402}"/>
          </ac:picMkLst>
        </pc:picChg>
        <pc:picChg chg="add mod">
          <ac:chgData name="Pyrcz, Michael" userId="0efd8a38-3f8e-46fd-9886-7800c0196e80" providerId="ADAL" clId="{3FC7A9F1-F57C-48A9-BE63-378D0C64366B}" dt="2018-10-19T00:45:08.541" v="355" actId="1076"/>
          <ac:picMkLst>
            <pc:docMk/>
            <pc:sldMk cId="663118839" sldId="256"/>
            <ac:picMk id="6" creationId="{980E96AA-A813-4ABE-BD4C-79C6DB8E86E9}"/>
          </ac:picMkLst>
        </pc:picChg>
        <pc:picChg chg="add mod">
          <ac:chgData name="Pyrcz, Michael" userId="0efd8a38-3f8e-46fd-9886-7800c0196e80" providerId="ADAL" clId="{3FC7A9F1-F57C-48A9-BE63-378D0C64366B}" dt="2018-10-19T00:47:38.606" v="649" actId="1035"/>
          <ac:picMkLst>
            <pc:docMk/>
            <pc:sldMk cId="663118839" sldId="256"/>
            <ac:picMk id="7" creationId="{8E42CF73-B9B3-4C8B-803D-C8CACA9BAA23}"/>
          </ac:picMkLst>
        </pc:picChg>
        <pc:picChg chg="add mod">
          <ac:chgData name="Pyrcz, Michael" userId="0efd8a38-3f8e-46fd-9886-7800c0196e80" providerId="ADAL" clId="{3FC7A9F1-F57C-48A9-BE63-378D0C64366B}" dt="2018-10-19T00:45:06.741" v="354" actId="1076"/>
          <ac:picMkLst>
            <pc:docMk/>
            <pc:sldMk cId="663118839" sldId="256"/>
            <ac:picMk id="8" creationId="{BF646220-65F0-46E2-988D-B87D38EBC58F}"/>
          </ac:picMkLst>
        </pc:picChg>
        <pc:picChg chg="del mod">
          <ac:chgData name="Pyrcz, Michael" userId="0efd8a38-3f8e-46fd-9886-7800c0196e80" providerId="ADAL" clId="{3FC7A9F1-F57C-48A9-BE63-378D0C64366B}" dt="2018-10-19T00:36:51.061" v="52" actId="478"/>
          <ac:picMkLst>
            <pc:docMk/>
            <pc:sldMk cId="663118839" sldId="256"/>
            <ac:picMk id="9" creationId="{00000000-0000-0000-0000-000000000000}"/>
          </ac:picMkLst>
        </pc:picChg>
        <pc:picChg chg="add mod">
          <ac:chgData name="Pyrcz, Michael" userId="0efd8a38-3f8e-46fd-9886-7800c0196e80" providerId="ADAL" clId="{3FC7A9F1-F57C-48A9-BE63-378D0C64366B}" dt="2018-10-19T00:47:39.422" v="650" actId="1035"/>
          <ac:picMkLst>
            <pc:docMk/>
            <pc:sldMk cId="663118839" sldId="256"/>
            <ac:picMk id="10" creationId="{69EB90D6-97BB-4532-8176-CC0477DD42BF}"/>
          </ac:picMkLst>
        </pc:picChg>
        <pc:picChg chg="del">
          <ac:chgData name="Pyrcz, Michael" userId="0efd8a38-3f8e-46fd-9886-7800c0196e80" providerId="ADAL" clId="{3FC7A9F1-F57C-48A9-BE63-378D0C64366B}" dt="2018-10-19T00:36:52.077" v="54" actId="478"/>
          <ac:picMkLst>
            <pc:docMk/>
            <pc:sldMk cId="663118839" sldId="256"/>
            <ac:picMk id="11" creationId="{00000000-0000-0000-0000-000000000000}"/>
          </ac:picMkLst>
        </pc:picChg>
        <pc:picChg chg="del">
          <ac:chgData name="Pyrcz, Michael" userId="0efd8a38-3f8e-46fd-9886-7800c0196e80" providerId="ADAL" clId="{3FC7A9F1-F57C-48A9-BE63-378D0C64366B}" dt="2018-10-19T00:36:49.478" v="49" actId="478"/>
          <ac:picMkLst>
            <pc:docMk/>
            <pc:sldMk cId="663118839" sldId="256"/>
            <ac:picMk id="15" creationId="{00000000-0000-0000-0000-000000000000}"/>
          </ac:picMkLst>
        </pc:picChg>
        <pc:picChg chg="del">
          <ac:chgData name="Pyrcz, Michael" userId="0efd8a38-3f8e-46fd-9886-7800c0196e80" providerId="ADAL" clId="{3FC7A9F1-F57C-48A9-BE63-378D0C64366B}" dt="2018-10-19T00:36:50.501" v="50" actId="478"/>
          <ac:picMkLst>
            <pc:docMk/>
            <pc:sldMk cId="663118839" sldId="256"/>
            <ac:picMk id="17" creationId="{00000000-0000-0000-0000-000000000000}"/>
          </ac:picMkLst>
        </pc:picChg>
      </pc:sldChg>
    </pc:docChg>
  </pc:docChgLst>
  <pc:docChgLst>
    <pc:chgData name="Michael Pyrcz" userId="0efd8a38-3f8e-46fd-9886-7800c0196e80" providerId="ADAL" clId="{C3ADB887-2512-4A62-890C-220B6927EBC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xwE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7044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GSLIB: Geostatistical Software Library </a:t>
            </a:r>
            <a:r>
              <a:rPr lang="en-US" sz="1600" dirty="0"/>
              <a:t>by Deutsch and </a:t>
            </a:r>
            <a:r>
              <a:rPr lang="en-US" sz="1600" err="1"/>
              <a:t>Journel</a:t>
            </a:r>
            <a:r>
              <a:rPr lang="en-US" sz="1600"/>
              <a:t> </a:t>
            </a:r>
            <a:r>
              <a:rPr lang="en-US" sz="1600" smtClean="0"/>
              <a:t>(1998) is </a:t>
            </a:r>
            <a:r>
              <a:rPr lang="en-US" sz="1600" dirty="0"/>
              <a:t>commonly applied to build geostatistical workflows. I tried out the </a:t>
            </a:r>
            <a:r>
              <a:rPr lang="en-US" sz="1600" dirty="0" err="1"/>
              <a:t>PyGSLIB</a:t>
            </a:r>
            <a:r>
              <a:rPr lang="en-US" sz="1600" dirty="0"/>
              <a:t> package (by </a:t>
            </a:r>
            <a:r>
              <a:rPr lang="en-US" sz="1600" dirty="0" err="1"/>
              <a:t>Andrian</a:t>
            </a:r>
            <a:r>
              <a:rPr lang="en-US" sz="1600" dirty="0"/>
              <a:t> Martinez Vargas) that wraps GSLIB for Python and built a workflow by including some of my </a:t>
            </a:r>
            <a:r>
              <a:rPr lang="en-US" sz="1600" err="1"/>
              <a:t>GeostatPy</a:t>
            </a:r>
            <a:r>
              <a:rPr lang="en-US" sz="1600"/>
              <a:t> </a:t>
            </a:r>
            <a:r>
              <a:rPr lang="en-US" sz="1600" smtClean="0"/>
              <a:t>reimplementations. </a:t>
            </a:r>
            <a:r>
              <a:rPr lang="en-US" sz="1600" dirty="0"/>
              <a:t>Sample debiasing is essential in geoscience datasets as most sampling is biased!  Here’s how to do it</a:t>
            </a:r>
            <a:r>
              <a:rPr lang="en-US" sz="1550" dirty="0"/>
              <a:t> </a:t>
            </a:r>
            <a:r>
              <a:rPr lang="en-US" sz="1550" dirty="0">
                <a:hlinkClick r:id="rId2"/>
              </a:rPr>
              <a:t>https://git.io/fxwEP</a:t>
            </a:r>
            <a:r>
              <a:rPr lang="en-US" sz="155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3802" y="90524"/>
            <a:ext cx="10815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 Debiasing / </a:t>
            </a:r>
            <a:r>
              <a:rPr lang="en-US" b="1" dirty="0" err="1"/>
              <a:t>Declustering</a:t>
            </a:r>
            <a:r>
              <a:rPr lang="en-US" b="1" dirty="0"/>
              <a:t> </a:t>
            </a:r>
            <a:r>
              <a:rPr lang="en-US" dirty="0"/>
              <a:t>with Subsurface Demonstration in </a:t>
            </a:r>
            <a:r>
              <a:rPr lang="en-US" b="1" dirty="0"/>
              <a:t>Python </a:t>
            </a:r>
            <a:r>
              <a:rPr lang="en-US" dirty="0"/>
              <a:t>for Geoscientists and Geo-engineers</a:t>
            </a:r>
            <a:r>
              <a:rPr lang="en-US" sz="2000" dirty="0"/>
              <a:t> </a:t>
            </a:r>
          </a:p>
          <a:p>
            <a:pPr algn="ctr"/>
            <a:r>
              <a:rPr lang="en-US" sz="1600" dirty="0"/>
              <a:t>Michael Pyrcz, University of Texas at Austin (@GeostatsGuy)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46966" y="1701026"/>
            <a:ext cx="94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6A79C-8D08-4986-B0F4-8A7D4F45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2" y="1839585"/>
            <a:ext cx="5378798" cy="3857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E96AA-A813-4ABE-BD4C-79C6DB8E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783" y="2204071"/>
            <a:ext cx="3299686" cy="2364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42CF73-B9B3-4C8B-803D-C8CACA9BA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393" y="4933328"/>
            <a:ext cx="2733507" cy="1723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46220-65F0-46E2-988D-B87D38EBC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4469" y="2173132"/>
            <a:ext cx="3153729" cy="2403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B90D6-97BB-4532-8176-CC0477DD4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7484" y="4926567"/>
            <a:ext cx="2617752" cy="17283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221C0BF-F7F9-4861-8415-C58B21378154}"/>
              </a:ext>
            </a:extLst>
          </p:cNvPr>
          <p:cNvSpPr txBox="1"/>
          <p:nvPr/>
        </p:nvSpPr>
        <p:spPr>
          <a:xfrm>
            <a:off x="9711520" y="1701026"/>
            <a:ext cx="948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Example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27A1A6-E136-43B8-A60D-4A0E826C06A8}"/>
              </a:ext>
            </a:extLst>
          </p:cNvPr>
          <p:cNvSpPr txBox="1"/>
          <p:nvPr/>
        </p:nvSpPr>
        <p:spPr>
          <a:xfrm>
            <a:off x="7378843" y="4607179"/>
            <a:ext cx="2431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Declustered</a:t>
            </a:r>
            <a:r>
              <a:rPr lang="en-US" sz="1400" b="1" dirty="0"/>
              <a:t> Mean vs. Cell Size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BE728-BF16-4252-BE1A-E1E28CDC961C}"/>
              </a:ext>
            </a:extLst>
          </p:cNvPr>
          <p:cNvSpPr txBox="1"/>
          <p:nvPr/>
        </p:nvSpPr>
        <p:spPr>
          <a:xfrm>
            <a:off x="7714190" y="1937079"/>
            <a:ext cx="1760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Declustering</a:t>
            </a:r>
            <a:r>
              <a:rPr lang="en-US" sz="1400" b="1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45</cp:revision>
  <dcterms:created xsi:type="dcterms:W3CDTF">2017-10-07T03:12:22Z</dcterms:created>
  <dcterms:modified xsi:type="dcterms:W3CDTF">2018-10-19T16:08:42Z</dcterms:modified>
</cp:coreProperties>
</file>