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  <pc:docChg chg="undo modSld">
      <pc:chgData name="Pyrcz, Michael" userId="0efd8a38-3f8e-46fd-9886-7800c0196e80" providerId="ADAL" clId="{E25C43AE-9977-4BB6-954C-1CE60A4797A0}" dt="2017-10-07T03:57:23.508" v="65" actId="20577"/>
      <pc:docMkLst>
        <pc:docMk/>
      </pc:docMkLst>
      <pc:sldChg chg="modSp">
        <pc:chgData name="Pyrcz, Michael" userId="0efd8a38-3f8e-46fd-9886-7800c0196e80" providerId="ADAL" clId="{E25C43AE-9977-4BB6-954C-1CE60A4797A0}" dt="2017-10-07T03:57:23.508" v="65" actId="20577"/>
        <pc:sldMkLst>
          <pc:docMk/>
          <pc:sldMk cId="663118839" sldId="256"/>
        </pc:sldMkLst>
        <pc:graphicFrameChg chg="mod modGraphic">
          <ac:chgData name="Pyrcz, Michael" userId="0efd8a38-3f8e-46fd-9886-7800c0196e80" providerId="ADAL" clId="{E25C43AE-9977-4BB6-954C-1CE60A4797A0}" dt="2017-10-07T03:57:23.508" v="65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195" y="90524"/>
            <a:ext cx="81547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Shared Concepts Between Geology and Geostatistics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 smtClean="0"/>
              <a:t>Pyrcz, University of Texas at Austin (@GeostatsGuy)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5374" y="1007744"/>
            <a:ext cx="8679254" cy="5850256"/>
            <a:chOff x="1445374" y="1007744"/>
            <a:chExt cx="8679254" cy="58502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374" y="1007744"/>
              <a:ext cx="8679254" cy="5850256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2697933" y="3503691"/>
              <a:ext cx="172016" cy="289711"/>
            </a:xfrm>
            <a:custGeom>
              <a:avLst/>
              <a:gdLst>
                <a:gd name="connsiteX0" fmla="*/ 0 w 172016"/>
                <a:gd name="connsiteY0" fmla="*/ 0 h 289711"/>
                <a:gd name="connsiteX1" fmla="*/ 0 w 172016"/>
                <a:gd name="connsiteY1" fmla="*/ 0 h 289711"/>
                <a:gd name="connsiteX2" fmla="*/ 9054 w 172016"/>
                <a:gd name="connsiteY2" fmla="*/ 181069 h 289711"/>
                <a:gd name="connsiteX3" fmla="*/ 45267 w 172016"/>
                <a:gd name="connsiteY3" fmla="*/ 235390 h 289711"/>
                <a:gd name="connsiteX4" fmla="*/ 72428 w 172016"/>
                <a:gd name="connsiteY4" fmla="*/ 280658 h 289711"/>
                <a:gd name="connsiteX5" fmla="*/ 72428 w 172016"/>
                <a:gd name="connsiteY5" fmla="*/ 289711 h 289711"/>
                <a:gd name="connsiteX6" fmla="*/ 172016 w 172016"/>
                <a:gd name="connsiteY6" fmla="*/ 226337 h 289711"/>
                <a:gd name="connsiteX7" fmla="*/ 153909 w 172016"/>
                <a:gd name="connsiteY7" fmla="*/ 172016 h 289711"/>
                <a:gd name="connsiteX8" fmla="*/ 162963 w 172016"/>
                <a:gd name="connsiteY8" fmla="*/ 45267 h 289711"/>
                <a:gd name="connsiteX9" fmla="*/ 0 w 172016"/>
                <a:gd name="connsiteY9" fmla="*/ 0 h 28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016" h="289711">
                  <a:moveTo>
                    <a:pt x="0" y="0"/>
                  </a:moveTo>
                  <a:lnTo>
                    <a:pt x="0" y="0"/>
                  </a:lnTo>
                  <a:cubicBezTo>
                    <a:pt x="3018" y="60356"/>
                    <a:pt x="-2358" y="121725"/>
                    <a:pt x="9054" y="181069"/>
                  </a:cubicBezTo>
                  <a:cubicBezTo>
                    <a:pt x="13164" y="202439"/>
                    <a:pt x="34071" y="216730"/>
                    <a:pt x="45267" y="235390"/>
                  </a:cubicBezTo>
                  <a:cubicBezTo>
                    <a:pt x="54321" y="250479"/>
                    <a:pt x="64558" y="264919"/>
                    <a:pt x="72428" y="280658"/>
                  </a:cubicBezTo>
                  <a:cubicBezTo>
                    <a:pt x="73778" y="283357"/>
                    <a:pt x="72428" y="286693"/>
                    <a:pt x="72428" y="289711"/>
                  </a:cubicBezTo>
                  <a:lnTo>
                    <a:pt x="172016" y="226337"/>
                  </a:lnTo>
                  <a:lnTo>
                    <a:pt x="153909" y="172016"/>
                  </a:lnTo>
                  <a:lnTo>
                    <a:pt x="162963" y="4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966579" y="6039134"/>
              <a:ext cx="286603" cy="170597"/>
            </a:xfrm>
            <a:custGeom>
              <a:avLst/>
              <a:gdLst>
                <a:gd name="connsiteX0" fmla="*/ 129654 w 286603"/>
                <a:gd name="connsiteY0" fmla="*/ 0 h 170597"/>
                <a:gd name="connsiteX1" fmla="*/ 109182 w 286603"/>
                <a:gd name="connsiteY1" fmla="*/ 88711 h 170597"/>
                <a:gd name="connsiteX2" fmla="*/ 0 w 286603"/>
                <a:gd name="connsiteY2" fmla="*/ 136478 h 170597"/>
                <a:gd name="connsiteX3" fmla="*/ 184245 w 286603"/>
                <a:gd name="connsiteY3" fmla="*/ 170597 h 170597"/>
                <a:gd name="connsiteX4" fmla="*/ 286603 w 286603"/>
                <a:gd name="connsiteY4" fmla="*/ 122830 h 170597"/>
                <a:gd name="connsiteX5" fmla="*/ 156949 w 286603"/>
                <a:gd name="connsiteY5" fmla="*/ 116006 h 170597"/>
                <a:gd name="connsiteX6" fmla="*/ 129654 w 286603"/>
                <a:gd name="connsiteY6" fmla="*/ 0 h 1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603" h="170597">
                  <a:moveTo>
                    <a:pt x="129654" y="0"/>
                  </a:moveTo>
                  <a:lnTo>
                    <a:pt x="109182" y="88711"/>
                  </a:lnTo>
                  <a:lnTo>
                    <a:pt x="0" y="136478"/>
                  </a:lnTo>
                  <a:lnTo>
                    <a:pt x="184245" y="170597"/>
                  </a:lnTo>
                  <a:lnTo>
                    <a:pt x="286603" y="122830"/>
                  </a:lnTo>
                  <a:lnTo>
                    <a:pt x="156949" y="116006"/>
                  </a:lnTo>
                  <a:lnTo>
                    <a:pt x="129654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28</cp:revision>
  <dcterms:created xsi:type="dcterms:W3CDTF">2017-10-07T03:12:22Z</dcterms:created>
  <dcterms:modified xsi:type="dcterms:W3CDTF">2018-02-22T15:54:49Z</dcterms:modified>
</cp:coreProperties>
</file>