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812" r:id="rId2"/>
  </p:sldIdLst>
  <p:sldSz cx="9144000" cy="6858000" type="letter"/>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2A9F"/>
    <a:srgbClr val="FF0000"/>
    <a:srgbClr val="008F00"/>
    <a:srgbClr val="A2C1FE"/>
    <a:srgbClr val="3365FB"/>
    <a:srgbClr val="00AE00"/>
    <a:srgbClr val="B760F9"/>
    <a:srgbClr val="55AAAA"/>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DE02F6-CDCC-4993-BADE-5F57C38FBEF7}" v="178" dt="2019-04-16T22:39:47.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6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61" Type="http://schemas.microsoft.com/office/2015/10/relationships/revisionInfo" Target="revisionInfo.xml"/><Relationship Id="rId60" Type="http://schemas.microsoft.com/office/2016/11/relationships/changesInfo" Target="changesInfos/changesInfo1.xml"/><Relationship Id="rId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yrcz" userId="0efd8a38-3f8e-46fd-9886-7800c0196e80" providerId="ADAL" clId="{B4B95276-9380-4887-825C-67C9440D745E}"/>
    <pc:docChg chg="custSel addSld delSld modSld">
      <pc:chgData name="Michael Pyrcz" userId="0efd8a38-3f8e-46fd-9886-7800c0196e80" providerId="ADAL" clId="{B4B95276-9380-4887-825C-67C9440D745E}" dt="2019-04-13T19:01:47.404" v="1434" actId="20577"/>
      <pc:docMkLst>
        <pc:docMk/>
      </pc:docMkLst>
      <pc:sldChg chg="delSp modSp">
        <pc:chgData name="Michael Pyrcz" userId="0efd8a38-3f8e-46fd-9886-7800c0196e80" providerId="ADAL" clId="{B4B95276-9380-4887-825C-67C9440D745E}" dt="2019-04-13T18:46:15.082" v="348" actId="20577"/>
        <pc:sldMkLst>
          <pc:docMk/>
          <pc:sldMk cId="1161907596" sldId="789"/>
        </pc:sldMkLst>
        <pc:spChg chg="mod">
          <ac:chgData name="Michael Pyrcz" userId="0efd8a38-3f8e-46fd-9886-7800c0196e80" providerId="ADAL" clId="{B4B95276-9380-4887-825C-67C9440D745E}" dt="2019-04-13T18:46:15.082" v="348" actId="20577"/>
          <ac:spMkLst>
            <pc:docMk/>
            <pc:sldMk cId="1161907596" sldId="789"/>
            <ac:spMk id="27" creationId="{74642FBA-CA66-4210-BC78-198E40B51EB5}"/>
          </ac:spMkLst>
        </pc:spChg>
        <pc:picChg chg="del">
          <ac:chgData name="Michael Pyrcz" userId="0efd8a38-3f8e-46fd-9886-7800c0196e80" providerId="ADAL" clId="{B4B95276-9380-4887-825C-67C9440D745E}" dt="2019-04-13T18:44:06.322" v="1" actId="478"/>
          <ac:picMkLst>
            <pc:docMk/>
            <pc:sldMk cId="1161907596" sldId="789"/>
            <ac:picMk id="3" creationId="{00000000-0000-0000-0000-000000000000}"/>
          </ac:picMkLst>
        </pc:picChg>
        <pc:picChg chg="del">
          <ac:chgData name="Michael Pyrcz" userId="0efd8a38-3f8e-46fd-9886-7800c0196e80" providerId="ADAL" clId="{B4B95276-9380-4887-825C-67C9440D745E}" dt="2019-04-13T18:44:05.396" v="0" actId="478"/>
          <ac:picMkLst>
            <pc:docMk/>
            <pc:sldMk cId="1161907596" sldId="789"/>
            <ac:picMk id="4" creationId="{00000000-0000-0000-0000-000000000000}"/>
          </ac:picMkLst>
        </pc:picChg>
      </pc:sldChg>
      <pc:sldChg chg="addSp modSp add">
        <pc:chgData name="Michael Pyrcz" userId="0efd8a38-3f8e-46fd-9886-7800c0196e80" providerId="ADAL" clId="{B4B95276-9380-4887-825C-67C9440D745E}" dt="2019-04-13T18:47:06.458" v="447" actId="20577"/>
        <pc:sldMkLst>
          <pc:docMk/>
          <pc:sldMk cId="3743219775" sldId="797"/>
        </pc:sldMkLst>
        <pc:spChg chg="mod">
          <ac:chgData name="Michael Pyrcz" userId="0efd8a38-3f8e-46fd-9886-7800c0196e80" providerId="ADAL" clId="{B4B95276-9380-4887-825C-67C9440D745E}" dt="2019-04-13T18:47:06.458" v="447" actId="20577"/>
          <ac:spMkLst>
            <pc:docMk/>
            <pc:sldMk cId="3743219775" sldId="797"/>
            <ac:spMk id="27" creationId="{74642FBA-CA66-4210-BC78-198E40B51EB5}"/>
          </ac:spMkLst>
        </pc:spChg>
        <pc:picChg chg="add mod">
          <ac:chgData name="Michael Pyrcz" userId="0efd8a38-3f8e-46fd-9886-7800c0196e80" providerId="ADAL" clId="{B4B95276-9380-4887-825C-67C9440D745E}" dt="2019-04-13T18:46:44.721" v="352" actId="1076"/>
          <ac:picMkLst>
            <pc:docMk/>
            <pc:sldMk cId="3743219775" sldId="797"/>
            <ac:picMk id="2" creationId="{A9BACDAD-982F-4811-BDEE-83D54CB4EF51}"/>
          </ac:picMkLst>
        </pc:picChg>
      </pc:sldChg>
      <pc:sldChg chg="addSp delSp modSp add">
        <pc:chgData name="Michael Pyrcz" userId="0efd8a38-3f8e-46fd-9886-7800c0196e80" providerId="ADAL" clId="{B4B95276-9380-4887-825C-67C9440D745E}" dt="2019-04-13T18:47:54.690" v="501" actId="20577"/>
        <pc:sldMkLst>
          <pc:docMk/>
          <pc:sldMk cId="3122831437" sldId="798"/>
        </pc:sldMkLst>
        <pc:spChg chg="mod">
          <ac:chgData name="Michael Pyrcz" userId="0efd8a38-3f8e-46fd-9886-7800c0196e80" providerId="ADAL" clId="{B4B95276-9380-4887-825C-67C9440D745E}" dt="2019-04-13T18:47:54.690" v="501" actId="20577"/>
          <ac:spMkLst>
            <pc:docMk/>
            <pc:sldMk cId="3122831437" sldId="798"/>
            <ac:spMk id="27" creationId="{74642FBA-CA66-4210-BC78-198E40B51EB5}"/>
          </ac:spMkLst>
        </pc:spChg>
        <pc:picChg chg="del">
          <ac:chgData name="Michael Pyrcz" userId="0efd8a38-3f8e-46fd-9886-7800c0196e80" providerId="ADAL" clId="{B4B95276-9380-4887-825C-67C9440D745E}" dt="2019-04-13T18:47:34.722" v="449" actId="478"/>
          <ac:picMkLst>
            <pc:docMk/>
            <pc:sldMk cId="3122831437" sldId="798"/>
            <ac:picMk id="2" creationId="{A9BACDAD-982F-4811-BDEE-83D54CB4EF51}"/>
          </ac:picMkLst>
        </pc:picChg>
        <pc:picChg chg="add mod">
          <ac:chgData name="Michael Pyrcz" userId="0efd8a38-3f8e-46fd-9886-7800c0196e80" providerId="ADAL" clId="{B4B95276-9380-4887-825C-67C9440D745E}" dt="2019-04-13T18:47:37.873" v="451" actId="1076"/>
          <ac:picMkLst>
            <pc:docMk/>
            <pc:sldMk cId="3122831437" sldId="798"/>
            <ac:picMk id="3" creationId="{5AC420AE-B79A-4B98-A7C8-92271B43F33E}"/>
          </ac:picMkLst>
        </pc:picChg>
      </pc:sldChg>
      <pc:sldChg chg="addSp delSp modSp add">
        <pc:chgData name="Michael Pyrcz" userId="0efd8a38-3f8e-46fd-9886-7800c0196e80" providerId="ADAL" clId="{B4B95276-9380-4887-825C-67C9440D745E}" dt="2019-04-13T18:52:20.203" v="796" actId="20577"/>
        <pc:sldMkLst>
          <pc:docMk/>
          <pc:sldMk cId="1674342571" sldId="799"/>
        </pc:sldMkLst>
        <pc:spChg chg="mod">
          <ac:chgData name="Michael Pyrcz" userId="0efd8a38-3f8e-46fd-9886-7800c0196e80" providerId="ADAL" clId="{B4B95276-9380-4887-825C-67C9440D745E}" dt="2019-04-13T18:52:20.203" v="796" actId="20577"/>
          <ac:spMkLst>
            <pc:docMk/>
            <pc:sldMk cId="1674342571" sldId="799"/>
            <ac:spMk id="27" creationId="{74642FBA-CA66-4210-BC78-198E40B51EB5}"/>
          </ac:spMkLst>
        </pc:spChg>
        <pc:picChg chg="add mod">
          <ac:chgData name="Michael Pyrcz" userId="0efd8a38-3f8e-46fd-9886-7800c0196e80" providerId="ADAL" clId="{B4B95276-9380-4887-825C-67C9440D745E}" dt="2019-04-13T18:49:21.657" v="592" actId="1076"/>
          <ac:picMkLst>
            <pc:docMk/>
            <pc:sldMk cId="1674342571" sldId="799"/>
            <ac:picMk id="2" creationId="{B82E4243-1DF3-4B44-AF7A-F81E552F487B}"/>
          </ac:picMkLst>
        </pc:picChg>
        <pc:picChg chg="del">
          <ac:chgData name="Michael Pyrcz" userId="0efd8a38-3f8e-46fd-9886-7800c0196e80" providerId="ADAL" clId="{B4B95276-9380-4887-825C-67C9440D745E}" dt="2019-04-13T18:48:24.674" v="503" actId="478"/>
          <ac:picMkLst>
            <pc:docMk/>
            <pc:sldMk cId="1674342571" sldId="799"/>
            <ac:picMk id="3" creationId="{5AC420AE-B79A-4B98-A7C8-92271B43F33E}"/>
          </ac:picMkLst>
        </pc:picChg>
      </pc:sldChg>
      <pc:sldChg chg="addSp delSp modSp add">
        <pc:chgData name="Michael Pyrcz" userId="0efd8a38-3f8e-46fd-9886-7800c0196e80" providerId="ADAL" clId="{B4B95276-9380-4887-825C-67C9440D745E}" dt="2019-04-13T18:53:05.010" v="844" actId="14100"/>
        <pc:sldMkLst>
          <pc:docMk/>
          <pc:sldMk cId="803869823" sldId="800"/>
        </pc:sldMkLst>
        <pc:spChg chg="mod">
          <ac:chgData name="Michael Pyrcz" userId="0efd8a38-3f8e-46fd-9886-7800c0196e80" providerId="ADAL" clId="{B4B95276-9380-4887-825C-67C9440D745E}" dt="2019-04-13T18:53:05.010" v="844" actId="14100"/>
          <ac:spMkLst>
            <pc:docMk/>
            <pc:sldMk cId="803869823" sldId="800"/>
            <ac:spMk id="27" creationId="{74642FBA-CA66-4210-BC78-198E40B51EB5}"/>
          </ac:spMkLst>
        </pc:spChg>
        <pc:picChg chg="del">
          <ac:chgData name="Michael Pyrcz" userId="0efd8a38-3f8e-46fd-9886-7800c0196e80" providerId="ADAL" clId="{B4B95276-9380-4887-825C-67C9440D745E}" dt="2019-04-13T18:52:44.178" v="800" actId="478"/>
          <ac:picMkLst>
            <pc:docMk/>
            <pc:sldMk cId="803869823" sldId="800"/>
            <ac:picMk id="2" creationId="{B82E4243-1DF3-4B44-AF7A-F81E552F487B}"/>
          </ac:picMkLst>
        </pc:picChg>
        <pc:picChg chg="add mod">
          <ac:chgData name="Michael Pyrcz" userId="0efd8a38-3f8e-46fd-9886-7800c0196e80" providerId="ADAL" clId="{B4B95276-9380-4887-825C-67C9440D745E}" dt="2019-04-13T18:52:49.594" v="802" actId="14100"/>
          <ac:picMkLst>
            <pc:docMk/>
            <pc:sldMk cId="803869823" sldId="800"/>
            <ac:picMk id="3" creationId="{82BB8613-6917-4AA0-B47B-C322F5D07562}"/>
          </ac:picMkLst>
        </pc:picChg>
      </pc:sldChg>
      <pc:sldChg chg="addSp delSp modSp add">
        <pc:chgData name="Michael Pyrcz" userId="0efd8a38-3f8e-46fd-9886-7800c0196e80" providerId="ADAL" clId="{B4B95276-9380-4887-825C-67C9440D745E}" dt="2019-04-13T18:56:23.747" v="1140" actId="12"/>
        <pc:sldMkLst>
          <pc:docMk/>
          <pc:sldMk cId="3122382869" sldId="803"/>
        </pc:sldMkLst>
        <pc:spChg chg="mod">
          <ac:chgData name="Michael Pyrcz" userId="0efd8a38-3f8e-46fd-9886-7800c0196e80" providerId="ADAL" clId="{B4B95276-9380-4887-825C-67C9440D745E}" dt="2019-04-13T18:56:23.747" v="1140" actId="12"/>
          <ac:spMkLst>
            <pc:docMk/>
            <pc:sldMk cId="3122382869" sldId="803"/>
            <ac:spMk id="27" creationId="{74642FBA-CA66-4210-BC78-198E40B51EB5}"/>
          </ac:spMkLst>
        </pc:spChg>
        <pc:picChg chg="del">
          <ac:chgData name="Michael Pyrcz" userId="0efd8a38-3f8e-46fd-9886-7800c0196e80" providerId="ADAL" clId="{B4B95276-9380-4887-825C-67C9440D745E}" dt="2019-04-13T18:53:38.699" v="849" actId="478"/>
          <ac:picMkLst>
            <pc:docMk/>
            <pc:sldMk cId="3122382869" sldId="803"/>
            <ac:picMk id="2" creationId="{B82E4243-1DF3-4B44-AF7A-F81E552F487B}"/>
          </ac:picMkLst>
        </pc:picChg>
        <pc:picChg chg="add mod">
          <ac:chgData name="Michael Pyrcz" userId="0efd8a38-3f8e-46fd-9886-7800c0196e80" providerId="ADAL" clId="{B4B95276-9380-4887-825C-67C9440D745E}" dt="2019-04-13T18:54:56.113" v="1011" actId="1076"/>
          <ac:picMkLst>
            <pc:docMk/>
            <pc:sldMk cId="3122382869" sldId="803"/>
            <ac:picMk id="3" creationId="{246AC7AB-D026-4FDC-98C9-82311305E9D6}"/>
          </ac:picMkLst>
        </pc:picChg>
      </pc:sldChg>
      <pc:sldChg chg="addSp delSp modSp add">
        <pc:chgData name="Michael Pyrcz" userId="0efd8a38-3f8e-46fd-9886-7800c0196e80" providerId="ADAL" clId="{B4B95276-9380-4887-825C-67C9440D745E}" dt="2019-04-13T18:56:19.426" v="1139" actId="12"/>
        <pc:sldMkLst>
          <pc:docMk/>
          <pc:sldMk cId="1291274249" sldId="804"/>
        </pc:sldMkLst>
        <pc:spChg chg="mod">
          <ac:chgData name="Michael Pyrcz" userId="0efd8a38-3f8e-46fd-9886-7800c0196e80" providerId="ADAL" clId="{B4B95276-9380-4887-825C-67C9440D745E}" dt="2019-04-13T18:56:19.426" v="1139" actId="12"/>
          <ac:spMkLst>
            <pc:docMk/>
            <pc:sldMk cId="1291274249" sldId="804"/>
            <ac:spMk id="27" creationId="{74642FBA-CA66-4210-BC78-198E40B51EB5}"/>
          </ac:spMkLst>
        </pc:spChg>
        <pc:picChg chg="add mod">
          <ac:chgData name="Michael Pyrcz" userId="0efd8a38-3f8e-46fd-9886-7800c0196e80" providerId="ADAL" clId="{B4B95276-9380-4887-825C-67C9440D745E}" dt="2019-04-13T18:55:41.913" v="1060" actId="1076"/>
          <ac:picMkLst>
            <pc:docMk/>
            <pc:sldMk cId="1291274249" sldId="804"/>
            <ac:picMk id="2" creationId="{81AEC880-3211-4081-8848-7839F06522B3}"/>
          </ac:picMkLst>
        </pc:picChg>
        <pc:picChg chg="del">
          <ac:chgData name="Michael Pyrcz" userId="0efd8a38-3f8e-46fd-9886-7800c0196e80" providerId="ADAL" clId="{B4B95276-9380-4887-825C-67C9440D745E}" dt="2019-04-13T18:55:39.083" v="1058" actId="478"/>
          <ac:picMkLst>
            <pc:docMk/>
            <pc:sldMk cId="1291274249" sldId="804"/>
            <ac:picMk id="3" creationId="{246AC7AB-D026-4FDC-98C9-82311305E9D6}"/>
          </ac:picMkLst>
        </pc:picChg>
      </pc:sldChg>
      <pc:sldChg chg="addSp delSp modSp add">
        <pc:chgData name="Michael Pyrcz" userId="0efd8a38-3f8e-46fd-9886-7800c0196e80" providerId="ADAL" clId="{B4B95276-9380-4887-825C-67C9440D745E}" dt="2019-04-13T18:58:04.233" v="1258" actId="1076"/>
        <pc:sldMkLst>
          <pc:docMk/>
          <pc:sldMk cId="2694637081" sldId="805"/>
        </pc:sldMkLst>
        <pc:spChg chg="mod">
          <ac:chgData name="Michael Pyrcz" userId="0efd8a38-3f8e-46fd-9886-7800c0196e80" providerId="ADAL" clId="{B4B95276-9380-4887-825C-67C9440D745E}" dt="2019-04-13T18:58:02.155" v="1257" actId="20577"/>
          <ac:spMkLst>
            <pc:docMk/>
            <pc:sldMk cId="2694637081" sldId="805"/>
            <ac:spMk id="27" creationId="{74642FBA-CA66-4210-BC78-198E40B51EB5}"/>
          </ac:spMkLst>
        </pc:spChg>
        <pc:picChg chg="del">
          <ac:chgData name="Michael Pyrcz" userId="0efd8a38-3f8e-46fd-9886-7800c0196e80" providerId="ADAL" clId="{B4B95276-9380-4887-825C-67C9440D745E}" dt="2019-04-13T18:57:09.163" v="1145" actId="478"/>
          <ac:picMkLst>
            <pc:docMk/>
            <pc:sldMk cId="2694637081" sldId="805"/>
            <ac:picMk id="2" creationId="{81AEC880-3211-4081-8848-7839F06522B3}"/>
          </ac:picMkLst>
        </pc:picChg>
        <pc:picChg chg="add mod">
          <ac:chgData name="Michael Pyrcz" userId="0efd8a38-3f8e-46fd-9886-7800c0196e80" providerId="ADAL" clId="{B4B95276-9380-4887-825C-67C9440D745E}" dt="2019-04-13T18:58:04.233" v="1258" actId="1076"/>
          <ac:picMkLst>
            <pc:docMk/>
            <pc:sldMk cId="2694637081" sldId="805"/>
            <ac:picMk id="3" creationId="{C7A2019D-4263-4E97-8923-AD67ABA1F558}"/>
          </ac:picMkLst>
        </pc:picChg>
      </pc:sldChg>
      <pc:sldChg chg="addSp delSp modSp add">
        <pc:chgData name="Michael Pyrcz" userId="0efd8a38-3f8e-46fd-9886-7800c0196e80" providerId="ADAL" clId="{B4B95276-9380-4887-825C-67C9440D745E}" dt="2019-04-13T19:01:47.404" v="1434" actId="20577"/>
        <pc:sldMkLst>
          <pc:docMk/>
          <pc:sldMk cId="4050480878" sldId="806"/>
        </pc:sldMkLst>
        <pc:spChg chg="mod">
          <ac:chgData name="Michael Pyrcz" userId="0efd8a38-3f8e-46fd-9886-7800c0196e80" providerId="ADAL" clId="{B4B95276-9380-4887-825C-67C9440D745E}" dt="2019-04-13T19:01:47.404" v="1434" actId="20577"/>
          <ac:spMkLst>
            <pc:docMk/>
            <pc:sldMk cId="4050480878" sldId="806"/>
            <ac:spMk id="3" creationId="{00000000-0000-0000-0000-000000000000}"/>
          </ac:spMkLst>
        </pc:spChg>
        <pc:spChg chg="mod">
          <ac:chgData name="Michael Pyrcz" userId="0efd8a38-3f8e-46fd-9886-7800c0196e80" providerId="ADAL" clId="{B4B95276-9380-4887-825C-67C9440D745E}" dt="2019-04-13T18:58:35.947" v="1299" actId="20577"/>
          <ac:spMkLst>
            <pc:docMk/>
            <pc:sldMk cId="4050480878" sldId="806"/>
            <ac:spMk id="21506" creationId="{00000000-0000-0000-0000-000000000000}"/>
          </ac:spMkLst>
        </pc:spChg>
        <pc:spChg chg="mod">
          <ac:chgData name="Michael Pyrcz" userId="0efd8a38-3f8e-46fd-9886-7800c0196e80" providerId="ADAL" clId="{B4B95276-9380-4887-825C-67C9440D745E}" dt="2019-04-13T18:59:38.114" v="1420" actId="20577"/>
          <ac:spMkLst>
            <pc:docMk/>
            <pc:sldMk cId="4050480878" sldId="806"/>
            <ac:spMk id="21507" creationId="{00000000-0000-0000-0000-000000000000}"/>
          </ac:spMkLst>
        </pc:spChg>
        <pc:picChg chg="del">
          <ac:chgData name="Michael Pyrcz" userId="0efd8a38-3f8e-46fd-9886-7800c0196e80" providerId="ADAL" clId="{B4B95276-9380-4887-825C-67C9440D745E}" dt="2019-04-13T18:58:55.540" v="1300" actId="478"/>
          <ac:picMkLst>
            <pc:docMk/>
            <pc:sldMk cId="4050480878" sldId="806"/>
            <ac:picMk id="2" creationId="{00000000-0000-0000-0000-000000000000}"/>
          </ac:picMkLst>
        </pc:picChg>
        <pc:picChg chg="add mod">
          <ac:chgData name="Michael Pyrcz" userId="0efd8a38-3f8e-46fd-9886-7800c0196e80" providerId="ADAL" clId="{B4B95276-9380-4887-825C-67C9440D745E}" dt="2019-04-13T18:59:01.513" v="1304" actId="14100"/>
          <ac:picMkLst>
            <pc:docMk/>
            <pc:sldMk cId="4050480878" sldId="806"/>
            <ac:picMk id="4" creationId="{A4DF19C0-3F0A-4E2C-83E6-E2A305203548}"/>
          </ac:picMkLst>
        </pc:picChg>
      </pc:sldChg>
    </pc:docChg>
  </pc:docChgLst>
  <pc:docChgLst>
    <pc:chgData name="Michael Pyrcz" userId="0efd8a38-3f8e-46fd-9886-7800c0196e80" providerId="ADAL" clId="{764BA4CD-8B04-4FB6-BA16-3938D68AB348}"/>
    <pc:docChg chg="undo custSel addSld delSld modSld sldOrd">
      <pc:chgData name="Michael Pyrcz" userId="0efd8a38-3f8e-46fd-9886-7800c0196e80" providerId="ADAL" clId="{764BA4CD-8B04-4FB6-BA16-3938D68AB348}" dt="2019-02-17T17:07:46.366" v="7461" actId="20577"/>
      <pc:docMkLst>
        <pc:docMk/>
      </pc:docMkLst>
      <pc:sldChg chg="addSp delSp modSp">
        <pc:chgData name="Michael Pyrcz" userId="0efd8a38-3f8e-46fd-9886-7800c0196e80" providerId="ADAL" clId="{764BA4CD-8B04-4FB6-BA16-3938D68AB348}" dt="2019-02-09T17:17:34.734" v="3144" actId="20577"/>
        <pc:sldMkLst>
          <pc:docMk/>
          <pc:sldMk cId="0" sldId="329"/>
        </pc:sldMkLst>
        <pc:spChg chg="mod topLvl">
          <ac:chgData name="Michael Pyrcz" userId="0efd8a38-3f8e-46fd-9886-7800c0196e80" providerId="ADAL" clId="{764BA4CD-8B04-4FB6-BA16-3938D68AB348}" dt="2019-02-09T16:45:02.269" v="269" actId="1035"/>
          <ac:spMkLst>
            <pc:docMk/>
            <pc:sldMk cId="0" sldId="329"/>
            <ac:spMk id="5" creationId="{B3B097CC-9A91-473B-BFA9-4CD7DCEB27A2}"/>
          </ac:spMkLst>
        </pc:spChg>
        <pc:spChg chg="del mod topLvl">
          <ac:chgData name="Michael Pyrcz" userId="0efd8a38-3f8e-46fd-9886-7800c0196e80" providerId="ADAL" clId="{764BA4CD-8B04-4FB6-BA16-3938D68AB348}" dt="2019-02-09T16:44:43.700" v="218" actId="478"/>
          <ac:spMkLst>
            <pc:docMk/>
            <pc:sldMk cId="0" sldId="329"/>
            <ac:spMk id="8" creationId="{5D9FD0EB-F3D1-4A91-B891-93BD677DBB10}"/>
          </ac:spMkLst>
        </pc:spChg>
        <pc:spChg chg="del mod topLvl">
          <ac:chgData name="Michael Pyrcz" userId="0efd8a38-3f8e-46fd-9886-7800c0196e80" providerId="ADAL" clId="{764BA4CD-8B04-4FB6-BA16-3938D68AB348}" dt="2019-02-09T16:44:43.700" v="218" actId="478"/>
          <ac:spMkLst>
            <pc:docMk/>
            <pc:sldMk cId="0" sldId="329"/>
            <ac:spMk id="10" creationId="{CA6476F3-0697-49BC-8B8D-620659AB59BA}"/>
          </ac:spMkLst>
        </pc:spChg>
        <pc:spChg chg="del mod topLvl">
          <ac:chgData name="Michael Pyrcz" userId="0efd8a38-3f8e-46fd-9886-7800c0196e80" providerId="ADAL" clId="{764BA4CD-8B04-4FB6-BA16-3938D68AB348}" dt="2019-02-09T16:44:43.700" v="218" actId="478"/>
          <ac:spMkLst>
            <pc:docMk/>
            <pc:sldMk cId="0" sldId="329"/>
            <ac:spMk id="11" creationId="{D68AEBB5-BBB2-4CF8-86C0-9B0FF07BF41C}"/>
          </ac:spMkLst>
        </pc:spChg>
        <pc:spChg chg="del mod topLvl">
          <ac:chgData name="Michael Pyrcz" userId="0efd8a38-3f8e-46fd-9886-7800c0196e80" providerId="ADAL" clId="{764BA4CD-8B04-4FB6-BA16-3938D68AB348}" dt="2019-02-09T16:44:43.700" v="218" actId="478"/>
          <ac:spMkLst>
            <pc:docMk/>
            <pc:sldMk cId="0" sldId="329"/>
            <ac:spMk id="12" creationId="{E1F9AEAD-6D30-4CB6-BB95-C2419D7D8448}"/>
          </ac:spMkLst>
        </pc:spChg>
        <pc:spChg chg="mod topLvl">
          <ac:chgData name="Michael Pyrcz" userId="0efd8a38-3f8e-46fd-9886-7800c0196e80" providerId="ADAL" clId="{764BA4CD-8B04-4FB6-BA16-3938D68AB348}" dt="2019-02-09T16:45:02.269" v="269" actId="1035"/>
          <ac:spMkLst>
            <pc:docMk/>
            <pc:sldMk cId="0" sldId="329"/>
            <ac:spMk id="13" creationId="{6F672B64-7A08-434D-AFA6-6FEA7005A329}"/>
          </ac:spMkLst>
        </pc:spChg>
        <pc:spChg chg="mod topLvl">
          <ac:chgData name="Michael Pyrcz" userId="0efd8a38-3f8e-46fd-9886-7800c0196e80" providerId="ADAL" clId="{764BA4CD-8B04-4FB6-BA16-3938D68AB348}" dt="2019-02-09T16:45:02.269" v="269" actId="1035"/>
          <ac:spMkLst>
            <pc:docMk/>
            <pc:sldMk cId="0" sldId="329"/>
            <ac:spMk id="14" creationId="{19439D72-E337-498B-A9FC-8A83BFDFF3AB}"/>
          </ac:spMkLst>
        </pc:spChg>
        <pc:spChg chg="del mod topLvl">
          <ac:chgData name="Michael Pyrcz" userId="0efd8a38-3f8e-46fd-9886-7800c0196e80" providerId="ADAL" clId="{764BA4CD-8B04-4FB6-BA16-3938D68AB348}" dt="2019-02-09T16:44:43.700" v="218" actId="478"/>
          <ac:spMkLst>
            <pc:docMk/>
            <pc:sldMk cId="0" sldId="329"/>
            <ac:spMk id="15" creationId="{3F060BF1-B267-4169-A635-85A25662BB55}"/>
          </ac:spMkLst>
        </pc:spChg>
        <pc:spChg chg="mod topLvl">
          <ac:chgData name="Michael Pyrcz" userId="0efd8a38-3f8e-46fd-9886-7800c0196e80" providerId="ADAL" clId="{764BA4CD-8B04-4FB6-BA16-3938D68AB348}" dt="2019-02-09T16:45:02.269" v="269" actId="1035"/>
          <ac:spMkLst>
            <pc:docMk/>
            <pc:sldMk cId="0" sldId="329"/>
            <ac:spMk id="16" creationId="{2AD1EABC-3519-4653-AF72-16FBB53919FD}"/>
          </ac:spMkLst>
        </pc:spChg>
        <pc:spChg chg="add del">
          <ac:chgData name="Michael Pyrcz" userId="0efd8a38-3f8e-46fd-9886-7800c0196e80" providerId="ADAL" clId="{764BA4CD-8B04-4FB6-BA16-3938D68AB348}" dt="2019-02-09T16:44:43.700" v="218" actId="478"/>
          <ac:spMkLst>
            <pc:docMk/>
            <pc:sldMk cId="0" sldId="329"/>
            <ac:spMk id="18" creationId="{B2896A7E-EA23-4F10-B16B-B3721AF3EBAC}"/>
          </ac:spMkLst>
        </pc:spChg>
        <pc:spChg chg="mod">
          <ac:chgData name="Michael Pyrcz" userId="0efd8a38-3f8e-46fd-9886-7800c0196e80" providerId="ADAL" clId="{764BA4CD-8B04-4FB6-BA16-3938D68AB348}" dt="2019-02-09T16:42:13.693" v="21" actId="14100"/>
          <ac:spMkLst>
            <pc:docMk/>
            <pc:sldMk cId="0" sldId="329"/>
            <ac:spMk id="4098" creationId="{DA338763-0A83-4D6D-97A5-B97D8572A6F5}"/>
          </ac:spMkLst>
        </pc:spChg>
        <pc:spChg chg="mod">
          <ac:chgData name="Michael Pyrcz" userId="0efd8a38-3f8e-46fd-9886-7800c0196e80" providerId="ADAL" clId="{764BA4CD-8B04-4FB6-BA16-3938D68AB348}" dt="2019-02-09T17:17:34.734" v="3144" actId="20577"/>
          <ac:spMkLst>
            <pc:docMk/>
            <pc:sldMk cId="0" sldId="329"/>
            <ac:spMk id="4099" creationId="{26BADDFC-E66D-442B-84B1-06D739E6E905}"/>
          </ac:spMkLst>
        </pc:spChg>
        <pc:spChg chg="mod topLvl">
          <ac:chgData name="Michael Pyrcz" userId="0efd8a38-3f8e-46fd-9886-7800c0196e80" providerId="ADAL" clId="{764BA4CD-8B04-4FB6-BA16-3938D68AB348}" dt="2019-02-09T16:45:02.269" v="269" actId="1035"/>
          <ac:spMkLst>
            <pc:docMk/>
            <pc:sldMk cId="0" sldId="329"/>
            <ac:spMk id="5126" creationId="{292133AA-61E4-4597-B2AA-550EEE15B17A}"/>
          </ac:spMkLst>
        </pc:spChg>
        <pc:grpChg chg="add del">
          <ac:chgData name="Michael Pyrcz" userId="0efd8a38-3f8e-46fd-9886-7800c0196e80" providerId="ADAL" clId="{764BA4CD-8B04-4FB6-BA16-3938D68AB348}" dt="2019-02-09T16:44:39.741" v="217" actId="165"/>
          <ac:grpSpMkLst>
            <pc:docMk/>
            <pc:sldMk cId="0" sldId="329"/>
            <ac:grpSpMk id="5124" creationId="{2C6042BD-468A-4B3F-B197-0D2BF0FEB2B3}"/>
          </ac:grpSpMkLst>
        </pc:grpChg>
      </pc:sldChg>
    </pc:docChg>
  </pc:docChgLst>
  <pc:docChgLst>
    <pc:chgData name="Michael Pyrcz" userId="0efd8a38-3f8e-46fd-9886-7800c0196e80" providerId="ADAL" clId="{8A4AC6A1-E5CE-4AF6-B37E-465E0DC3DFB2}"/>
    <pc:docChg chg="custSel addSld delSld modSld sldOrd">
      <pc:chgData name="Michael Pyrcz" userId="0efd8a38-3f8e-46fd-9886-7800c0196e80" providerId="ADAL" clId="{8A4AC6A1-E5CE-4AF6-B37E-465E0DC3DFB2}" dt="2019-04-11T13:50:17.090" v="841"/>
      <pc:docMkLst>
        <pc:docMk/>
      </pc:docMkLst>
      <pc:sldChg chg="modSp">
        <pc:chgData name="Michael Pyrcz" userId="0efd8a38-3f8e-46fd-9886-7800c0196e80" providerId="ADAL" clId="{8A4AC6A1-E5CE-4AF6-B37E-465E0DC3DFB2}" dt="2019-04-11T13:48:29.909" v="825" actId="20577"/>
        <pc:sldMkLst>
          <pc:docMk/>
          <pc:sldMk cId="0" sldId="329"/>
        </pc:sldMkLst>
        <pc:spChg chg="mod">
          <ac:chgData name="Michael Pyrcz" userId="0efd8a38-3f8e-46fd-9886-7800c0196e80" providerId="ADAL" clId="{8A4AC6A1-E5CE-4AF6-B37E-465E0DC3DFB2}" dt="2019-04-11T13:48:29.909" v="825" actId="20577"/>
          <ac:spMkLst>
            <pc:docMk/>
            <pc:sldMk cId="0" sldId="329"/>
            <ac:spMk id="4099" creationId="{26BADDFC-E66D-442B-84B1-06D739E6E905}"/>
          </ac:spMkLst>
        </pc:spChg>
      </pc:sldChg>
    </pc:docChg>
  </pc:docChgLst>
  <pc:docChgLst>
    <pc:chgData name="Michael Pyrcz" userId="0efd8a38-3f8e-46fd-9886-7800c0196e80" providerId="ADAL" clId="{EBE5AF41-BF7B-4714-B152-41297AE26BB2}"/>
    <pc:docChg chg="custSel modSld">
      <pc:chgData name="Michael Pyrcz" userId="0efd8a38-3f8e-46fd-9886-7800c0196e80" providerId="ADAL" clId="{EBE5AF41-BF7B-4714-B152-41297AE26BB2}" dt="2019-04-16T21:02:25.080" v="26" actId="1076"/>
      <pc:docMkLst>
        <pc:docMk/>
      </pc:docMkLst>
      <pc:sldChg chg="delSp modSp">
        <pc:chgData name="Michael Pyrcz" userId="0efd8a38-3f8e-46fd-9886-7800c0196e80" providerId="ADAL" clId="{EBE5AF41-BF7B-4714-B152-41297AE26BB2}" dt="2019-04-16T21:02:25.080" v="26" actId="1076"/>
        <pc:sldMkLst>
          <pc:docMk/>
          <pc:sldMk cId="0" sldId="329"/>
        </pc:sldMkLst>
        <pc:spChg chg="del">
          <ac:chgData name="Michael Pyrcz" userId="0efd8a38-3f8e-46fd-9886-7800c0196e80" providerId="ADAL" clId="{EBE5AF41-BF7B-4714-B152-41297AE26BB2}" dt="2019-04-16T21:02:03.851" v="0" actId="478"/>
          <ac:spMkLst>
            <pc:docMk/>
            <pc:sldMk cId="0" sldId="329"/>
            <ac:spMk id="14" creationId="{73A9B16A-2A05-4942-9CEA-ECBBD7E735D2}"/>
          </ac:spMkLst>
        </pc:spChg>
        <pc:spChg chg="mod">
          <ac:chgData name="Michael Pyrcz" userId="0efd8a38-3f8e-46fd-9886-7800c0196e80" providerId="ADAL" clId="{EBE5AF41-BF7B-4714-B152-41297AE26BB2}" dt="2019-04-16T21:02:25.080" v="26" actId="1076"/>
          <ac:spMkLst>
            <pc:docMk/>
            <pc:sldMk cId="0" sldId="329"/>
            <ac:spMk id="15" creationId="{73A9B16A-2A05-4942-9CEA-ECBBD7E735D2}"/>
          </ac:spMkLst>
        </pc:spChg>
        <pc:spChg chg="mod">
          <ac:chgData name="Michael Pyrcz" userId="0efd8a38-3f8e-46fd-9886-7800c0196e80" providerId="ADAL" clId="{EBE5AF41-BF7B-4714-B152-41297AE26BB2}" dt="2019-04-16T21:02:25.080" v="26" actId="1076"/>
          <ac:spMkLst>
            <pc:docMk/>
            <pc:sldMk cId="0" sldId="329"/>
            <ac:spMk id="17" creationId="{73A9B16A-2A05-4942-9CEA-ECBBD7E735D2}"/>
          </ac:spMkLst>
        </pc:spChg>
        <pc:spChg chg="mod">
          <ac:chgData name="Michael Pyrcz" userId="0efd8a38-3f8e-46fd-9886-7800c0196e80" providerId="ADAL" clId="{EBE5AF41-BF7B-4714-B152-41297AE26BB2}" dt="2019-04-16T21:02:25.080" v="26" actId="1076"/>
          <ac:spMkLst>
            <pc:docMk/>
            <pc:sldMk cId="0" sldId="329"/>
            <ac:spMk id="18" creationId="{73A9B16A-2A05-4942-9CEA-ECBBD7E735D2}"/>
          </ac:spMkLst>
        </pc:spChg>
        <pc:spChg chg="del">
          <ac:chgData name="Michael Pyrcz" userId="0efd8a38-3f8e-46fd-9886-7800c0196e80" providerId="ADAL" clId="{EBE5AF41-BF7B-4714-B152-41297AE26BB2}" dt="2019-04-16T21:02:11.891" v="1" actId="478"/>
          <ac:spMkLst>
            <pc:docMk/>
            <pc:sldMk cId="0" sldId="329"/>
            <ac:spMk id="27" creationId="{73A9B16A-2A05-4942-9CEA-ECBBD7E735D2}"/>
          </ac:spMkLst>
        </pc:spChg>
        <pc:spChg chg="mod">
          <ac:chgData name="Michael Pyrcz" userId="0efd8a38-3f8e-46fd-9886-7800c0196e80" providerId="ADAL" clId="{EBE5AF41-BF7B-4714-B152-41297AE26BB2}" dt="2019-04-16T21:02:25.080" v="26" actId="1076"/>
          <ac:spMkLst>
            <pc:docMk/>
            <pc:sldMk cId="0" sldId="329"/>
            <ac:spMk id="28" creationId="{73A9B16A-2A05-4942-9CEA-ECBBD7E735D2}"/>
          </ac:spMkLst>
        </pc:spChg>
      </pc:sldChg>
    </pc:docChg>
  </pc:docChgLst>
  <pc:docChgLst>
    <pc:chgData name="Pyrcz, Michael" userId="0efd8a38-3f8e-46fd-9886-7800c0196e80" providerId="ADAL" clId="{5F8C0DAF-9BB8-423F-B782-B0478A5CB6FD}"/>
    <pc:docChg chg="custSel modSld">
      <pc:chgData name="Pyrcz, Michael" userId="0efd8a38-3f8e-46fd-9886-7800c0196e80" providerId="ADAL" clId="{5F8C0DAF-9BB8-423F-B782-B0478A5CB6FD}" dt="2019-03-30T15:09:30.202" v="266" actId="114"/>
      <pc:docMkLst>
        <pc:docMk/>
      </pc:docMkLst>
      <pc:sldChg chg="modSp">
        <pc:chgData name="Pyrcz, Michael" userId="0efd8a38-3f8e-46fd-9886-7800c0196e80" providerId="ADAL" clId="{5F8C0DAF-9BB8-423F-B782-B0478A5CB6FD}" dt="2019-03-30T15:09:30.202" v="266" actId="114"/>
        <pc:sldMkLst>
          <pc:docMk/>
          <pc:sldMk cId="0" sldId="329"/>
        </pc:sldMkLst>
        <pc:spChg chg="mod">
          <ac:chgData name="Pyrcz, Michael" userId="0efd8a38-3f8e-46fd-9886-7800c0196e80" providerId="ADAL" clId="{5F8C0DAF-9BB8-423F-B782-B0478A5CB6FD}" dt="2019-03-30T15:09:30.202" v="266" actId="114"/>
          <ac:spMkLst>
            <pc:docMk/>
            <pc:sldMk cId="0" sldId="329"/>
            <ac:spMk id="15" creationId="{73A9B16A-2A05-4942-9CEA-ECBBD7E735D2}"/>
          </ac:spMkLst>
        </pc:spChg>
        <pc:spChg chg="mod">
          <ac:chgData name="Pyrcz, Michael" userId="0efd8a38-3f8e-46fd-9886-7800c0196e80" providerId="ADAL" clId="{5F8C0DAF-9BB8-423F-B782-B0478A5CB6FD}" dt="2019-03-30T15:09:30.202" v="266" actId="114"/>
          <ac:spMkLst>
            <pc:docMk/>
            <pc:sldMk cId="0" sldId="329"/>
            <ac:spMk id="17" creationId="{73A9B16A-2A05-4942-9CEA-ECBBD7E735D2}"/>
          </ac:spMkLst>
        </pc:spChg>
        <pc:spChg chg="mod">
          <ac:chgData name="Pyrcz, Michael" userId="0efd8a38-3f8e-46fd-9886-7800c0196e80" providerId="ADAL" clId="{5F8C0DAF-9BB8-423F-B782-B0478A5CB6FD}" dt="2019-03-30T15:09:30.202" v="266" actId="114"/>
          <ac:spMkLst>
            <pc:docMk/>
            <pc:sldMk cId="0" sldId="329"/>
            <ac:spMk id="18" creationId="{73A9B16A-2A05-4942-9CEA-ECBBD7E735D2}"/>
          </ac:spMkLst>
        </pc:spChg>
        <pc:spChg chg="mod">
          <ac:chgData name="Pyrcz, Michael" userId="0efd8a38-3f8e-46fd-9886-7800c0196e80" providerId="ADAL" clId="{5F8C0DAF-9BB8-423F-B782-B0478A5CB6FD}" dt="2019-03-30T15:09:26.008" v="265" actId="114"/>
          <ac:spMkLst>
            <pc:docMk/>
            <pc:sldMk cId="0" sldId="329"/>
            <ac:spMk id="26" creationId="{00000000-0000-0000-0000-000000000000}"/>
          </ac:spMkLst>
        </pc:spChg>
        <pc:spChg chg="mod">
          <ac:chgData name="Pyrcz, Michael" userId="0efd8a38-3f8e-46fd-9886-7800c0196e80" providerId="ADAL" clId="{5F8C0DAF-9BB8-423F-B782-B0478A5CB6FD}" dt="2019-03-30T15:09:30.202" v="266" actId="114"/>
          <ac:spMkLst>
            <pc:docMk/>
            <pc:sldMk cId="0" sldId="329"/>
            <ac:spMk id="27" creationId="{73A9B16A-2A05-4942-9CEA-ECBBD7E735D2}"/>
          </ac:spMkLst>
        </pc:spChg>
        <pc:spChg chg="mod">
          <ac:chgData name="Pyrcz, Michael" userId="0efd8a38-3f8e-46fd-9886-7800c0196e80" providerId="ADAL" clId="{5F8C0DAF-9BB8-423F-B782-B0478A5CB6FD}" dt="2019-03-30T15:05:03.700" v="196" actId="1038"/>
          <ac:spMkLst>
            <pc:docMk/>
            <pc:sldMk cId="0" sldId="329"/>
            <ac:spMk id="4098" creationId="{DA338763-0A83-4D6D-97A5-B97D8572A6F5}"/>
          </ac:spMkLst>
        </pc:spChg>
        <pc:spChg chg="mod">
          <ac:chgData name="Pyrcz, Michael" userId="0efd8a38-3f8e-46fd-9886-7800c0196e80" providerId="ADAL" clId="{5F8C0DAF-9BB8-423F-B782-B0478A5CB6FD}" dt="2019-03-30T15:05:40.710" v="229" actId="20577"/>
          <ac:spMkLst>
            <pc:docMk/>
            <pc:sldMk cId="0" sldId="329"/>
            <ac:spMk id="4099" creationId="{26BADDFC-E66D-442B-84B1-06D739E6E905}"/>
          </ac:spMkLst>
        </pc:spChg>
      </pc:sldChg>
    </pc:docChg>
  </pc:docChgLst>
  <pc:docChgLst>
    <pc:chgData name="Michael Pyrcz" userId="0efd8a38-3f8e-46fd-9886-7800c0196e80" providerId="ADAL" clId="{FEDE02F6-CDCC-4993-BADE-5F57C38FBEF7}"/>
    <pc:docChg chg="undo custSel addSld delSld modSld sldOrd">
      <pc:chgData name="Michael Pyrcz" userId="0efd8a38-3f8e-46fd-9886-7800c0196e80" providerId="ADAL" clId="{FEDE02F6-CDCC-4993-BADE-5F57C38FBEF7}" dt="2019-04-20T17:58:42.946" v="6019" actId="20577"/>
      <pc:docMkLst>
        <pc:docMk/>
      </pc:docMkLst>
      <pc:sldChg chg="addSp modSp add">
        <pc:chgData name="Michael Pyrcz" userId="0efd8a38-3f8e-46fd-9886-7800c0196e80" providerId="ADAL" clId="{FEDE02F6-CDCC-4993-BADE-5F57C38FBEF7}" dt="2019-04-20T17:47:24.346" v="5397" actId="1076"/>
        <pc:sldMkLst>
          <pc:docMk/>
          <pc:sldMk cId="1845105253" sldId="316"/>
        </pc:sldMkLst>
        <pc:spChg chg="add mod">
          <ac:chgData name="Michael Pyrcz" userId="0efd8a38-3f8e-46fd-9886-7800c0196e80" providerId="ADAL" clId="{FEDE02F6-CDCC-4993-BADE-5F57C38FBEF7}" dt="2019-04-20T17:47:24.346" v="5397" actId="1076"/>
          <ac:spMkLst>
            <pc:docMk/>
            <pc:sldMk cId="1845105253" sldId="316"/>
            <ac:spMk id="2" creationId="{6BD1DEF8-3141-47EE-8690-4CBE322C36E0}"/>
          </ac:spMkLst>
        </pc:spChg>
        <pc:spChg chg="mod">
          <ac:chgData name="Michael Pyrcz" userId="0efd8a38-3f8e-46fd-9886-7800c0196e80" providerId="ADAL" clId="{FEDE02F6-CDCC-4993-BADE-5F57C38FBEF7}" dt="2019-04-18T23:25:52.769" v="4353" actId="20577"/>
          <ac:spMkLst>
            <pc:docMk/>
            <pc:sldMk cId="1845105253" sldId="316"/>
            <ac:spMk id="14338" creationId="{82331A6D-AE32-46DA-899F-F80BCA55562B}"/>
          </ac:spMkLst>
        </pc:spChg>
        <pc:graphicFrameChg chg="modGraphic">
          <ac:chgData name="Michael Pyrcz" userId="0efd8a38-3f8e-46fd-9886-7800c0196e80" providerId="ADAL" clId="{FEDE02F6-CDCC-4993-BADE-5F57C38FBEF7}" dt="2019-04-18T23:28:49.208" v="4926" actId="20577"/>
          <ac:graphicFrameMkLst>
            <pc:docMk/>
            <pc:sldMk cId="1845105253" sldId="316"/>
            <ac:graphicFrameMk id="16" creationId="{66C8D15D-8D38-4FA9-A0D5-4F89FAF14A8D}"/>
          </ac:graphicFrameMkLst>
        </pc:graphicFrameChg>
      </pc:sldChg>
      <pc:sldChg chg="addSp delSp modSp">
        <pc:chgData name="Michael Pyrcz" userId="0efd8a38-3f8e-46fd-9886-7800c0196e80" providerId="ADAL" clId="{FEDE02F6-CDCC-4993-BADE-5F57C38FBEF7}" dt="2019-04-18T22:44:47.292" v="3688" actId="207"/>
        <pc:sldMkLst>
          <pc:docMk/>
          <pc:sldMk cId="0" sldId="329"/>
        </pc:sldMkLst>
        <pc:spChg chg="add del mod">
          <ac:chgData name="Michael Pyrcz" userId="0efd8a38-3f8e-46fd-9886-7800c0196e80" providerId="ADAL" clId="{FEDE02F6-CDCC-4993-BADE-5F57C38FBEF7}" dt="2019-04-16T21:23:09.191" v="1" actId="478"/>
          <ac:spMkLst>
            <pc:docMk/>
            <pc:sldMk cId="0" sldId="329"/>
            <ac:spMk id="2" creationId="{F6A6D89A-0CA3-44A8-9000-11DA69E2618B}"/>
          </ac:spMkLst>
        </pc:spChg>
        <pc:spChg chg="add mod">
          <ac:chgData name="Michael Pyrcz" userId="0efd8a38-3f8e-46fd-9886-7800c0196e80" providerId="ADAL" clId="{FEDE02F6-CDCC-4993-BADE-5F57C38FBEF7}" dt="2019-04-18T22:44:47.292" v="3688" actId="207"/>
          <ac:spMkLst>
            <pc:docMk/>
            <pc:sldMk cId="0" sldId="329"/>
            <ac:spMk id="10" creationId="{61A687F5-3F3A-4898-968C-0DAF3DB82629}"/>
          </ac:spMkLst>
        </pc:spChg>
        <pc:spChg chg="add mod">
          <ac:chgData name="Michael Pyrcz" userId="0efd8a38-3f8e-46fd-9886-7800c0196e80" providerId="ADAL" clId="{FEDE02F6-CDCC-4993-BADE-5F57C38FBEF7}" dt="2019-04-16T21:23:17.321" v="16" actId="20577"/>
          <ac:spMkLst>
            <pc:docMk/>
            <pc:sldMk cId="0" sldId="329"/>
            <ac:spMk id="11" creationId="{CD370896-94EA-4036-947D-1921720B1F10}"/>
          </ac:spMkLst>
        </pc:spChg>
        <pc:spChg chg="add mod">
          <ac:chgData name="Michael Pyrcz" userId="0efd8a38-3f8e-46fd-9886-7800c0196e80" providerId="ADAL" clId="{FEDE02F6-CDCC-4993-BADE-5F57C38FBEF7}" dt="2019-04-18T22:44:43.322" v="3687" actId="207"/>
          <ac:spMkLst>
            <pc:docMk/>
            <pc:sldMk cId="0" sldId="329"/>
            <ac:spMk id="12" creationId="{E2B3A3F9-B8A6-49B7-83E6-31FB408D4717}"/>
          </ac:spMkLst>
        </pc:spChg>
        <pc:spChg chg="del">
          <ac:chgData name="Michael Pyrcz" userId="0efd8a38-3f8e-46fd-9886-7800c0196e80" providerId="ADAL" clId="{FEDE02F6-CDCC-4993-BADE-5F57C38FBEF7}" dt="2019-04-18T22:44:38.702" v="3685" actId="478"/>
          <ac:spMkLst>
            <pc:docMk/>
            <pc:sldMk cId="0" sldId="329"/>
            <ac:spMk id="13" creationId="{30057814-9A5D-4C42-B1A6-36CF1477A1C1}"/>
          </ac:spMkLst>
        </pc:spChg>
        <pc:spChg chg="add">
          <ac:chgData name="Michael Pyrcz" userId="0efd8a38-3f8e-46fd-9886-7800c0196e80" providerId="ADAL" clId="{FEDE02F6-CDCC-4993-BADE-5F57C38FBEF7}" dt="2019-04-18T22:44:39.527" v="3686"/>
          <ac:spMkLst>
            <pc:docMk/>
            <pc:sldMk cId="0" sldId="329"/>
            <ac:spMk id="14" creationId="{4A475F75-8BF1-4F37-9E34-2B8E45D5BD4C}"/>
          </ac:spMkLst>
        </pc:spChg>
        <pc:spChg chg="del">
          <ac:chgData name="Michael Pyrcz" userId="0efd8a38-3f8e-46fd-9886-7800c0196e80" providerId="ADAL" clId="{FEDE02F6-CDCC-4993-BADE-5F57C38FBEF7}" dt="2019-04-18T22:44:38.702" v="3685" actId="478"/>
          <ac:spMkLst>
            <pc:docMk/>
            <pc:sldMk cId="0" sldId="329"/>
            <ac:spMk id="15" creationId="{73A9B16A-2A05-4942-9CEA-ECBBD7E735D2}"/>
          </ac:spMkLst>
        </pc:spChg>
        <pc:spChg chg="add">
          <ac:chgData name="Michael Pyrcz" userId="0efd8a38-3f8e-46fd-9886-7800c0196e80" providerId="ADAL" clId="{FEDE02F6-CDCC-4993-BADE-5F57C38FBEF7}" dt="2019-04-18T22:44:39.527" v="3686"/>
          <ac:spMkLst>
            <pc:docMk/>
            <pc:sldMk cId="0" sldId="329"/>
            <ac:spMk id="16" creationId="{E716C8A4-C71E-4FAF-8684-58290689322F}"/>
          </ac:spMkLst>
        </pc:spChg>
        <pc:spChg chg="del">
          <ac:chgData name="Michael Pyrcz" userId="0efd8a38-3f8e-46fd-9886-7800c0196e80" providerId="ADAL" clId="{FEDE02F6-CDCC-4993-BADE-5F57C38FBEF7}" dt="2019-04-18T22:44:38.702" v="3685" actId="478"/>
          <ac:spMkLst>
            <pc:docMk/>
            <pc:sldMk cId="0" sldId="329"/>
            <ac:spMk id="17" creationId="{73A9B16A-2A05-4942-9CEA-ECBBD7E735D2}"/>
          </ac:spMkLst>
        </pc:spChg>
        <pc:spChg chg="del">
          <ac:chgData name="Michael Pyrcz" userId="0efd8a38-3f8e-46fd-9886-7800c0196e80" providerId="ADAL" clId="{FEDE02F6-CDCC-4993-BADE-5F57C38FBEF7}" dt="2019-04-18T22:44:38.702" v="3685" actId="478"/>
          <ac:spMkLst>
            <pc:docMk/>
            <pc:sldMk cId="0" sldId="329"/>
            <ac:spMk id="18" creationId="{73A9B16A-2A05-4942-9CEA-ECBBD7E735D2}"/>
          </ac:spMkLst>
        </pc:spChg>
        <pc:spChg chg="add">
          <ac:chgData name="Michael Pyrcz" userId="0efd8a38-3f8e-46fd-9886-7800c0196e80" providerId="ADAL" clId="{FEDE02F6-CDCC-4993-BADE-5F57C38FBEF7}" dt="2019-04-18T22:44:39.527" v="3686"/>
          <ac:spMkLst>
            <pc:docMk/>
            <pc:sldMk cId="0" sldId="329"/>
            <ac:spMk id="19" creationId="{4FB9BF06-87DC-4F58-8483-B5BE13E644A3}"/>
          </ac:spMkLst>
        </pc:spChg>
        <pc:spChg chg="add">
          <ac:chgData name="Michael Pyrcz" userId="0efd8a38-3f8e-46fd-9886-7800c0196e80" providerId="ADAL" clId="{FEDE02F6-CDCC-4993-BADE-5F57C38FBEF7}" dt="2019-04-18T22:44:39.527" v="3686"/>
          <ac:spMkLst>
            <pc:docMk/>
            <pc:sldMk cId="0" sldId="329"/>
            <ac:spMk id="20" creationId="{EB45FC26-BCE4-4D36-8DC1-4AAAB2DFCC9D}"/>
          </ac:spMkLst>
        </pc:spChg>
        <pc:spChg chg="del">
          <ac:chgData name="Michael Pyrcz" userId="0efd8a38-3f8e-46fd-9886-7800c0196e80" providerId="ADAL" clId="{FEDE02F6-CDCC-4993-BADE-5F57C38FBEF7}" dt="2019-04-18T22:44:38.702" v="3685" actId="478"/>
          <ac:spMkLst>
            <pc:docMk/>
            <pc:sldMk cId="0" sldId="329"/>
            <ac:spMk id="28" creationId="{73A9B16A-2A05-4942-9CEA-ECBBD7E735D2}"/>
          </ac:spMkLst>
        </pc:spChg>
        <pc:spChg chg="del">
          <ac:chgData name="Michael Pyrcz" userId="0efd8a38-3f8e-46fd-9886-7800c0196e80" providerId="ADAL" clId="{FEDE02F6-CDCC-4993-BADE-5F57C38FBEF7}" dt="2019-04-16T21:23:06.082" v="0" actId="478"/>
          <ac:spMkLst>
            <pc:docMk/>
            <pc:sldMk cId="0" sldId="329"/>
            <ac:spMk id="4098" creationId="{DA338763-0A83-4D6D-97A5-B97D8572A6F5}"/>
          </ac:spMkLst>
        </pc:spChg>
      </pc:sldChg>
      <pc:sldChg chg="modSp add modAnim">
        <pc:chgData name="Michael Pyrcz" userId="0efd8a38-3f8e-46fd-9886-7800c0196e80" providerId="ADAL" clId="{FEDE02F6-CDCC-4993-BADE-5F57C38FBEF7}" dt="2019-04-20T17:56:41.641" v="5901" actId="20577"/>
        <pc:sldMkLst>
          <pc:docMk/>
          <pc:sldMk cId="0" sldId="344"/>
        </pc:sldMkLst>
        <pc:spChg chg="mod">
          <ac:chgData name="Michael Pyrcz" userId="0efd8a38-3f8e-46fd-9886-7800c0196e80" providerId="ADAL" clId="{FEDE02F6-CDCC-4993-BADE-5F57C38FBEF7}" dt="2019-04-20T17:56:41.641" v="5901" actId="20577"/>
          <ac:spMkLst>
            <pc:docMk/>
            <pc:sldMk cId="0" sldId="344"/>
            <ac:spMk id="7" creationId="{E21FFBF8-2719-4228-80DE-AEFB93A0ACFB}"/>
          </ac:spMkLst>
        </pc:spChg>
        <pc:spChg chg="mod">
          <ac:chgData name="Michael Pyrcz" userId="0efd8a38-3f8e-46fd-9886-7800c0196e80" providerId="ADAL" clId="{FEDE02F6-CDCC-4993-BADE-5F57C38FBEF7}" dt="2019-04-20T17:42:02.698" v="5089" actId="20577"/>
          <ac:spMkLst>
            <pc:docMk/>
            <pc:sldMk cId="0" sldId="344"/>
            <ac:spMk id="14339" creationId="{5A9A747F-9D7D-4350-A619-2F147CA2E681}"/>
          </ac:spMkLst>
        </pc:spChg>
      </pc:sldChg>
      <pc:sldChg chg="add del">
        <pc:chgData name="Michael Pyrcz" userId="0efd8a38-3f8e-46fd-9886-7800c0196e80" providerId="ADAL" clId="{FEDE02F6-CDCC-4993-BADE-5F57C38FBEF7}" dt="2019-04-20T17:42:45.847" v="5090" actId="2696"/>
        <pc:sldMkLst>
          <pc:docMk/>
          <pc:sldMk cId="3718402128" sldId="364"/>
        </pc:sldMkLst>
      </pc:sldChg>
      <pc:sldChg chg="modSp add del">
        <pc:chgData name="Michael Pyrcz" userId="0efd8a38-3f8e-46fd-9886-7800c0196e80" providerId="ADAL" clId="{FEDE02F6-CDCC-4993-BADE-5F57C38FBEF7}" dt="2019-04-20T17:42:45.853" v="5091" actId="2696"/>
        <pc:sldMkLst>
          <pc:docMk/>
          <pc:sldMk cId="594452897" sldId="366"/>
        </pc:sldMkLst>
        <pc:spChg chg="mod">
          <ac:chgData name="Michael Pyrcz" userId="0efd8a38-3f8e-46fd-9886-7800c0196e80" providerId="ADAL" clId="{FEDE02F6-CDCC-4993-BADE-5F57C38FBEF7}" dt="2019-04-18T23:18:28.442" v="4254" actId="114"/>
          <ac:spMkLst>
            <pc:docMk/>
            <pc:sldMk cId="594452897" sldId="366"/>
            <ac:spMk id="4" creationId="{00000000-0000-0000-0000-000000000000}"/>
          </ac:spMkLst>
        </pc:spChg>
      </pc:sldChg>
      <pc:sldChg chg="addSp modSp add">
        <pc:chgData name="Michael Pyrcz" userId="0efd8a38-3f8e-46fd-9886-7800c0196e80" providerId="ADAL" clId="{FEDE02F6-CDCC-4993-BADE-5F57C38FBEF7}" dt="2019-04-20T17:57:18.447" v="6006" actId="1076"/>
        <pc:sldMkLst>
          <pc:docMk/>
          <pc:sldMk cId="2248791082" sldId="376"/>
        </pc:sldMkLst>
        <pc:spChg chg="add mod">
          <ac:chgData name="Michael Pyrcz" userId="0efd8a38-3f8e-46fd-9886-7800c0196e80" providerId="ADAL" clId="{FEDE02F6-CDCC-4993-BADE-5F57C38FBEF7}" dt="2019-04-20T17:57:18.447" v="6006" actId="1076"/>
          <ac:spMkLst>
            <pc:docMk/>
            <pc:sldMk cId="2248791082" sldId="376"/>
            <ac:spMk id="2" creationId="{DF2E0992-36F8-40D4-BAF3-65229DB06559}"/>
          </ac:spMkLst>
        </pc:spChg>
      </pc:sldChg>
      <pc:sldChg chg="addSp delSp modSp add">
        <pc:chgData name="Michael Pyrcz" userId="0efd8a38-3f8e-46fd-9886-7800c0196e80" providerId="ADAL" clId="{FEDE02F6-CDCC-4993-BADE-5F57C38FBEF7}" dt="2019-04-20T17:44:55.066" v="5151" actId="6549"/>
        <pc:sldMkLst>
          <pc:docMk/>
          <pc:sldMk cId="659910497" sldId="576"/>
        </pc:sldMkLst>
        <pc:spChg chg="add del mod">
          <ac:chgData name="Michael Pyrcz" userId="0efd8a38-3f8e-46fd-9886-7800c0196e80" providerId="ADAL" clId="{FEDE02F6-CDCC-4993-BADE-5F57C38FBEF7}" dt="2019-04-16T22:36:25.304" v="3602" actId="478"/>
          <ac:spMkLst>
            <pc:docMk/>
            <pc:sldMk cId="659910497" sldId="576"/>
            <ac:spMk id="3" creationId="{EEB3B531-CB84-4375-92D0-004BB8B16F4B}"/>
          </ac:spMkLst>
        </pc:spChg>
        <pc:spChg chg="add">
          <ac:chgData name="Michael Pyrcz" userId="0efd8a38-3f8e-46fd-9886-7800c0196e80" providerId="ADAL" clId="{FEDE02F6-CDCC-4993-BADE-5F57C38FBEF7}" dt="2019-04-16T22:36:33.313" v="3603"/>
          <ac:spMkLst>
            <pc:docMk/>
            <pc:sldMk cId="659910497" sldId="576"/>
            <ac:spMk id="6" creationId="{12660AD4-E5A6-4D8F-92C0-27D13FE8C880}"/>
          </ac:spMkLst>
        </pc:spChg>
        <pc:spChg chg="del mod">
          <ac:chgData name="Michael Pyrcz" userId="0efd8a38-3f8e-46fd-9886-7800c0196e80" providerId="ADAL" clId="{FEDE02F6-CDCC-4993-BADE-5F57C38FBEF7}" dt="2019-04-16T22:36:23.183" v="3601" actId="478"/>
          <ac:spMkLst>
            <pc:docMk/>
            <pc:sldMk cId="659910497" sldId="576"/>
            <ac:spMk id="17" creationId="{82331A6D-AE32-46DA-899F-F80BCA55562B}"/>
          </ac:spMkLst>
        </pc:spChg>
        <pc:spChg chg="mod">
          <ac:chgData name="Michael Pyrcz" userId="0efd8a38-3f8e-46fd-9886-7800c0196e80" providerId="ADAL" clId="{FEDE02F6-CDCC-4993-BADE-5F57C38FBEF7}" dt="2019-04-20T17:44:55.066" v="5151" actId="6549"/>
          <ac:spMkLst>
            <pc:docMk/>
            <pc:sldMk cId="659910497" sldId="576"/>
            <ac:spMk id="27" creationId="{74642FBA-CA66-4210-BC78-198E40B51EB5}"/>
          </ac:spMkLst>
        </pc:spChg>
        <pc:picChg chg="mod">
          <ac:chgData name="Michael Pyrcz" userId="0efd8a38-3f8e-46fd-9886-7800c0196e80" providerId="ADAL" clId="{FEDE02F6-CDCC-4993-BADE-5F57C38FBEF7}" dt="2019-04-18T23:24:15.575" v="4328" actId="1076"/>
          <ac:picMkLst>
            <pc:docMk/>
            <pc:sldMk cId="659910497" sldId="576"/>
            <ac:picMk id="2" creationId="{00000000-0000-0000-0000-000000000000}"/>
          </ac:picMkLst>
        </pc:picChg>
      </pc:sldChg>
      <pc:sldChg chg="modSp add ord">
        <pc:chgData name="Michael Pyrcz" userId="0efd8a38-3f8e-46fd-9886-7800c0196e80" providerId="ADAL" clId="{FEDE02F6-CDCC-4993-BADE-5F57C38FBEF7}" dt="2019-04-20T17:56:10.979" v="5879" actId="20577"/>
        <pc:sldMkLst>
          <pc:docMk/>
          <pc:sldMk cId="590175193" sldId="631"/>
        </pc:sldMkLst>
        <pc:spChg chg="mod">
          <ac:chgData name="Michael Pyrcz" userId="0efd8a38-3f8e-46fd-9886-7800c0196e80" providerId="ADAL" clId="{FEDE02F6-CDCC-4993-BADE-5F57C38FBEF7}" dt="2019-04-20T17:56:10.979" v="5879" actId="20577"/>
          <ac:spMkLst>
            <pc:docMk/>
            <pc:sldMk cId="590175193" sldId="631"/>
            <ac:spMk id="23" creationId="{00000000-0000-0000-0000-000000000000}"/>
          </ac:spMkLst>
        </pc:spChg>
      </pc:sldChg>
      <pc:sldChg chg="addSp delSp modSp">
        <pc:chgData name="Michael Pyrcz" userId="0efd8a38-3f8e-46fd-9886-7800c0196e80" providerId="ADAL" clId="{FEDE02F6-CDCC-4993-BADE-5F57C38FBEF7}" dt="2019-04-18T22:44:57.252" v="3690"/>
        <pc:sldMkLst>
          <pc:docMk/>
          <pc:sldMk cId="381166965" sldId="770"/>
        </pc:sldMkLst>
        <pc:spChg chg="add del mod">
          <ac:chgData name="Michael Pyrcz" userId="0efd8a38-3f8e-46fd-9886-7800c0196e80" providerId="ADAL" clId="{FEDE02F6-CDCC-4993-BADE-5F57C38FBEF7}" dt="2019-04-16T21:23:40.011" v="18" actId="478"/>
          <ac:spMkLst>
            <pc:docMk/>
            <pc:sldMk cId="381166965" sldId="770"/>
            <ac:spMk id="2" creationId="{3D4AE200-2369-4B1A-A562-0DFD99661CA9}"/>
          </ac:spMkLst>
        </pc:spChg>
        <pc:spChg chg="add">
          <ac:chgData name="Michael Pyrcz" userId="0efd8a38-3f8e-46fd-9886-7800c0196e80" providerId="ADAL" clId="{FEDE02F6-CDCC-4993-BADE-5F57C38FBEF7}" dt="2019-04-18T22:44:57.252" v="3690"/>
          <ac:spMkLst>
            <pc:docMk/>
            <pc:sldMk cId="381166965" sldId="770"/>
            <ac:spMk id="12" creationId="{E9F5CFE6-92A1-442D-BC46-6C4F9A203B46}"/>
          </ac:spMkLst>
        </pc:spChg>
        <pc:spChg chg="del">
          <ac:chgData name="Michael Pyrcz" userId="0efd8a38-3f8e-46fd-9886-7800c0196e80" providerId="ADAL" clId="{FEDE02F6-CDCC-4993-BADE-5F57C38FBEF7}" dt="2019-04-18T22:44:56.509" v="3689" actId="478"/>
          <ac:spMkLst>
            <pc:docMk/>
            <pc:sldMk cId="381166965" sldId="770"/>
            <ac:spMk id="13" creationId="{30057814-9A5D-4C42-B1A6-36CF1477A1C1}"/>
          </ac:spMkLst>
        </pc:spChg>
        <pc:spChg chg="del">
          <ac:chgData name="Michael Pyrcz" userId="0efd8a38-3f8e-46fd-9886-7800c0196e80" providerId="ADAL" clId="{FEDE02F6-CDCC-4993-BADE-5F57C38FBEF7}" dt="2019-04-18T22:44:56.509" v="3689" actId="478"/>
          <ac:spMkLst>
            <pc:docMk/>
            <pc:sldMk cId="381166965" sldId="770"/>
            <ac:spMk id="14" creationId="{73A9B16A-2A05-4942-9CEA-ECBBD7E735D2}"/>
          </ac:spMkLst>
        </pc:spChg>
        <pc:spChg chg="del">
          <ac:chgData name="Michael Pyrcz" userId="0efd8a38-3f8e-46fd-9886-7800c0196e80" providerId="ADAL" clId="{FEDE02F6-CDCC-4993-BADE-5F57C38FBEF7}" dt="2019-04-18T22:44:56.509" v="3689" actId="478"/>
          <ac:spMkLst>
            <pc:docMk/>
            <pc:sldMk cId="381166965" sldId="770"/>
            <ac:spMk id="15" creationId="{73A9B16A-2A05-4942-9CEA-ECBBD7E735D2}"/>
          </ac:spMkLst>
        </pc:spChg>
        <pc:spChg chg="add">
          <ac:chgData name="Michael Pyrcz" userId="0efd8a38-3f8e-46fd-9886-7800c0196e80" providerId="ADAL" clId="{FEDE02F6-CDCC-4993-BADE-5F57C38FBEF7}" dt="2019-04-16T21:23:40.461" v="19"/>
          <ac:spMkLst>
            <pc:docMk/>
            <pc:sldMk cId="381166965" sldId="770"/>
            <ac:spMk id="16" creationId="{FED44941-46B4-47AF-AC43-17E9C635CA06}"/>
          </ac:spMkLst>
        </pc:spChg>
        <pc:spChg chg="del">
          <ac:chgData name="Michael Pyrcz" userId="0efd8a38-3f8e-46fd-9886-7800c0196e80" providerId="ADAL" clId="{FEDE02F6-CDCC-4993-BADE-5F57C38FBEF7}" dt="2019-04-18T22:44:56.509" v="3689" actId="478"/>
          <ac:spMkLst>
            <pc:docMk/>
            <pc:sldMk cId="381166965" sldId="770"/>
            <ac:spMk id="17" creationId="{73A9B16A-2A05-4942-9CEA-ECBBD7E735D2}"/>
          </ac:spMkLst>
        </pc:spChg>
        <pc:spChg chg="del">
          <ac:chgData name="Michael Pyrcz" userId="0efd8a38-3f8e-46fd-9886-7800c0196e80" providerId="ADAL" clId="{FEDE02F6-CDCC-4993-BADE-5F57C38FBEF7}" dt="2019-04-18T22:44:56.509" v="3689" actId="478"/>
          <ac:spMkLst>
            <pc:docMk/>
            <pc:sldMk cId="381166965" sldId="770"/>
            <ac:spMk id="18" creationId="{73A9B16A-2A05-4942-9CEA-ECBBD7E735D2}"/>
          </ac:spMkLst>
        </pc:spChg>
        <pc:spChg chg="add">
          <ac:chgData name="Michael Pyrcz" userId="0efd8a38-3f8e-46fd-9886-7800c0196e80" providerId="ADAL" clId="{FEDE02F6-CDCC-4993-BADE-5F57C38FBEF7}" dt="2019-04-18T22:44:57.252" v="3690"/>
          <ac:spMkLst>
            <pc:docMk/>
            <pc:sldMk cId="381166965" sldId="770"/>
            <ac:spMk id="19" creationId="{40812E95-98B7-413C-A209-F77BD717CCC2}"/>
          </ac:spMkLst>
        </pc:spChg>
        <pc:spChg chg="add">
          <ac:chgData name="Michael Pyrcz" userId="0efd8a38-3f8e-46fd-9886-7800c0196e80" providerId="ADAL" clId="{FEDE02F6-CDCC-4993-BADE-5F57C38FBEF7}" dt="2019-04-18T22:44:57.252" v="3690"/>
          <ac:spMkLst>
            <pc:docMk/>
            <pc:sldMk cId="381166965" sldId="770"/>
            <ac:spMk id="20" creationId="{E6620130-EEE2-468C-90EA-D00AD939B012}"/>
          </ac:spMkLst>
        </pc:spChg>
        <pc:spChg chg="add">
          <ac:chgData name="Michael Pyrcz" userId="0efd8a38-3f8e-46fd-9886-7800c0196e80" providerId="ADAL" clId="{FEDE02F6-CDCC-4993-BADE-5F57C38FBEF7}" dt="2019-04-18T22:44:57.252" v="3690"/>
          <ac:spMkLst>
            <pc:docMk/>
            <pc:sldMk cId="381166965" sldId="770"/>
            <ac:spMk id="21" creationId="{346684E6-36C2-4CB2-8EB8-2E06AF2A4F88}"/>
          </ac:spMkLst>
        </pc:spChg>
        <pc:spChg chg="add">
          <ac:chgData name="Michael Pyrcz" userId="0efd8a38-3f8e-46fd-9886-7800c0196e80" providerId="ADAL" clId="{FEDE02F6-CDCC-4993-BADE-5F57C38FBEF7}" dt="2019-04-18T22:44:57.252" v="3690"/>
          <ac:spMkLst>
            <pc:docMk/>
            <pc:sldMk cId="381166965" sldId="770"/>
            <ac:spMk id="22" creationId="{24AEF24F-E9EE-4BEE-98A0-EC653944EB3C}"/>
          </ac:spMkLst>
        </pc:spChg>
        <pc:spChg chg="add">
          <ac:chgData name="Michael Pyrcz" userId="0efd8a38-3f8e-46fd-9886-7800c0196e80" providerId="ADAL" clId="{FEDE02F6-CDCC-4993-BADE-5F57C38FBEF7}" dt="2019-04-18T22:44:57.252" v="3690"/>
          <ac:spMkLst>
            <pc:docMk/>
            <pc:sldMk cId="381166965" sldId="770"/>
            <ac:spMk id="23" creationId="{D4397F2E-0343-4D14-B3A7-4C3F1F5E51BA}"/>
          </ac:spMkLst>
        </pc:spChg>
        <pc:spChg chg="del">
          <ac:chgData name="Michael Pyrcz" userId="0efd8a38-3f8e-46fd-9886-7800c0196e80" providerId="ADAL" clId="{FEDE02F6-CDCC-4993-BADE-5F57C38FBEF7}" dt="2019-04-18T22:44:56.509" v="3689" actId="478"/>
          <ac:spMkLst>
            <pc:docMk/>
            <pc:sldMk cId="381166965" sldId="770"/>
            <ac:spMk id="27" creationId="{73A9B16A-2A05-4942-9CEA-ECBBD7E735D2}"/>
          </ac:spMkLst>
        </pc:spChg>
        <pc:spChg chg="del">
          <ac:chgData name="Michael Pyrcz" userId="0efd8a38-3f8e-46fd-9886-7800c0196e80" providerId="ADAL" clId="{FEDE02F6-CDCC-4993-BADE-5F57C38FBEF7}" dt="2019-04-18T22:44:56.509" v="3689" actId="478"/>
          <ac:spMkLst>
            <pc:docMk/>
            <pc:sldMk cId="381166965" sldId="770"/>
            <ac:spMk id="28" creationId="{73A9B16A-2A05-4942-9CEA-ECBBD7E735D2}"/>
          </ac:spMkLst>
        </pc:spChg>
        <pc:spChg chg="del">
          <ac:chgData name="Michael Pyrcz" userId="0efd8a38-3f8e-46fd-9886-7800c0196e80" providerId="ADAL" clId="{FEDE02F6-CDCC-4993-BADE-5F57C38FBEF7}" dt="2019-04-16T21:23:37.491" v="17" actId="478"/>
          <ac:spMkLst>
            <pc:docMk/>
            <pc:sldMk cId="381166965" sldId="770"/>
            <ac:spMk id="4098" creationId="{DA338763-0A83-4D6D-97A5-B97D8572A6F5}"/>
          </ac:spMkLst>
        </pc:spChg>
      </pc:sldChg>
      <pc:sldChg chg="modSp">
        <pc:chgData name="Michael Pyrcz" userId="0efd8a38-3f8e-46fd-9886-7800c0196e80" providerId="ADAL" clId="{FEDE02F6-CDCC-4993-BADE-5F57C38FBEF7}" dt="2019-04-16T22:30:04.413" v="2958" actId="403"/>
        <pc:sldMkLst>
          <pc:docMk/>
          <pc:sldMk cId="4287781032" sldId="774"/>
        </pc:sldMkLst>
        <pc:spChg chg="mod">
          <ac:chgData name="Michael Pyrcz" userId="0efd8a38-3f8e-46fd-9886-7800c0196e80" providerId="ADAL" clId="{FEDE02F6-CDCC-4993-BADE-5F57C38FBEF7}" dt="2019-04-16T22:30:04.413" v="2958" actId="403"/>
          <ac:spMkLst>
            <pc:docMk/>
            <pc:sldMk cId="4287781032" sldId="774"/>
            <ac:spMk id="38" creationId="{00000000-0000-0000-0000-000000000000}"/>
          </ac:spMkLst>
        </pc:spChg>
        <pc:spChg chg="mod">
          <ac:chgData name="Michael Pyrcz" userId="0efd8a38-3f8e-46fd-9886-7800c0196e80" providerId="ADAL" clId="{FEDE02F6-CDCC-4993-BADE-5F57C38FBEF7}" dt="2019-04-16T22:19:08.583" v="2529" actId="20577"/>
          <ac:spMkLst>
            <pc:docMk/>
            <pc:sldMk cId="4287781032" sldId="774"/>
            <ac:spMk id="14338" creationId="{82331A6D-AE32-46DA-899F-F80BCA55562B}"/>
          </ac:spMkLst>
        </pc:spChg>
      </pc:sldChg>
      <pc:sldChg chg="modSp">
        <pc:chgData name="Michael Pyrcz" userId="0efd8a38-3f8e-46fd-9886-7800c0196e80" providerId="ADAL" clId="{FEDE02F6-CDCC-4993-BADE-5F57C38FBEF7}" dt="2019-04-20T17:43:48.498" v="5115" actId="1038"/>
        <pc:sldMkLst>
          <pc:docMk/>
          <pc:sldMk cId="1145820503" sldId="776"/>
        </pc:sldMkLst>
        <pc:spChg chg="mod">
          <ac:chgData name="Michael Pyrcz" userId="0efd8a38-3f8e-46fd-9886-7800c0196e80" providerId="ADAL" clId="{FEDE02F6-CDCC-4993-BADE-5F57C38FBEF7}" dt="2019-04-20T17:43:32.194" v="5102" actId="1035"/>
          <ac:spMkLst>
            <pc:docMk/>
            <pc:sldMk cId="1145820503" sldId="776"/>
            <ac:spMk id="9" creationId="{00000000-0000-0000-0000-000000000000}"/>
          </ac:spMkLst>
        </pc:spChg>
        <pc:spChg chg="mod">
          <ac:chgData name="Michael Pyrcz" userId="0efd8a38-3f8e-46fd-9886-7800c0196e80" providerId="ADAL" clId="{FEDE02F6-CDCC-4993-BADE-5F57C38FBEF7}" dt="2019-04-20T17:43:32.194" v="5102" actId="1035"/>
          <ac:spMkLst>
            <pc:docMk/>
            <pc:sldMk cId="1145820503" sldId="776"/>
            <ac:spMk id="18" creationId="{00000000-0000-0000-0000-000000000000}"/>
          </ac:spMkLst>
        </pc:spChg>
        <pc:spChg chg="mod">
          <ac:chgData name="Michael Pyrcz" userId="0efd8a38-3f8e-46fd-9886-7800c0196e80" providerId="ADAL" clId="{FEDE02F6-CDCC-4993-BADE-5F57C38FBEF7}" dt="2019-04-20T17:43:32.194" v="5102" actId="1035"/>
          <ac:spMkLst>
            <pc:docMk/>
            <pc:sldMk cId="1145820503" sldId="776"/>
            <ac:spMk id="21" creationId="{00000000-0000-0000-0000-000000000000}"/>
          </ac:spMkLst>
        </pc:spChg>
        <pc:spChg chg="mod">
          <ac:chgData name="Michael Pyrcz" userId="0efd8a38-3f8e-46fd-9886-7800c0196e80" providerId="ADAL" clId="{FEDE02F6-CDCC-4993-BADE-5F57C38FBEF7}" dt="2019-04-20T17:43:32.194" v="5102" actId="1035"/>
          <ac:spMkLst>
            <pc:docMk/>
            <pc:sldMk cId="1145820503" sldId="776"/>
            <ac:spMk id="24" creationId="{00000000-0000-0000-0000-000000000000}"/>
          </ac:spMkLst>
        </pc:spChg>
        <pc:spChg chg="mod">
          <ac:chgData name="Michael Pyrcz" userId="0efd8a38-3f8e-46fd-9886-7800c0196e80" providerId="ADAL" clId="{FEDE02F6-CDCC-4993-BADE-5F57C38FBEF7}" dt="2019-04-20T17:43:48.498" v="5115" actId="1038"/>
          <ac:spMkLst>
            <pc:docMk/>
            <pc:sldMk cId="1145820503" sldId="776"/>
            <ac:spMk id="27" creationId="{00000000-0000-0000-0000-000000000000}"/>
          </ac:spMkLst>
        </pc:spChg>
        <pc:spChg chg="mod">
          <ac:chgData name="Michael Pyrcz" userId="0efd8a38-3f8e-46fd-9886-7800c0196e80" providerId="ADAL" clId="{FEDE02F6-CDCC-4993-BADE-5F57C38FBEF7}" dt="2019-04-20T17:43:48.498" v="5115" actId="1038"/>
          <ac:spMkLst>
            <pc:docMk/>
            <pc:sldMk cId="1145820503" sldId="776"/>
            <ac:spMk id="29" creationId="{00000000-0000-0000-0000-000000000000}"/>
          </ac:spMkLst>
        </pc:spChg>
      </pc:sldChg>
      <pc:sldChg chg="modSp">
        <pc:chgData name="Michael Pyrcz" userId="0efd8a38-3f8e-46fd-9886-7800c0196e80" providerId="ADAL" clId="{FEDE02F6-CDCC-4993-BADE-5F57C38FBEF7}" dt="2019-04-18T22:47:09.368" v="3711" actId="14100"/>
        <pc:sldMkLst>
          <pc:docMk/>
          <pc:sldMk cId="967475729" sldId="777"/>
        </pc:sldMkLst>
        <pc:spChg chg="mod">
          <ac:chgData name="Michael Pyrcz" userId="0efd8a38-3f8e-46fd-9886-7800c0196e80" providerId="ADAL" clId="{FEDE02F6-CDCC-4993-BADE-5F57C38FBEF7}" dt="2019-04-18T22:47:09.368" v="3711" actId="14100"/>
          <ac:spMkLst>
            <pc:docMk/>
            <pc:sldMk cId="967475729" sldId="777"/>
            <ac:spMk id="27" creationId="{74642FBA-CA66-4210-BC78-198E40B51EB5}"/>
          </ac:spMkLst>
        </pc:spChg>
      </pc:sldChg>
      <pc:sldChg chg="modSp">
        <pc:chgData name="Michael Pyrcz" userId="0efd8a38-3f8e-46fd-9886-7800c0196e80" providerId="ADAL" clId="{FEDE02F6-CDCC-4993-BADE-5F57C38FBEF7}" dt="2019-04-18T22:48:37.302" v="3769" actId="403"/>
        <pc:sldMkLst>
          <pc:docMk/>
          <pc:sldMk cId="3497322796" sldId="779"/>
        </pc:sldMkLst>
        <pc:spChg chg="mod">
          <ac:chgData name="Michael Pyrcz" userId="0efd8a38-3f8e-46fd-9886-7800c0196e80" providerId="ADAL" clId="{FEDE02F6-CDCC-4993-BADE-5F57C38FBEF7}" dt="2019-04-18T22:48:37.302" v="3769" actId="403"/>
          <ac:spMkLst>
            <pc:docMk/>
            <pc:sldMk cId="3497322796" sldId="779"/>
            <ac:spMk id="27" creationId="{74642FBA-CA66-4210-BC78-198E40B51EB5}"/>
          </ac:spMkLst>
        </pc:spChg>
      </pc:sldChg>
      <pc:sldChg chg="addSp modSp">
        <pc:chgData name="Michael Pyrcz" userId="0efd8a38-3f8e-46fd-9886-7800c0196e80" providerId="ADAL" clId="{FEDE02F6-CDCC-4993-BADE-5F57C38FBEF7}" dt="2019-04-18T22:48:44.656" v="3770" actId="403"/>
        <pc:sldMkLst>
          <pc:docMk/>
          <pc:sldMk cId="41566567" sldId="780"/>
        </pc:sldMkLst>
        <pc:spChg chg="add mod">
          <ac:chgData name="Michael Pyrcz" userId="0efd8a38-3f8e-46fd-9886-7800c0196e80" providerId="ADAL" clId="{FEDE02F6-CDCC-4993-BADE-5F57C38FBEF7}" dt="2019-04-16T22:32:23.244" v="3118" actId="1076"/>
          <ac:spMkLst>
            <pc:docMk/>
            <pc:sldMk cId="41566567" sldId="780"/>
            <ac:spMk id="2" creationId="{00E76EEC-4540-4E5E-BD17-DF3269E56FC7}"/>
          </ac:spMkLst>
        </pc:spChg>
        <pc:spChg chg="mod">
          <ac:chgData name="Michael Pyrcz" userId="0efd8a38-3f8e-46fd-9886-7800c0196e80" providerId="ADAL" clId="{FEDE02F6-CDCC-4993-BADE-5F57C38FBEF7}" dt="2019-04-18T22:48:44.656" v="3770" actId="403"/>
          <ac:spMkLst>
            <pc:docMk/>
            <pc:sldMk cId="41566567" sldId="780"/>
            <ac:spMk id="27" creationId="{74642FBA-CA66-4210-BC78-198E40B51EB5}"/>
          </ac:spMkLst>
        </pc:spChg>
      </pc:sldChg>
      <pc:sldChg chg="modSp">
        <pc:chgData name="Michael Pyrcz" userId="0efd8a38-3f8e-46fd-9886-7800c0196e80" providerId="ADAL" clId="{FEDE02F6-CDCC-4993-BADE-5F57C38FBEF7}" dt="2019-04-18T23:21:16.785" v="4297" actId="20577"/>
        <pc:sldMkLst>
          <pc:docMk/>
          <pc:sldMk cId="2309753356" sldId="781"/>
        </pc:sldMkLst>
        <pc:spChg chg="mod">
          <ac:chgData name="Michael Pyrcz" userId="0efd8a38-3f8e-46fd-9886-7800c0196e80" providerId="ADAL" clId="{FEDE02F6-CDCC-4993-BADE-5F57C38FBEF7}" dt="2019-04-18T23:21:16.785" v="4297" actId="20577"/>
          <ac:spMkLst>
            <pc:docMk/>
            <pc:sldMk cId="2309753356" sldId="781"/>
            <ac:spMk id="27" creationId="{74642FBA-CA66-4210-BC78-198E40B51EB5}"/>
          </ac:spMkLst>
        </pc:spChg>
      </pc:sldChg>
      <pc:sldChg chg="modSp">
        <pc:chgData name="Michael Pyrcz" userId="0efd8a38-3f8e-46fd-9886-7800c0196e80" providerId="ADAL" clId="{FEDE02F6-CDCC-4993-BADE-5F57C38FBEF7}" dt="2019-04-18T23:20:45.871" v="4282" actId="1036"/>
        <pc:sldMkLst>
          <pc:docMk/>
          <pc:sldMk cId="939943768" sldId="783"/>
        </pc:sldMkLst>
        <pc:spChg chg="mod">
          <ac:chgData name="Michael Pyrcz" userId="0efd8a38-3f8e-46fd-9886-7800c0196e80" providerId="ADAL" clId="{FEDE02F6-CDCC-4993-BADE-5F57C38FBEF7}" dt="2019-04-18T23:20:42.833" v="4274" actId="403"/>
          <ac:spMkLst>
            <pc:docMk/>
            <pc:sldMk cId="939943768" sldId="783"/>
            <ac:spMk id="27" creationId="{74642FBA-CA66-4210-BC78-198E40B51EB5}"/>
          </ac:spMkLst>
        </pc:spChg>
        <pc:picChg chg="mod">
          <ac:chgData name="Michael Pyrcz" userId="0efd8a38-3f8e-46fd-9886-7800c0196e80" providerId="ADAL" clId="{FEDE02F6-CDCC-4993-BADE-5F57C38FBEF7}" dt="2019-04-18T23:20:45.871" v="4282" actId="1036"/>
          <ac:picMkLst>
            <pc:docMk/>
            <pc:sldMk cId="939943768" sldId="783"/>
            <ac:picMk id="2" creationId="{00000000-0000-0000-0000-000000000000}"/>
          </ac:picMkLst>
        </pc:picChg>
      </pc:sldChg>
      <pc:sldChg chg="modSp">
        <pc:chgData name="Michael Pyrcz" userId="0efd8a38-3f8e-46fd-9886-7800c0196e80" providerId="ADAL" clId="{FEDE02F6-CDCC-4993-BADE-5F57C38FBEF7}" dt="2019-04-18T23:20:25.032" v="4271" actId="20577"/>
        <pc:sldMkLst>
          <pc:docMk/>
          <pc:sldMk cId="1685278278" sldId="784"/>
        </pc:sldMkLst>
        <pc:spChg chg="mod">
          <ac:chgData name="Michael Pyrcz" userId="0efd8a38-3f8e-46fd-9886-7800c0196e80" providerId="ADAL" clId="{FEDE02F6-CDCC-4993-BADE-5F57C38FBEF7}" dt="2019-04-18T23:20:25.032" v="4271" actId="20577"/>
          <ac:spMkLst>
            <pc:docMk/>
            <pc:sldMk cId="1685278278" sldId="784"/>
            <ac:spMk id="27" creationId="{74642FBA-CA66-4210-BC78-198E40B51EB5}"/>
          </ac:spMkLst>
        </pc:spChg>
      </pc:sldChg>
      <pc:sldChg chg="modSp">
        <pc:chgData name="Michael Pyrcz" userId="0efd8a38-3f8e-46fd-9886-7800c0196e80" providerId="ADAL" clId="{FEDE02F6-CDCC-4993-BADE-5F57C38FBEF7}" dt="2019-04-18T22:52:45.814" v="3817" actId="403"/>
        <pc:sldMkLst>
          <pc:docMk/>
          <pc:sldMk cId="1161907596" sldId="789"/>
        </pc:sldMkLst>
        <pc:spChg chg="mod">
          <ac:chgData name="Michael Pyrcz" userId="0efd8a38-3f8e-46fd-9886-7800c0196e80" providerId="ADAL" clId="{FEDE02F6-CDCC-4993-BADE-5F57C38FBEF7}" dt="2019-04-18T22:52:45.814" v="3817" actId="403"/>
          <ac:spMkLst>
            <pc:docMk/>
            <pc:sldMk cId="1161907596" sldId="789"/>
            <ac:spMk id="27" creationId="{74642FBA-CA66-4210-BC78-198E40B51EB5}"/>
          </ac:spMkLst>
        </pc:spChg>
      </pc:sldChg>
      <pc:sldChg chg="modSp">
        <pc:chgData name="Michael Pyrcz" userId="0efd8a38-3f8e-46fd-9886-7800c0196e80" providerId="ADAL" clId="{FEDE02F6-CDCC-4993-BADE-5F57C38FBEF7}" dt="2019-04-16T21:26:36.091" v="68" actId="20577"/>
        <pc:sldMkLst>
          <pc:docMk/>
          <pc:sldMk cId="3097289457" sldId="795"/>
        </pc:sldMkLst>
        <pc:spChg chg="mod">
          <ac:chgData name="Michael Pyrcz" userId="0efd8a38-3f8e-46fd-9886-7800c0196e80" providerId="ADAL" clId="{FEDE02F6-CDCC-4993-BADE-5F57C38FBEF7}" dt="2019-04-16T21:26:36.091" v="68" actId="20577"/>
          <ac:spMkLst>
            <pc:docMk/>
            <pc:sldMk cId="3097289457" sldId="795"/>
            <ac:spMk id="21506" creationId="{00000000-0000-0000-0000-000000000000}"/>
          </ac:spMkLst>
        </pc:spChg>
      </pc:sldChg>
      <pc:sldChg chg="modSp">
        <pc:chgData name="Michael Pyrcz" userId="0efd8a38-3f8e-46fd-9886-7800c0196e80" providerId="ADAL" clId="{FEDE02F6-CDCC-4993-BADE-5F57C38FBEF7}" dt="2019-04-16T21:26:18.372" v="51" actId="20577"/>
        <pc:sldMkLst>
          <pc:docMk/>
          <pc:sldMk cId="1483021501" sldId="796"/>
        </pc:sldMkLst>
        <pc:spChg chg="mod">
          <ac:chgData name="Michael Pyrcz" userId="0efd8a38-3f8e-46fd-9886-7800c0196e80" providerId="ADAL" clId="{FEDE02F6-CDCC-4993-BADE-5F57C38FBEF7}" dt="2019-04-16T21:26:18.372" v="51" actId="20577"/>
          <ac:spMkLst>
            <pc:docMk/>
            <pc:sldMk cId="1483021501" sldId="796"/>
            <ac:spMk id="21506" creationId="{00000000-0000-0000-0000-000000000000}"/>
          </ac:spMkLst>
        </pc:spChg>
      </pc:sldChg>
      <pc:sldChg chg="addSp modSp">
        <pc:chgData name="Michael Pyrcz" userId="0efd8a38-3f8e-46fd-9886-7800c0196e80" providerId="ADAL" clId="{FEDE02F6-CDCC-4993-BADE-5F57C38FBEF7}" dt="2019-04-20T17:45:38.498" v="5212" actId="1035"/>
        <pc:sldMkLst>
          <pc:docMk/>
          <pc:sldMk cId="3743219775" sldId="797"/>
        </pc:sldMkLst>
        <pc:spChg chg="add mod">
          <ac:chgData name="Michael Pyrcz" userId="0efd8a38-3f8e-46fd-9886-7800c0196e80" providerId="ADAL" clId="{FEDE02F6-CDCC-4993-BADE-5F57C38FBEF7}" dt="2019-04-20T17:45:38.498" v="5212" actId="1035"/>
          <ac:spMkLst>
            <pc:docMk/>
            <pc:sldMk cId="3743219775" sldId="797"/>
            <ac:spMk id="3" creationId="{39716DCC-C468-4EAB-87D6-C16DDEE8CB50}"/>
          </ac:spMkLst>
        </pc:spChg>
        <pc:spChg chg="mod">
          <ac:chgData name="Michael Pyrcz" userId="0efd8a38-3f8e-46fd-9886-7800c0196e80" providerId="ADAL" clId="{FEDE02F6-CDCC-4993-BADE-5F57C38FBEF7}" dt="2019-04-18T23:24:55.944" v="4338" actId="20577"/>
          <ac:spMkLst>
            <pc:docMk/>
            <pc:sldMk cId="3743219775" sldId="797"/>
            <ac:spMk id="27" creationId="{74642FBA-CA66-4210-BC78-198E40B51EB5}"/>
          </ac:spMkLst>
        </pc:spChg>
      </pc:sldChg>
      <pc:sldChg chg="modSp">
        <pc:chgData name="Michael Pyrcz" userId="0efd8a38-3f8e-46fd-9886-7800c0196e80" providerId="ADAL" clId="{FEDE02F6-CDCC-4993-BADE-5F57C38FBEF7}" dt="2019-04-18T22:53:07.070" v="3821" actId="1076"/>
        <pc:sldMkLst>
          <pc:docMk/>
          <pc:sldMk cId="3122831437" sldId="798"/>
        </pc:sldMkLst>
        <pc:spChg chg="mod">
          <ac:chgData name="Michael Pyrcz" userId="0efd8a38-3f8e-46fd-9886-7800c0196e80" providerId="ADAL" clId="{FEDE02F6-CDCC-4993-BADE-5F57C38FBEF7}" dt="2019-04-18T22:53:02.329" v="3819" actId="403"/>
          <ac:spMkLst>
            <pc:docMk/>
            <pc:sldMk cId="3122831437" sldId="798"/>
            <ac:spMk id="27" creationId="{74642FBA-CA66-4210-BC78-198E40B51EB5}"/>
          </ac:spMkLst>
        </pc:spChg>
        <pc:picChg chg="mod">
          <ac:chgData name="Michael Pyrcz" userId="0efd8a38-3f8e-46fd-9886-7800c0196e80" providerId="ADAL" clId="{FEDE02F6-CDCC-4993-BADE-5F57C38FBEF7}" dt="2019-04-18T22:53:07.070" v="3821" actId="1076"/>
          <ac:picMkLst>
            <pc:docMk/>
            <pc:sldMk cId="3122831437" sldId="798"/>
            <ac:picMk id="3" creationId="{5AC420AE-B79A-4B98-A7C8-92271B43F33E}"/>
          </ac:picMkLst>
        </pc:picChg>
      </pc:sldChg>
      <pc:sldChg chg="modSp">
        <pc:chgData name="Michael Pyrcz" userId="0efd8a38-3f8e-46fd-9886-7800c0196e80" providerId="ADAL" clId="{FEDE02F6-CDCC-4993-BADE-5F57C38FBEF7}" dt="2019-04-18T23:19:21.208" v="4266" actId="14100"/>
        <pc:sldMkLst>
          <pc:docMk/>
          <pc:sldMk cId="1674342571" sldId="799"/>
        </pc:sldMkLst>
        <pc:spChg chg="mod">
          <ac:chgData name="Michael Pyrcz" userId="0efd8a38-3f8e-46fd-9886-7800c0196e80" providerId="ADAL" clId="{FEDE02F6-CDCC-4993-BADE-5F57C38FBEF7}" dt="2019-04-18T23:19:21.208" v="4266" actId="14100"/>
          <ac:spMkLst>
            <pc:docMk/>
            <pc:sldMk cId="1674342571" sldId="799"/>
            <ac:spMk id="27" creationId="{74642FBA-CA66-4210-BC78-198E40B51EB5}"/>
          </ac:spMkLst>
        </pc:spChg>
      </pc:sldChg>
      <pc:sldChg chg="modSp">
        <pc:chgData name="Michael Pyrcz" userId="0efd8a38-3f8e-46fd-9886-7800c0196e80" providerId="ADAL" clId="{FEDE02F6-CDCC-4993-BADE-5F57C38FBEF7}" dt="2019-04-18T22:53:42.272" v="3849" actId="12"/>
        <pc:sldMkLst>
          <pc:docMk/>
          <pc:sldMk cId="803869823" sldId="800"/>
        </pc:sldMkLst>
        <pc:spChg chg="mod">
          <ac:chgData name="Michael Pyrcz" userId="0efd8a38-3f8e-46fd-9886-7800c0196e80" providerId="ADAL" clId="{FEDE02F6-CDCC-4993-BADE-5F57C38FBEF7}" dt="2019-04-18T22:53:42.272" v="3849" actId="12"/>
          <ac:spMkLst>
            <pc:docMk/>
            <pc:sldMk cId="803869823" sldId="800"/>
            <ac:spMk id="27" creationId="{74642FBA-CA66-4210-BC78-198E40B51EB5}"/>
          </ac:spMkLst>
        </pc:spChg>
        <pc:picChg chg="mod">
          <ac:chgData name="Michael Pyrcz" userId="0efd8a38-3f8e-46fd-9886-7800c0196e80" providerId="ADAL" clId="{FEDE02F6-CDCC-4993-BADE-5F57C38FBEF7}" dt="2019-04-18T22:53:32.766" v="3838" actId="1076"/>
          <ac:picMkLst>
            <pc:docMk/>
            <pc:sldMk cId="803869823" sldId="800"/>
            <ac:picMk id="3" creationId="{82BB8613-6917-4AA0-B47B-C322F5D07562}"/>
          </ac:picMkLst>
        </pc:picChg>
      </pc:sldChg>
      <pc:sldChg chg="modSp">
        <pc:chgData name="Michael Pyrcz" userId="0efd8a38-3f8e-46fd-9886-7800c0196e80" providerId="ADAL" clId="{FEDE02F6-CDCC-4993-BADE-5F57C38FBEF7}" dt="2019-04-20T17:46:00.659" v="5237" actId="20577"/>
        <pc:sldMkLst>
          <pc:docMk/>
          <pc:sldMk cId="3122382869" sldId="803"/>
        </pc:sldMkLst>
        <pc:spChg chg="mod">
          <ac:chgData name="Michael Pyrcz" userId="0efd8a38-3f8e-46fd-9886-7800c0196e80" providerId="ADAL" clId="{FEDE02F6-CDCC-4993-BADE-5F57C38FBEF7}" dt="2019-04-20T17:46:00.659" v="5237" actId="20577"/>
          <ac:spMkLst>
            <pc:docMk/>
            <pc:sldMk cId="3122382869" sldId="803"/>
            <ac:spMk id="27" creationId="{74642FBA-CA66-4210-BC78-198E40B51EB5}"/>
          </ac:spMkLst>
        </pc:spChg>
        <pc:picChg chg="mod">
          <ac:chgData name="Michael Pyrcz" userId="0efd8a38-3f8e-46fd-9886-7800c0196e80" providerId="ADAL" clId="{FEDE02F6-CDCC-4993-BADE-5F57C38FBEF7}" dt="2019-04-18T22:54:09.191" v="3868" actId="1036"/>
          <ac:picMkLst>
            <pc:docMk/>
            <pc:sldMk cId="3122382869" sldId="803"/>
            <ac:picMk id="3" creationId="{246AC7AB-D026-4FDC-98C9-82311305E9D6}"/>
          </ac:picMkLst>
        </pc:picChg>
      </pc:sldChg>
      <pc:sldChg chg="modSp">
        <pc:chgData name="Michael Pyrcz" userId="0efd8a38-3f8e-46fd-9886-7800c0196e80" providerId="ADAL" clId="{FEDE02F6-CDCC-4993-BADE-5F57C38FBEF7}" dt="2019-04-18T22:54:24.944" v="3895" actId="404"/>
        <pc:sldMkLst>
          <pc:docMk/>
          <pc:sldMk cId="1291274249" sldId="804"/>
        </pc:sldMkLst>
        <pc:spChg chg="mod">
          <ac:chgData name="Michael Pyrcz" userId="0efd8a38-3f8e-46fd-9886-7800c0196e80" providerId="ADAL" clId="{FEDE02F6-CDCC-4993-BADE-5F57C38FBEF7}" dt="2019-04-18T22:54:24.944" v="3895" actId="404"/>
          <ac:spMkLst>
            <pc:docMk/>
            <pc:sldMk cId="1291274249" sldId="804"/>
            <ac:spMk id="27" creationId="{74642FBA-CA66-4210-BC78-198E40B51EB5}"/>
          </ac:spMkLst>
        </pc:spChg>
      </pc:sldChg>
      <pc:sldChg chg="addSp modSp">
        <pc:chgData name="Michael Pyrcz" userId="0efd8a38-3f8e-46fd-9886-7800c0196e80" providerId="ADAL" clId="{FEDE02F6-CDCC-4993-BADE-5F57C38FBEF7}" dt="2019-04-18T22:54:39.576" v="3921" actId="404"/>
        <pc:sldMkLst>
          <pc:docMk/>
          <pc:sldMk cId="2694637081" sldId="805"/>
        </pc:sldMkLst>
        <pc:spChg chg="add mod">
          <ac:chgData name="Michael Pyrcz" userId="0efd8a38-3f8e-46fd-9886-7800c0196e80" providerId="ADAL" clId="{FEDE02F6-CDCC-4993-BADE-5F57C38FBEF7}" dt="2019-04-16T22:39:24.074" v="3677"/>
          <ac:spMkLst>
            <pc:docMk/>
            <pc:sldMk cId="2694637081" sldId="805"/>
            <ac:spMk id="2" creationId="{C7972F46-D16B-46D4-90B0-484FCD3DC340}"/>
          </ac:spMkLst>
        </pc:spChg>
        <pc:spChg chg="add mod">
          <ac:chgData name="Michael Pyrcz" userId="0efd8a38-3f8e-46fd-9886-7800c0196e80" providerId="ADAL" clId="{FEDE02F6-CDCC-4993-BADE-5F57C38FBEF7}" dt="2019-04-16T22:39:30.574" v="3679" actId="1076"/>
          <ac:spMkLst>
            <pc:docMk/>
            <pc:sldMk cId="2694637081" sldId="805"/>
            <ac:spMk id="6" creationId="{AD2E19A1-268B-47EA-868A-D1002FBD1712}"/>
          </ac:spMkLst>
        </pc:spChg>
        <pc:spChg chg="add mod">
          <ac:chgData name="Michael Pyrcz" userId="0efd8a38-3f8e-46fd-9886-7800c0196e80" providerId="ADAL" clId="{FEDE02F6-CDCC-4993-BADE-5F57C38FBEF7}" dt="2019-04-16T22:39:47.314" v="3684"/>
          <ac:spMkLst>
            <pc:docMk/>
            <pc:sldMk cId="2694637081" sldId="805"/>
            <ac:spMk id="7" creationId="{DD314527-3E11-41E7-AF13-A9EB0EFB31AD}"/>
          </ac:spMkLst>
        </pc:spChg>
        <pc:spChg chg="mod">
          <ac:chgData name="Michael Pyrcz" userId="0efd8a38-3f8e-46fd-9886-7800c0196e80" providerId="ADAL" clId="{FEDE02F6-CDCC-4993-BADE-5F57C38FBEF7}" dt="2019-04-18T22:54:39.576" v="3921" actId="404"/>
          <ac:spMkLst>
            <pc:docMk/>
            <pc:sldMk cId="2694637081" sldId="805"/>
            <ac:spMk id="27" creationId="{74642FBA-CA66-4210-BC78-198E40B51EB5}"/>
          </ac:spMkLst>
        </pc:spChg>
      </pc:sldChg>
      <pc:sldChg chg="modSp">
        <pc:chgData name="Michael Pyrcz" userId="0efd8a38-3f8e-46fd-9886-7800c0196e80" providerId="ADAL" clId="{FEDE02F6-CDCC-4993-BADE-5F57C38FBEF7}" dt="2019-04-16T21:25:46.705" v="40" actId="20577"/>
        <pc:sldMkLst>
          <pc:docMk/>
          <pc:sldMk cId="4050480878" sldId="806"/>
        </pc:sldMkLst>
        <pc:spChg chg="mod">
          <ac:chgData name="Michael Pyrcz" userId="0efd8a38-3f8e-46fd-9886-7800c0196e80" providerId="ADAL" clId="{FEDE02F6-CDCC-4993-BADE-5F57C38FBEF7}" dt="2019-04-16T21:25:46.705" v="40" actId="20577"/>
          <ac:spMkLst>
            <pc:docMk/>
            <pc:sldMk cId="4050480878" sldId="806"/>
            <ac:spMk id="21506" creationId="{00000000-0000-0000-0000-000000000000}"/>
          </ac:spMkLst>
        </pc:spChg>
      </pc:sldChg>
      <pc:sldChg chg="addSp delSp modSp add">
        <pc:chgData name="Michael Pyrcz" userId="0efd8a38-3f8e-46fd-9886-7800c0196e80" providerId="ADAL" clId="{FEDE02F6-CDCC-4993-BADE-5F57C38FBEF7}" dt="2019-04-18T23:21:52.907" v="4299"/>
        <pc:sldMkLst>
          <pc:docMk/>
          <pc:sldMk cId="1328614310" sldId="807"/>
        </pc:sldMkLst>
        <pc:spChg chg="add">
          <ac:chgData name="Michael Pyrcz" userId="0efd8a38-3f8e-46fd-9886-7800c0196e80" providerId="ADAL" clId="{FEDE02F6-CDCC-4993-BADE-5F57C38FBEF7}" dt="2019-04-18T23:21:52.907" v="4299"/>
          <ac:spMkLst>
            <pc:docMk/>
            <pc:sldMk cId="1328614310" sldId="807"/>
            <ac:spMk id="10" creationId="{5A84E039-7E33-4FC5-BE11-C273EBA3BDC5}"/>
          </ac:spMkLst>
        </pc:spChg>
        <pc:spChg chg="add">
          <ac:chgData name="Michael Pyrcz" userId="0efd8a38-3f8e-46fd-9886-7800c0196e80" providerId="ADAL" clId="{FEDE02F6-CDCC-4993-BADE-5F57C38FBEF7}" dt="2019-04-18T23:21:52.907" v="4299"/>
          <ac:spMkLst>
            <pc:docMk/>
            <pc:sldMk cId="1328614310" sldId="807"/>
            <ac:spMk id="12" creationId="{C868B3F6-FAC8-42D4-9136-F43F36E4617F}"/>
          </ac:spMkLst>
        </pc:spChg>
        <pc:spChg chg="del">
          <ac:chgData name="Michael Pyrcz" userId="0efd8a38-3f8e-46fd-9886-7800c0196e80" providerId="ADAL" clId="{FEDE02F6-CDCC-4993-BADE-5F57C38FBEF7}" dt="2019-04-18T23:21:52.136" v="4298" actId="478"/>
          <ac:spMkLst>
            <pc:docMk/>
            <pc:sldMk cId="1328614310" sldId="807"/>
            <ac:spMk id="13" creationId="{30057814-9A5D-4C42-B1A6-36CF1477A1C1}"/>
          </ac:spMkLst>
        </pc:spChg>
        <pc:spChg chg="add">
          <ac:chgData name="Michael Pyrcz" userId="0efd8a38-3f8e-46fd-9886-7800c0196e80" providerId="ADAL" clId="{FEDE02F6-CDCC-4993-BADE-5F57C38FBEF7}" dt="2019-04-18T23:21:52.907" v="4299"/>
          <ac:spMkLst>
            <pc:docMk/>
            <pc:sldMk cId="1328614310" sldId="807"/>
            <ac:spMk id="14" creationId="{58397105-F9AD-4D0B-87E5-252CBFA6FDBE}"/>
          </ac:spMkLst>
        </pc:spChg>
        <pc:spChg chg="del">
          <ac:chgData name="Michael Pyrcz" userId="0efd8a38-3f8e-46fd-9886-7800c0196e80" providerId="ADAL" clId="{FEDE02F6-CDCC-4993-BADE-5F57C38FBEF7}" dt="2019-04-18T23:21:52.136" v="4298" actId="478"/>
          <ac:spMkLst>
            <pc:docMk/>
            <pc:sldMk cId="1328614310" sldId="807"/>
            <ac:spMk id="15" creationId="{73A9B16A-2A05-4942-9CEA-ECBBD7E735D2}"/>
          </ac:spMkLst>
        </pc:spChg>
        <pc:spChg chg="add">
          <ac:chgData name="Michael Pyrcz" userId="0efd8a38-3f8e-46fd-9886-7800c0196e80" providerId="ADAL" clId="{FEDE02F6-CDCC-4993-BADE-5F57C38FBEF7}" dt="2019-04-18T23:21:52.907" v="4299"/>
          <ac:spMkLst>
            <pc:docMk/>
            <pc:sldMk cId="1328614310" sldId="807"/>
            <ac:spMk id="16" creationId="{DEA5F7DF-C1E3-4F13-AF78-E0D2F001642F}"/>
          </ac:spMkLst>
        </pc:spChg>
        <pc:spChg chg="del">
          <ac:chgData name="Michael Pyrcz" userId="0efd8a38-3f8e-46fd-9886-7800c0196e80" providerId="ADAL" clId="{FEDE02F6-CDCC-4993-BADE-5F57C38FBEF7}" dt="2019-04-18T23:21:52.136" v="4298" actId="478"/>
          <ac:spMkLst>
            <pc:docMk/>
            <pc:sldMk cId="1328614310" sldId="807"/>
            <ac:spMk id="17" creationId="{73A9B16A-2A05-4942-9CEA-ECBBD7E735D2}"/>
          </ac:spMkLst>
        </pc:spChg>
        <pc:spChg chg="del">
          <ac:chgData name="Michael Pyrcz" userId="0efd8a38-3f8e-46fd-9886-7800c0196e80" providerId="ADAL" clId="{FEDE02F6-CDCC-4993-BADE-5F57C38FBEF7}" dt="2019-04-18T23:21:52.136" v="4298" actId="478"/>
          <ac:spMkLst>
            <pc:docMk/>
            <pc:sldMk cId="1328614310" sldId="807"/>
            <ac:spMk id="18" creationId="{73A9B16A-2A05-4942-9CEA-ECBBD7E735D2}"/>
          </ac:spMkLst>
        </pc:spChg>
        <pc:spChg chg="add">
          <ac:chgData name="Michael Pyrcz" userId="0efd8a38-3f8e-46fd-9886-7800c0196e80" providerId="ADAL" clId="{FEDE02F6-CDCC-4993-BADE-5F57C38FBEF7}" dt="2019-04-18T23:21:52.907" v="4299"/>
          <ac:spMkLst>
            <pc:docMk/>
            <pc:sldMk cId="1328614310" sldId="807"/>
            <ac:spMk id="19" creationId="{2BA441BB-AD76-4EB1-8BDE-F534C3EF30DC}"/>
          </ac:spMkLst>
        </pc:spChg>
        <pc:spChg chg="add">
          <ac:chgData name="Michael Pyrcz" userId="0efd8a38-3f8e-46fd-9886-7800c0196e80" providerId="ADAL" clId="{FEDE02F6-CDCC-4993-BADE-5F57C38FBEF7}" dt="2019-04-18T23:21:52.907" v="4299"/>
          <ac:spMkLst>
            <pc:docMk/>
            <pc:sldMk cId="1328614310" sldId="807"/>
            <ac:spMk id="20" creationId="{EA4A1AEE-0B3A-4683-BE9C-68E7BA307F0C}"/>
          </ac:spMkLst>
        </pc:spChg>
        <pc:spChg chg="del">
          <ac:chgData name="Michael Pyrcz" userId="0efd8a38-3f8e-46fd-9886-7800c0196e80" providerId="ADAL" clId="{FEDE02F6-CDCC-4993-BADE-5F57C38FBEF7}" dt="2019-04-18T23:21:52.136" v="4298" actId="478"/>
          <ac:spMkLst>
            <pc:docMk/>
            <pc:sldMk cId="1328614310" sldId="807"/>
            <ac:spMk id="28" creationId="{73A9B16A-2A05-4942-9CEA-ECBBD7E735D2}"/>
          </ac:spMkLst>
        </pc:spChg>
        <pc:spChg chg="mod">
          <ac:chgData name="Michael Pyrcz" userId="0efd8a38-3f8e-46fd-9886-7800c0196e80" providerId="ADAL" clId="{FEDE02F6-CDCC-4993-BADE-5F57C38FBEF7}" dt="2019-04-16T21:24:46.161" v="22" actId="20577"/>
          <ac:spMkLst>
            <pc:docMk/>
            <pc:sldMk cId="1328614310" sldId="807"/>
            <ac:spMk id="4099" creationId="{26BADDFC-E66D-442B-84B1-06D739E6E905}"/>
          </ac:spMkLst>
        </pc:spChg>
      </pc:sldChg>
      <pc:sldChg chg="addSp delSp modSp add">
        <pc:chgData name="Michael Pyrcz" userId="0efd8a38-3f8e-46fd-9886-7800c0196e80" providerId="ADAL" clId="{FEDE02F6-CDCC-4993-BADE-5F57C38FBEF7}" dt="2019-04-18T22:45:07.232" v="3692"/>
        <pc:sldMkLst>
          <pc:docMk/>
          <pc:sldMk cId="1515633443" sldId="808"/>
        </pc:sldMkLst>
        <pc:spChg chg="add">
          <ac:chgData name="Michael Pyrcz" userId="0efd8a38-3f8e-46fd-9886-7800c0196e80" providerId="ADAL" clId="{FEDE02F6-CDCC-4993-BADE-5F57C38FBEF7}" dt="2019-04-18T22:45:07.232" v="3692"/>
          <ac:spMkLst>
            <pc:docMk/>
            <pc:sldMk cId="1515633443" sldId="808"/>
            <ac:spMk id="10" creationId="{1C9F6ADE-F3AA-4440-89BC-39730584677F}"/>
          </ac:spMkLst>
        </pc:spChg>
        <pc:spChg chg="add">
          <ac:chgData name="Michael Pyrcz" userId="0efd8a38-3f8e-46fd-9886-7800c0196e80" providerId="ADAL" clId="{FEDE02F6-CDCC-4993-BADE-5F57C38FBEF7}" dt="2019-04-18T22:45:07.232" v="3692"/>
          <ac:spMkLst>
            <pc:docMk/>
            <pc:sldMk cId="1515633443" sldId="808"/>
            <ac:spMk id="12" creationId="{DE40BE57-204F-43FF-AD81-2D5A7DD2890C}"/>
          </ac:spMkLst>
        </pc:spChg>
        <pc:spChg chg="del">
          <ac:chgData name="Michael Pyrcz" userId="0efd8a38-3f8e-46fd-9886-7800c0196e80" providerId="ADAL" clId="{FEDE02F6-CDCC-4993-BADE-5F57C38FBEF7}" dt="2019-04-18T22:45:06.424" v="3691" actId="478"/>
          <ac:spMkLst>
            <pc:docMk/>
            <pc:sldMk cId="1515633443" sldId="808"/>
            <ac:spMk id="13" creationId="{30057814-9A5D-4C42-B1A6-36CF1477A1C1}"/>
          </ac:spMkLst>
        </pc:spChg>
        <pc:spChg chg="add">
          <ac:chgData name="Michael Pyrcz" userId="0efd8a38-3f8e-46fd-9886-7800c0196e80" providerId="ADAL" clId="{FEDE02F6-CDCC-4993-BADE-5F57C38FBEF7}" dt="2019-04-18T22:45:07.232" v="3692"/>
          <ac:spMkLst>
            <pc:docMk/>
            <pc:sldMk cId="1515633443" sldId="808"/>
            <ac:spMk id="14" creationId="{AC5E5D1F-5B8E-4600-A495-34069432CD67}"/>
          </ac:spMkLst>
        </pc:spChg>
        <pc:spChg chg="del">
          <ac:chgData name="Michael Pyrcz" userId="0efd8a38-3f8e-46fd-9886-7800c0196e80" providerId="ADAL" clId="{FEDE02F6-CDCC-4993-BADE-5F57C38FBEF7}" dt="2019-04-18T22:45:06.424" v="3691" actId="478"/>
          <ac:spMkLst>
            <pc:docMk/>
            <pc:sldMk cId="1515633443" sldId="808"/>
            <ac:spMk id="15" creationId="{73A9B16A-2A05-4942-9CEA-ECBBD7E735D2}"/>
          </ac:spMkLst>
        </pc:spChg>
        <pc:spChg chg="add">
          <ac:chgData name="Michael Pyrcz" userId="0efd8a38-3f8e-46fd-9886-7800c0196e80" providerId="ADAL" clId="{FEDE02F6-CDCC-4993-BADE-5F57C38FBEF7}" dt="2019-04-18T22:45:07.232" v="3692"/>
          <ac:spMkLst>
            <pc:docMk/>
            <pc:sldMk cId="1515633443" sldId="808"/>
            <ac:spMk id="16" creationId="{AF3D5234-E565-49E9-99EB-0C8F2B77D9AB}"/>
          </ac:spMkLst>
        </pc:spChg>
        <pc:spChg chg="del">
          <ac:chgData name="Michael Pyrcz" userId="0efd8a38-3f8e-46fd-9886-7800c0196e80" providerId="ADAL" clId="{FEDE02F6-CDCC-4993-BADE-5F57C38FBEF7}" dt="2019-04-18T22:45:06.424" v="3691" actId="478"/>
          <ac:spMkLst>
            <pc:docMk/>
            <pc:sldMk cId="1515633443" sldId="808"/>
            <ac:spMk id="17" creationId="{73A9B16A-2A05-4942-9CEA-ECBBD7E735D2}"/>
          </ac:spMkLst>
        </pc:spChg>
        <pc:spChg chg="del">
          <ac:chgData name="Michael Pyrcz" userId="0efd8a38-3f8e-46fd-9886-7800c0196e80" providerId="ADAL" clId="{FEDE02F6-CDCC-4993-BADE-5F57C38FBEF7}" dt="2019-04-18T22:45:06.424" v="3691" actId="478"/>
          <ac:spMkLst>
            <pc:docMk/>
            <pc:sldMk cId="1515633443" sldId="808"/>
            <ac:spMk id="18" creationId="{73A9B16A-2A05-4942-9CEA-ECBBD7E735D2}"/>
          </ac:spMkLst>
        </pc:spChg>
        <pc:spChg chg="add">
          <ac:chgData name="Michael Pyrcz" userId="0efd8a38-3f8e-46fd-9886-7800c0196e80" providerId="ADAL" clId="{FEDE02F6-CDCC-4993-BADE-5F57C38FBEF7}" dt="2019-04-18T22:45:07.232" v="3692"/>
          <ac:spMkLst>
            <pc:docMk/>
            <pc:sldMk cId="1515633443" sldId="808"/>
            <ac:spMk id="19" creationId="{ADA81DBA-595F-421C-B122-135F7B1B311C}"/>
          </ac:spMkLst>
        </pc:spChg>
        <pc:spChg chg="add">
          <ac:chgData name="Michael Pyrcz" userId="0efd8a38-3f8e-46fd-9886-7800c0196e80" providerId="ADAL" clId="{FEDE02F6-CDCC-4993-BADE-5F57C38FBEF7}" dt="2019-04-18T22:45:07.232" v="3692"/>
          <ac:spMkLst>
            <pc:docMk/>
            <pc:sldMk cId="1515633443" sldId="808"/>
            <ac:spMk id="20" creationId="{1B8A22FC-E6FC-4D6E-A524-060C2DC85B60}"/>
          </ac:spMkLst>
        </pc:spChg>
        <pc:spChg chg="del">
          <ac:chgData name="Michael Pyrcz" userId="0efd8a38-3f8e-46fd-9886-7800c0196e80" providerId="ADAL" clId="{FEDE02F6-CDCC-4993-BADE-5F57C38FBEF7}" dt="2019-04-18T22:45:06.424" v="3691" actId="478"/>
          <ac:spMkLst>
            <pc:docMk/>
            <pc:sldMk cId="1515633443" sldId="808"/>
            <ac:spMk id="28" creationId="{73A9B16A-2A05-4942-9CEA-ECBBD7E735D2}"/>
          </ac:spMkLst>
        </pc:spChg>
        <pc:spChg chg="mod">
          <ac:chgData name="Michael Pyrcz" userId="0efd8a38-3f8e-46fd-9886-7800c0196e80" providerId="ADAL" clId="{FEDE02F6-CDCC-4993-BADE-5F57C38FBEF7}" dt="2019-04-16T21:25:01.382" v="25" actId="20577"/>
          <ac:spMkLst>
            <pc:docMk/>
            <pc:sldMk cId="1515633443" sldId="808"/>
            <ac:spMk id="4099" creationId="{26BADDFC-E66D-442B-84B1-06D739E6E905}"/>
          </ac:spMkLst>
        </pc:spChg>
      </pc:sldChg>
      <pc:sldChg chg="addSp delSp modSp add">
        <pc:chgData name="Michael Pyrcz" userId="0efd8a38-3f8e-46fd-9886-7800c0196e80" providerId="ADAL" clId="{FEDE02F6-CDCC-4993-BADE-5F57C38FBEF7}" dt="2019-04-18T22:45:12.592" v="3694"/>
        <pc:sldMkLst>
          <pc:docMk/>
          <pc:sldMk cId="3423176310" sldId="809"/>
        </pc:sldMkLst>
        <pc:spChg chg="add">
          <ac:chgData name="Michael Pyrcz" userId="0efd8a38-3f8e-46fd-9886-7800c0196e80" providerId="ADAL" clId="{FEDE02F6-CDCC-4993-BADE-5F57C38FBEF7}" dt="2019-04-18T22:45:12.592" v="3694"/>
          <ac:spMkLst>
            <pc:docMk/>
            <pc:sldMk cId="3423176310" sldId="809"/>
            <ac:spMk id="10" creationId="{A8C9AFC4-2FDE-4AB5-96BB-1CD495487EB9}"/>
          </ac:spMkLst>
        </pc:spChg>
        <pc:spChg chg="add">
          <ac:chgData name="Michael Pyrcz" userId="0efd8a38-3f8e-46fd-9886-7800c0196e80" providerId="ADAL" clId="{FEDE02F6-CDCC-4993-BADE-5F57C38FBEF7}" dt="2019-04-18T22:45:12.592" v="3694"/>
          <ac:spMkLst>
            <pc:docMk/>
            <pc:sldMk cId="3423176310" sldId="809"/>
            <ac:spMk id="12" creationId="{6A778342-F8EF-479B-B55A-A3D21D9EF635}"/>
          </ac:spMkLst>
        </pc:spChg>
        <pc:spChg chg="del">
          <ac:chgData name="Michael Pyrcz" userId="0efd8a38-3f8e-46fd-9886-7800c0196e80" providerId="ADAL" clId="{FEDE02F6-CDCC-4993-BADE-5F57C38FBEF7}" dt="2019-04-18T22:45:11.841" v="3693" actId="478"/>
          <ac:spMkLst>
            <pc:docMk/>
            <pc:sldMk cId="3423176310" sldId="809"/>
            <ac:spMk id="13" creationId="{30057814-9A5D-4C42-B1A6-36CF1477A1C1}"/>
          </ac:spMkLst>
        </pc:spChg>
        <pc:spChg chg="add">
          <ac:chgData name="Michael Pyrcz" userId="0efd8a38-3f8e-46fd-9886-7800c0196e80" providerId="ADAL" clId="{FEDE02F6-CDCC-4993-BADE-5F57C38FBEF7}" dt="2019-04-18T22:45:12.592" v="3694"/>
          <ac:spMkLst>
            <pc:docMk/>
            <pc:sldMk cId="3423176310" sldId="809"/>
            <ac:spMk id="14" creationId="{7F7DBBD4-82E2-4123-B7EA-B1A5E84CA586}"/>
          </ac:spMkLst>
        </pc:spChg>
        <pc:spChg chg="del">
          <ac:chgData name="Michael Pyrcz" userId="0efd8a38-3f8e-46fd-9886-7800c0196e80" providerId="ADAL" clId="{FEDE02F6-CDCC-4993-BADE-5F57C38FBEF7}" dt="2019-04-18T22:45:11.841" v="3693" actId="478"/>
          <ac:spMkLst>
            <pc:docMk/>
            <pc:sldMk cId="3423176310" sldId="809"/>
            <ac:spMk id="15" creationId="{73A9B16A-2A05-4942-9CEA-ECBBD7E735D2}"/>
          </ac:spMkLst>
        </pc:spChg>
        <pc:spChg chg="add">
          <ac:chgData name="Michael Pyrcz" userId="0efd8a38-3f8e-46fd-9886-7800c0196e80" providerId="ADAL" clId="{FEDE02F6-CDCC-4993-BADE-5F57C38FBEF7}" dt="2019-04-18T22:45:12.592" v="3694"/>
          <ac:spMkLst>
            <pc:docMk/>
            <pc:sldMk cId="3423176310" sldId="809"/>
            <ac:spMk id="16" creationId="{26606263-3AAA-474E-A345-031A165E169C}"/>
          </ac:spMkLst>
        </pc:spChg>
        <pc:spChg chg="del">
          <ac:chgData name="Michael Pyrcz" userId="0efd8a38-3f8e-46fd-9886-7800c0196e80" providerId="ADAL" clId="{FEDE02F6-CDCC-4993-BADE-5F57C38FBEF7}" dt="2019-04-18T22:45:11.841" v="3693" actId="478"/>
          <ac:spMkLst>
            <pc:docMk/>
            <pc:sldMk cId="3423176310" sldId="809"/>
            <ac:spMk id="17" creationId="{73A9B16A-2A05-4942-9CEA-ECBBD7E735D2}"/>
          </ac:spMkLst>
        </pc:spChg>
        <pc:spChg chg="del">
          <ac:chgData name="Michael Pyrcz" userId="0efd8a38-3f8e-46fd-9886-7800c0196e80" providerId="ADAL" clId="{FEDE02F6-CDCC-4993-BADE-5F57C38FBEF7}" dt="2019-04-18T22:45:11.841" v="3693" actId="478"/>
          <ac:spMkLst>
            <pc:docMk/>
            <pc:sldMk cId="3423176310" sldId="809"/>
            <ac:spMk id="18" creationId="{73A9B16A-2A05-4942-9CEA-ECBBD7E735D2}"/>
          </ac:spMkLst>
        </pc:spChg>
        <pc:spChg chg="add">
          <ac:chgData name="Michael Pyrcz" userId="0efd8a38-3f8e-46fd-9886-7800c0196e80" providerId="ADAL" clId="{FEDE02F6-CDCC-4993-BADE-5F57C38FBEF7}" dt="2019-04-18T22:45:12.592" v="3694"/>
          <ac:spMkLst>
            <pc:docMk/>
            <pc:sldMk cId="3423176310" sldId="809"/>
            <ac:spMk id="19" creationId="{1C3E44F3-DC81-4E43-9CB6-36710D05AB70}"/>
          </ac:spMkLst>
        </pc:spChg>
        <pc:spChg chg="add">
          <ac:chgData name="Michael Pyrcz" userId="0efd8a38-3f8e-46fd-9886-7800c0196e80" providerId="ADAL" clId="{FEDE02F6-CDCC-4993-BADE-5F57C38FBEF7}" dt="2019-04-18T22:45:12.592" v="3694"/>
          <ac:spMkLst>
            <pc:docMk/>
            <pc:sldMk cId="3423176310" sldId="809"/>
            <ac:spMk id="20" creationId="{E6500268-A6F7-4E59-AFED-0B1B7C39CF6A}"/>
          </ac:spMkLst>
        </pc:spChg>
        <pc:spChg chg="del">
          <ac:chgData name="Michael Pyrcz" userId="0efd8a38-3f8e-46fd-9886-7800c0196e80" providerId="ADAL" clId="{FEDE02F6-CDCC-4993-BADE-5F57C38FBEF7}" dt="2019-04-18T22:45:11.841" v="3693" actId="478"/>
          <ac:spMkLst>
            <pc:docMk/>
            <pc:sldMk cId="3423176310" sldId="809"/>
            <ac:spMk id="28" creationId="{73A9B16A-2A05-4942-9CEA-ECBBD7E735D2}"/>
          </ac:spMkLst>
        </pc:spChg>
        <pc:spChg chg="mod">
          <ac:chgData name="Michael Pyrcz" userId="0efd8a38-3f8e-46fd-9886-7800c0196e80" providerId="ADAL" clId="{FEDE02F6-CDCC-4993-BADE-5F57C38FBEF7}" dt="2019-04-16T21:25:12.041" v="27" actId="20577"/>
          <ac:spMkLst>
            <pc:docMk/>
            <pc:sldMk cId="3423176310" sldId="809"/>
            <ac:spMk id="4099" creationId="{26BADDFC-E66D-442B-84B1-06D739E6E905}"/>
          </ac:spMkLst>
        </pc:spChg>
      </pc:sldChg>
      <pc:sldChg chg="addSp delSp add">
        <pc:chgData name="Michael Pyrcz" userId="0efd8a38-3f8e-46fd-9886-7800c0196e80" providerId="ADAL" clId="{FEDE02F6-CDCC-4993-BADE-5F57C38FBEF7}" dt="2019-04-18T22:45:20.471" v="3696"/>
        <pc:sldMkLst>
          <pc:docMk/>
          <pc:sldMk cId="4218120992" sldId="810"/>
        </pc:sldMkLst>
        <pc:spChg chg="add">
          <ac:chgData name="Michael Pyrcz" userId="0efd8a38-3f8e-46fd-9886-7800c0196e80" providerId="ADAL" clId="{FEDE02F6-CDCC-4993-BADE-5F57C38FBEF7}" dt="2019-04-18T22:45:20.471" v="3696"/>
          <ac:spMkLst>
            <pc:docMk/>
            <pc:sldMk cId="4218120992" sldId="810"/>
            <ac:spMk id="10" creationId="{F405F8D8-7595-4A11-8F6E-F1ED8553D15A}"/>
          </ac:spMkLst>
        </pc:spChg>
        <pc:spChg chg="add">
          <ac:chgData name="Michael Pyrcz" userId="0efd8a38-3f8e-46fd-9886-7800c0196e80" providerId="ADAL" clId="{FEDE02F6-CDCC-4993-BADE-5F57C38FBEF7}" dt="2019-04-18T22:45:20.471" v="3696"/>
          <ac:spMkLst>
            <pc:docMk/>
            <pc:sldMk cId="4218120992" sldId="810"/>
            <ac:spMk id="12" creationId="{E13A0E90-EFA2-439D-8A43-B10249A25E16}"/>
          </ac:spMkLst>
        </pc:spChg>
        <pc:spChg chg="del">
          <ac:chgData name="Michael Pyrcz" userId="0efd8a38-3f8e-46fd-9886-7800c0196e80" providerId="ADAL" clId="{FEDE02F6-CDCC-4993-BADE-5F57C38FBEF7}" dt="2019-04-18T22:45:19.662" v="3695" actId="478"/>
          <ac:spMkLst>
            <pc:docMk/>
            <pc:sldMk cId="4218120992" sldId="810"/>
            <ac:spMk id="13" creationId="{30057814-9A5D-4C42-B1A6-36CF1477A1C1}"/>
          </ac:spMkLst>
        </pc:spChg>
        <pc:spChg chg="add">
          <ac:chgData name="Michael Pyrcz" userId="0efd8a38-3f8e-46fd-9886-7800c0196e80" providerId="ADAL" clId="{FEDE02F6-CDCC-4993-BADE-5F57C38FBEF7}" dt="2019-04-18T22:45:20.471" v="3696"/>
          <ac:spMkLst>
            <pc:docMk/>
            <pc:sldMk cId="4218120992" sldId="810"/>
            <ac:spMk id="14" creationId="{0ADFBCF4-931A-4CF8-9EAC-E964315C1471}"/>
          </ac:spMkLst>
        </pc:spChg>
        <pc:spChg chg="del">
          <ac:chgData name="Michael Pyrcz" userId="0efd8a38-3f8e-46fd-9886-7800c0196e80" providerId="ADAL" clId="{FEDE02F6-CDCC-4993-BADE-5F57C38FBEF7}" dt="2019-04-18T22:45:19.662" v="3695" actId="478"/>
          <ac:spMkLst>
            <pc:docMk/>
            <pc:sldMk cId="4218120992" sldId="810"/>
            <ac:spMk id="15" creationId="{73A9B16A-2A05-4942-9CEA-ECBBD7E735D2}"/>
          </ac:spMkLst>
        </pc:spChg>
        <pc:spChg chg="add">
          <ac:chgData name="Michael Pyrcz" userId="0efd8a38-3f8e-46fd-9886-7800c0196e80" providerId="ADAL" clId="{FEDE02F6-CDCC-4993-BADE-5F57C38FBEF7}" dt="2019-04-18T22:45:20.471" v="3696"/>
          <ac:spMkLst>
            <pc:docMk/>
            <pc:sldMk cId="4218120992" sldId="810"/>
            <ac:spMk id="16" creationId="{201A9A59-52FB-4DCE-80C0-EC7C6562ACDD}"/>
          </ac:spMkLst>
        </pc:spChg>
        <pc:spChg chg="del">
          <ac:chgData name="Michael Pyrcz" userId="0efd8a38-3f8e-46fd-9886-7800c0196e80" providerId="ADAL" clId="{FEDE02F6-CDCC-4993-BADE-5F57C38FBEF7}" dt="2019-04-18T22:45:19.662" v="3695" actId="478"/>
          <ac:spMkLst>
            <pc:docMk/>
            <pc:sldMk cId="4218120992" sldId="810"/>
            <ac:spMk id="17" creationId="{73A9B16A-2A05-4942-9CEA-ECBBD7E735D2}"/>
          </ac:spMkLst>
        </pc:spChg>
        <pc:spChg chg="del">
          <ac:chgData name="Michael Pyrcz" userId="0efd8a38-3f8e-46fd-9886-7800c0196e80" providerId="ADAL" clId="{FEDE02F6-CDCC-4993-BADE-5F57C38FBEF7}" dt="2019-04-18T22:45:19.662" v="3695" actId="478"/>
          <ac:spMkLst>
            <pc:docMk/>
            <pc:sldMk cId="4218120992" sldId="810"/>
            <ac:spMk id="18" creationId="{73A9B16A-2A05-4942-9CEA-ECBBD7E735D2}"/>
          </ac:spMkLst>
        </pc:spChg>
        <pc:spChg chg="add">
          <ac:chgData name="Michael Pyrcz" userId="0efd8a38-3f8e-46fd-9886-7800c0196e80" providerId="ADAL" clId="{FEDE02F6-CDCC-4993-BADE-5F57C38FBEF7}" dt="2019-04-18T22:45:20.471" v="3696"/>
          <ac:spMkLst>
            <pc:docMk/>
            <pc:sldMk cId="4218120992" sldId="810"/>
            <ac:spMk id="19" creationId="{C7631873-6B7C-4CEB-9A14-FC7F83C4ED95}"/>
          </ac:spMkLst>
        </pc:spChg>
        <pc:spChg chg="add">
          <ac:chgData name="Michael Pyrcz" userId="0efd8a38-3f8e-46fd-9886-7800c0196e80" providerId="ADAL" clId="{FEDE02F6-CDCC-4993-BADE-5F57C38FBEF7}" dt="2019-04-18T22:45:20.471" v="3696"/>
          <ac:spMkLst>
            <pc:docMk/>
            <pc:sldMk cId="4218120992" sldId="810"/>
            <ac:spMk id="20" creationId="{25921345-2E49-4D71-8BFD-16721B5A0FDA}"/>
          </ac:spMkLst>
        </pc:spChg>
        <pc:spChg chg="del">
          <ac:chgData name="Michael Pyrcz" userId="0efd8a38-3f8e-46fd-9886-7800c0196e80" providerId="ADAL" clId="{FEDE02F6-CDCC-4993-BADE-5F57C38FBEF7}" dt="2019-04-18T22:45:19.662" v="3695" actId="478"/>
          <ac:spMkLst>
            <pc:docMk/>
            <pc:sldMk cId="4218120992" sldId="810"/>
            <ac:spMk id="28" creationId="{73A9B16A-2A05-4942-9CEA-ECBBD7E735D2}"/>
          </ac:spMkLst>
        </pc:spChg>
      </pc:sldChg>
      <pc:sldChg chg="delSp modSp add">
        <pc:chgData name="Michael Pyrcz" userId="0efd8a38-3f8e-46fd-9886-7800c0196e80" providerId="ADAL" clId="{FEDE02F6-CDCC-4993-BADE-5F57C38FBEF7}" dt="2019-04-20T17:38:18.658" v="4954" actId="113"/>
        <pc:sldMkLst>
          <pc:docMk/>
          <pc:sldMk cId="435647426" sldId="811"/>
        </pc:sldMkLst>
        <pc:spChg chg="del">
          <ac:chgData name="Michael Pyrcz" userId="0efd8a38-3f8e-46fd-9886-7800c0196e80" providerId="ADAL" clId="{FEDE02F6-CDCC-4993-BADE-5F57C38FBEF7}" dt="2019-04-16T21:31:39.642" v="151" actId="478"/>
          <ac:spMkLst>
            <pc:docMk/>
            <pc:sldMk cId="435647426" sldId="811"/>
            <ac:spMk id="20" creationId="{95F6DD8F-72BE-4957-9888-441677FFF925}"/>
          </ac:spMkLst>
        </pc:spChg>
        <pc:spChg chg="del">
          <ac:chgData name="Michael Pyrcz" userId="0efd8a38-3f8e-46fd-9886-7800c0196e80" providerId="ADAL" clId="{FEDE02F6-CDCC-4993-BADE-5F57C38FBEF7}" dt="2019-04-16T21:31:39.642" v="151" actId="478"/>
          <ac:spMkLst>
            <pc:docMk/>
            <pc:sldMk cId="435647426" sldId="811"/>
            <ac:spMk id="21" creationId="{95F6DD8F-72BE-4957-9888-441677FFF925}"/>
          </ac:spMkLst>
        </pc:spChg>
        <pc:spChg chg="del">
          <ac:chgData name="Michael Pyrcz" userId="0efd8a38-3f8e-46fd-9886-7800c0196e80" providerId="ADAL" clId="{FEDE02F6-CDCC-4993-BADE-5F57C38FBEF7}" dt="2019-04-16T21:31:39.642" v="151" actId="478"/>
          <ac:spMkLst>
            <pc:docMk/>
            <pc:sldMk cId="435647426" sldId="811"/>
            <ac:spMk id="22" creationId="{95F6DD8F-72BE-4957-9888-441677FFF925}"/>
          </ac:spMkLst>
        </pc:spChg>
        <pc:spChg chg="mod">
          <ac:chgData name="Michael Pyrcz" userId="0efd8a38-3f8e-46fd-9886-7800c0196e80" providerId="ADAL" clId="{FEDE02F6-CDCC-4993-BADE-5F57C38FBEF7}" dt="2019-04-20T17:38:18.658" v="4954" actId="113"/>
          <ac:spMkLst>
            <pc:docMk/>
            <pc:sldMk cId="435647426" sldId="811"/>
            <ac:spMk id="99" creationId="{0BEB4E11-5F0F-4D86-A94D-884C465B2473}"/>
          </ac:spMkLst>
        </pc:spChg>
        <pc:spChg chg="mod">
          <ac:chgData name="Michael Pyrcz" userId="0efd8a38-3f8e-46fd-9886-7800c0196e80" providerId="ADAL" clId="{FEDE02F6-CDCC-4993-BADE-5F57C38FBEF7}" dt="2019-04-16T21:29:13.001" v="84" actId="20577"/>
          <ac:spMkLst>
            <pc:docMk/>
            <pc:sldMk cId="435647426" sldId="811"/>
            <ac:spMk id="14338" creationId="{82331A6D-AE32-46DA-899F-F80BCA55562B}"/>
          </ac:spMkLst>
        </pc:spChg>
        <pc:grpChg chg="del">
          <ac:chgData name="Michael Pyrcz" userId="0efd8a38-3f8e-46fd-9886-7800c0196e80" providerId="ADAL" clId="{FEDE02F6-CDCC-4993-BADE-5F57C38FBEF7}" dt="2019-04-16T21:26:59.742" v="70" actId="478"/>
          <ac:grpSpMkLst>
            <pc:docMk/>
            <pc:sldMk cId="435647426" sldId="811"/>
            <ac:grpSpMk id="8" creationId="{00000000-0000-0000-0000-000000000000}"/>
          </ac:grpSpMkLst>
        </pc:grpChg>
      </pc:sldChg>
      <pc:sldChg chg="addSp delSp modSp add ord">
        <pc:chgData name="Michael Pyrcz" userId="0efd8a38-3f8e-46fd-9886-7800c0196e80" providerId="ADAL" clId="{FEDE02F6-CDCC-4993-BADE-5F57C38FBEF7}" dt="2019-04-20T17:39:13.122" v="4956" actId="20577"/>
        <pc:sldMkLst>
          <pc:docMk/>
          <pc:sldMk cId="3751367321" sldId="812"/>
        </pc:sldMkLst>
        <pc:spChg chg="add mod">
          <ac:chgData name="Michael Pyrcz" userId="0efd8a38-3f8e-46fd-9886-7800c0196e80" providerId="ADAL" clId="{FEDE02F6-CDCC-4993-BADE-5F57C38FBEF7}" dt="2019-04-16T21:39:57.762" v="714" actId="207"/>
          <ac:spMkLst>
            <pc:docMk/>
            <pc:sldMk cId="3751367321" sldId="812"/>
            <ac:spMk id="2" creationId="{74E8B21B-393C-4E17-83AE-641450C4AA69}"/>
          </ac:spMkLst>
        </pc:spChg>
        <pc:spChg chg="add del mod">
          <ac:chgData name="Michael Pyrcz" userId="0efd8a38-3f8e-46fd-9886-7800c0196e80" providerId="ADAL" clId="{FEDE02F6-CDCC-4993-BADE-5F57C38FBEF7}" dt="2019-04-16T21:35:22.742" v="595" actId="478"/>
          <ac:spMkLst>
            <pc:docMk/>
            <pc:sldMk cId="3751367321" sldId="812"/>
            <ac:spMk id="3" creationId="{B290646B-6975-4E37-82D9-1DA85C2CD9BC}"/>
          </ac:spMkLst>
        </pc:spChg>
        <pc:spChg chg="add mod">
          <ac:chgData name="Michael Pyrcz" userId="0efd8a38-3f8e-46fd-9886-7800c0196e80" providerId="ADAL" clId="{FEDE02F6-CDCC-4993-BADE-5F57C38FBEF7}" dt="2019-04-16T21:38:14.742" v="696" actId="122"/>
          <ac:spMkLst>
            <pc:docMk/>
            <pc:sldMk cId="3751367321" sldId="812"/>
            <ac:spMk id="5" creationId="{A6236C00-E78E-4D16-A7FC-DAE5BABFDE84}"/>
          </ac:spMkLst>
        </pc:spChg>
        <pc:spChg chg="add mod">
          <ac:chgData name="Michael Pyrcz" userId="0efd8a38-3f8e-46fd-9886-7800c0196e80" providerId="ADAL" clId="{FEDE02F6-CDCC-4993-BADE-5F57C38FBEF7}" dt="2019-04-16T21:38:14.742" v="696" actId="122"/>
          <ac:spMkLst>
            <pc:docMk/>
            <pc:sldMk cId="3751367321" sldId="812"/>
            <ac:spMk id="6" creationId="{A9A94BDD-3E59-42E9-AFBE-B1F68C8AE6E6}"/>
          </ac:spMkLst>
        </pc:spChg>
        <pc:spChg chg="add mod">
          <ac:chgData name="Michael Pyrcz" userId="0efd8a38-3f8e-46fd-9886-7800c0196e80" providerId="ADAL" clId="{FEDE02F6-CDCC-4993-BADE-5F57C38FBEF7}" dt="2019-04-16T21:38:14.742" v="696" actId="122"/>
          <ac:spMkLst>
            <pc:docMk/>
            <pc:sldMk cId="3751367321" sldId="812"/>
            <ac:spMk id="7" creationId="{55C6D7DD-101F-4673-8B91-7A2F7456D01D}"/>
          </ac:spMkLst>
        </pc:spChg>
        <pc:spChg chg="add mod">
          <ac:chgData name="Michael Pyrcz" userId="0efd8a38-3f8e-46fd-9886-7800c0196e80" providerId="ADAL" clId="{FEDE02F6-CDCC-4993-BADE-5F57C38FBEF7}" dt="2019-04-16T21:38:14.742" v="696" actId="122"/>
          <ac:spMkLst>
            <pc:docMk/>
            <pc:sldMk cId="3751367321" sldId="812"/>
            <ac:spMk id="8" creationId="{1A3CE601-AB4C-4190-87E0-806D621D8629}"/>
          </ac:spMkLst>
        </pc:spChg>
        <pc:spChg chg="add mod">
          <ac:chgData name="Michael Pyrcz" userId="0efd8a38-3f8e-46fd-9886-7800c0196e80" providerId="ADAL" clId="{FEDE02F6-CDCC-4993-BADE-5F57C38FBEF7}" dt="2019-04-20T17:39:13.122" v="4956" actId="20577"/>
          <ac:spMkLst>
            <pc:docMk/>
            <pc:sldMk cId="3751367321" sldId="812"/>
            <ac:spMk id="9" creationId="{1C7576C4-4261-4768-A082-F73E4BF11469}"/>
          </ac:spMkLst>
        </pc:spChg>
        <pc:spChg chg="add mod">
          <ac:chgData name="Michael Pyrcz" userId="0efd8a38-3f8e-46fd-9886-7800c0196e80" providerId="ADAL" clId="{FEDE02F6-CDCC-4993-BADE-5F57C38FBEF7}" dt="2019-04-16T21:41:07.102" v="791" actId="1076"/>
          <ac:spMkLst>
            <pc:docMk/>
            <pc:sldMk cId="3751367321" sldId="812"/>
            <ac:spMk id="10" creationId="{7343DA4E-F8F8-4F4F-82CC-F2C3DA57E3BB}"/>
          </ac:spMkLst>
        </pc:spChg>
        <pc:spChg chg="add mod">
          <ac:chgData name="Michael Pyrcz" userId="0efd8a38-3f8e-46fd-9886-7800c0196e80" providerId="ADAL" clId="{FEDE02F6-CDCC-4993-BADE-5F57C38FBEF7}" dt="2019-04-16T21:38:14.742" v="696" actId="122"/>
          <ac:spMkLst>
            <pc:docMk/>
            <pc:sldMk cId="3751367321" sldId="812"/>
            <ac:spMk id="11" creationId="{11DBEB19-CD7F-4923-AC45-881CCEC660EC}"/>
          </ac:spMkLst>
        </pc:spChg>
        <pc:spChg chg="add mod">
          <ac:chgData name="Michael Pyrcz" userId="0efd8a38-3f8e-46fd-9886-7800c0196e80" providerId="ADAL" clId="{FEDE02F6-CDCC-4993-BADE-5F57C38FBEF7}" dt="2019-04-16T21:41:36.782" v="793" actId="571"/>
          <ac:spMkLst>
            <pc:docMk/>
            <pc:sldMk cId="3751367321" sldId="812"/>
            <ac:spMk id="60" creationId="{74A71DED-08A4-4743-AC17-13E34B40E088}"/>
          </ac:spMkLst>
        </pc:spChg>
        <pc:spChg chg="add mod">
          <ac:chgData name="Michael Pyrcz" userId="0efd8a38-3f8e-46fd-9886-7800c0196e80" providerId="ADAL" clId="{FEDE02F6-CDCC-4993-BADE-5F57C38FBEF7}" dt="2019-04-16T21:41:36.782" v="793" actId="571"/>
          <ac:spMkLst>
            <pc:docMk/>
            <pc:sldMk cId="3751367321" sldId="812"/>
            <ac:spMk id="61" creationId="{74DE559F-7AE3-496C-9111-9A2E01F9CBFD}"/>
          </ac:spMkLst>
        </pc:spChg>
        <pc:spChg chg="mod">
          <ac:chgData name="Michael Pyrcz" userId="0efd8a38-3f8e-46fd-9886-7800c0196e80" providerId="ADAL" clId="{FEDE02F6-CDCC-4993-BADE-5F57C38FBEF7}" dt="2019-04-18T23:23:11.353" v="4323" actId="403"/>
          <ac:spMkLst>
            <pc:docMk/>
            <pc:sldMk cId="3751367321" sldId="812"/>
            <ac:spMk id="99" creationId="{0BEB4E11-5F0F-4D86-A94D-884C465B2473}"/>
          </ac:spMkLst>
        </pc:spChg>
        <pc:spChg chg="mod">
          <ac:chgData name="Michael Pyrcz" userId="0efd8a38-3f8e-46fd-9886-7800c0196e80" providerId="ADAL" clId="{FEDE02F6-CDCC-4993-BADE-5F57C38FBEF7}" dt="2019-04-16T21:40:12.123" v="722" actId="20577"/>
          <ac:spMkLst>
            <pc:docMk/>
            <pc:sldMk cId="3751367321" sldId="812"/>
            <ac:spMk id="14338" creationId="{82331A6D-AE32-46DA-899F-F80BCA55562B}"/>
          </ac:spMkLst>
        </pc:spChg>
        <pc:spChg chg="add mod">
          <ac:chgData name="Michael Pyrcz" userId="0efd8a38-3f8e-46fd-9886-7800c0196e80" providerId="ADAL" clId="{FEDE02F6-CDCC-4993-BADE-5F57C38FBEF7}" dt="2019-04-16T21:41:07.102" v="791" actId="1076"/>
          <ac:spMkLst>
            <pc:docMk/>
            <pc:sldMk cId="3751367321" sldId="812"/>
            <ac:spMk id="14343" creationId="{5971D177-D6F2-4623-8189-251E1D7FDC42}"/>
          </ac:spMkLst>
        </pc:spChg>
        <pc:spChg chg="add mod">
          <ac:chgData name="Michael Pyrcz" userId="0efd8a38-3f8e-46fd-9886-7800c0196e80" providerId="ADAL" clId="{FEDE02F6-CDCC-4993-BADE-5F57C38FBEF7}" dt="2019-04-16T21:40:55.016" v="790" actId="1076"/>
          <ac:spMkLst>
            <pc:docMk/>
            <pc:sldMk cId="3751367321" sldId="812"/>
            <ac:spMk id="14358" creationId="{A62F11D0-D89A-4A5A-BD82-8413452EE07E}"/>
          </ac:spMkLst>
        </pc:spChg>
        <pc:spChg chg="add del">
          <ac:chgData name="Michael Pyrcz" userId="0efd8a38-3f8e-46fd-9886-7800c0196e80" providerId="ADAL" clId="{FEDE02F6-CDCC-4993-BADE-5F57C38FBEF7}" dt="2019-04-16T21:57:19.753" v="1714"/>
          <ac:spMkLst>
            <pc:docMk/>
            <pc:sldMk cId="3751367321" sldId="812"/>
            <ac:spMk id="14365" creationId="{11845362-F8AF-4027-A1E3-9BC767F4FFFC}"/>
          </ac:spMkLst>
        </pc:spChg>
        <pc:grpChg chg="add mod">
          <ac:chgData name="Michael Pyrcz" userId="0efd8a38-3f8e-46fd-9886-7800c0196e80" providerId="ADAL" clId="{FEDE02F6-CDCC-4993-BADE-5F57C38FBEF7}" dt="2019-04-18T23:22:51.760" v="4319" actId="1038"/>
          <ac:grpSpMkLst>
            <pc:docMk/>
            <pc:sldMk cId="3751367321" sldId="812"/>
            <ac:grpSpMk id="14344" creationId="{4E31903C-0C0A-40F1-9E4F-0B1CD2E16C9B}"/>
          </ac:grpSpMkLst>
        </pc:grpChg>
        <pc:cxnChg chg="add mod">
          <ac:chgData name="Michael Pyrcz" userId="0efd8a38-3f8e-46fd-9886-7800c0196e80" providerId="ADAL" clId="{FEDE02F6-CDCC-4993-BADE-5F57C38FBEF7}" dt="2019-04-16T21:39:49.762" v="713" actId="403"/>
          <ac:cxnSpMkLst>
            <pc:docMk/>
            <pc:sldMk cId="3751367321" sldId="812"/>
            <ac:cxnSpMk id="12" creationId="{E39951A1-44E3-4155-9A8F-FB071F804061}"/>
          </ac:cxnSpMkLst>
        </pc:cxnChg>
        <pc:cxnChg chg="add mod">
          <ac:chgData name="Michael Pyrcz" userId="0efd8a38-3f8e-46fd-9886-7800c0196e80" providerId="ADAL" clId="{FEDE02F6-CDCC-4993-BADE-5F57C38FBEF7}" dt="2019-04-16T21:39:49.762" v="713" actId="403"/>
          <ac:cxnSpMkLst>
            <pc:docMk/>
            <pc:sldMk cId="3751367321" sldId="812"/>
            <ac:cxnSpMk id="14" creationId="{212771A5-CBBA-4178-860C-11A83B3F596B}"/>
          </ac:cxnSpMkLst>
        </pc:cxnChg>
        <pc:cxnChg chg="add mod">
          <ac:chgData name="Michael Pyrcz" userId="0efd8a38-3f8e-46fd-9886-7800c0196e80" providerId="ADAL" clId="{FEDE02F6-CDCC-4993-BADE-5F57C38FBEF7}" dt="2019-04-16T21:37:58.152" v="692" actId="164"/>
          <ac:cxnSpMkLst>
            <pc:docMk/>
            <pc:sldMk cId="3751367321" sldId="812"/>
            <ac:cxnSpMk id="16" creationId="{A51F53AF-BD58-457E-9B46-4736568A7997}"/>
          </ac:cxnSpMkLst>
        </pc:cxnChg>
        <pc:cxnChg chg="add mod">
          <ac:chgData name="Michael Pyrcz" userId="0efd8a38-3f8e-46fd-9886-7800c0196e80" providerId="ADAL" clId="{FEDE02F6-CDCC-4993-BADE-5F57C38FBEF7}" dt="2019-04-16T21:37:58.152" v="692" actId="164"/>
          <ac:cxnSpMkLst>
            <pc:docMk/>
            <pc:sldMk cId="3751367321" sldId="812"/>
            <ac:cxnSpMk id="18" creationId="{98E923F9-7DF1-4035-8CA3-36ECEFCDE3ED}"/>
          </ac:cxnSpMkLst>
        </pc:cxnChg>
        <pc:cxnChg chg="add mod">
          <ac:chgData name="Michael Pyrcz" userId="0efd8a38-3f8e-46fd-9886-7800c0196e80" providerId="ADAL" clId="{FEDE02F6-CDCC-4993-BADE-5F57C38FBEF7}" dt="2019-04-16T21:37:58.152" v="692" actId="164"/>
          <ac:cxnSpMkLst>
            <pc:docMk/>
            <pc:sldMk cId="3751367321" sldId="812"/>
            <ac:cxnSpMk id="20" creationId="{7B1DB80E-D989-4A7A-A064-0534F181603F}"/>
          </ac:cxnSpMkLst>
        </pc:cxnChg>
        <pc:cxnChg chg="add mod">
          <ac:chgData name="Michael Pyrcz" userId="0efd8a38-3f8e-46fd-9886-7800c0196e80" providerId="ADAL" clId="{FEDE02F6-CDCC-4993-BADE-5F57C38FBEF7}" dt="2019-04-20T17:39:13.122" v="4956" actId="20577"/>
          <ac:cxnSpMkLst>
            <pc:docMk/>
            <pc:sldMk cId="3751367321" sldId="812"/>
            <ac:cxnSpMk id="22" creationId="{E0A0A805-62AD-4B7D-8E42-E70008250E84}"/>
          </ac:cxnSpMkLst>
        </pc:cxnChg>
        <pc:cxnChg chg="add del mod">
          <ac:chgData name="Michael Pyrcz" userId="0efd8a38-3f8e-46fd-9886-7800c0196e80" providerId="ADAL" clId="{FEDE02F6-CDCC-4993-BADE-5F57C38FBEF7}" dt="2019-04-16T21:36:33.692" v="608" actId="478"/>
          <ac:cxnSpMkLst>
            <pc:docMk/>
            <pc:sldMk cId="3751367321" sldId="812"/>
            <ac:cxnSpMk id="25" creationId="{68D3F5E2-0DF9-4F48-8460-2F2B5356532E}"/>
          </ac:cxnSpMkLst>
        </pc:cxnChg>
        <pc:cxnChg chg="add mod">
          <ac:chgData name="Michael Pyrcz" userId="0efd8a38-3f8e-46fd-9886-7800c0196e80" providerId="ADAL" clId="{FEDE02F6-CDCC-4993-BADE-5F57C38FBEF7}" dt="2019-04-16T21:38:24.722" v="697" actId="14100"/>
          <ac:cxnSpMkLst>
            <pc:docMk/>
            <pc:sldMk cId="3751367321" sldId="812"/>
            <ac:cxnSpMk id="27" creationId="{9BC7CD8D-214E-4C68-B636-6B68587ECDEB}"/>
          </ac:cxnSpMkLst>
        </pc:cxnChg>
        <pc:cxnChg chg="add mod">
          <ac:chgData name="Michael Pyrcz" userId="0efd8a38-3f8e-46fd-9886-7800c0196e80" providerId="ADAL" clId="{FEDE02F6-CDCC-4993-BADE-5F57C38FBEF7}" dt="2019-04-20T17:39:13.122" v="4956" actId="20577"/>
          <ac:cxnSpMkLst>
            <pc:docMk/>
            <pc:sldMk cId="3751367321" sldId="812"/>
            <ac:cxnSpMk id="31" creationId="{C4F305A6-448E-4A37-AD3F-B84321CE8854}"/>
          </ac:cxnSpMkLst>
        </pc:cxnChg>
        <pc:cxnChg chg="add mod">
          <ac:chgData name="Michael Pyrcz" userId="0efd8a38-3f8e-46fd-9886-7800c0196e80" providerId="ADAL" clId="{FEDE02F6-CDCC-4993-BADE-5F57C38FBEF7}" dt="2019-04-20T17:39:13.122" v="4956" actId="20577"/>
          <ac:cxnSpMkLst>
            <pc:docMk/>
            <pc:sldMk cId="3751367321" sldId="812"/>
            <ac:cxnSpMk id="14337" creationId="{ECF0247D-B5AC-4FDA-B902-C98EB0F98E32}"/>
          </ac:cxnSpMkLst>
        </pc:cxnChg>
        <pc:cxnChg chg="add mod">
          <ac:chgData name="Michael Pyrcz" userId="0efd8a38-3f8e-46fd-9886-7800c0196e80" providerId="ADAL" clId="{FEDE02F6-CDCC-4993-BADE-5F57C38FBEF7}" dt="2019-04-16T21:39:49.762" v="713" actId="403"/>
          <ac:cxnSpMkLst>
            <pc:docMk/>
            <pc:sldMk cId="3751367321" sldId="812"/>
            <ac:cxnSpMk id="14340" creationId="{902A34AA-530D-4798-840A-F76AE8985FE9}"/>
          </ac:cxnSpMkLst>
        </pc:cxnChg>
        <pc:cxnChg chg="add mod">
          <ac:chgData name="Michael Pyrcz" userId="0efd8a38-3f8e-46fd-9886-7800c0196e80" providerId="ADAL" clId="{FEDE02F6-CDCC-4993-BADE-5F57C38FBEF7}" dt="2019-04-16T21:41:07.102" v="791" actId="1076"/>
          <ac:cxnSpMkLst>
            <pc:docMk/>
            <pc:sldMk cId="3751367321" sldId="812"/>
            <ac:cxnSpMk id="14342" creationId="{B8C22742-5659-4465-8B70-8602F18BD5B0}"/>
          </ac:cxnSpMkLst>
        </pc:cxnChg>
        <pc:cxnChg chg="add mod">
          <ac:chgData name="Michael Pyrcz" userId="0efd8a38-3f8e-46fd-9886-7800c0196e80" providerId="ADAL" clId="{FEDE02F6-CDCC-4993-BADE-5F57C38FBEF7}" dt="2019-04-18T23:23:00.032" v="4320" actId="14100"/>
          <ac:cxnSpMkLst>
            <pc:docMk/>
            <pc:sldMk cId="3751367321" sldId="812"/>
            <ac:cxnSpMk id="14364" creationId="{D9F28002-BF77-410B-848B-0BF2233C81E9}"/>
          </ac:cxnSpMkLst>
        </pc:cxnChg>
      </pc:sldChg>
      <pc:sldChg chg="addSp modSp add">
        <pc:chgData name="Michael Pyrcz" userId="0efd8a38-3f8e-46fd-9886-7800c0196e80" providerId="ADAL" clId="{FEDE02F6-CDCC-4993-BADE-5F57C38FBEF7}" dt="2019-04-20T17:39:45.499" v="4981" actId="20577"/>
        <pc:sldMkLst>
          <pc:docMk/>
          <pc:sldMk cId="3973260230" sldId="814"/>
        </pc:sldMkLst>
        <pc:spChg chg="add mod">
          <ac:chgData name="Michael Pyrcz" userId="0efd8a38-3f8e-46fd-9886-7800c0196e80" providerId="ADAL" clId="{FEDE02F6-CDCC-4993-BADE-5F57C38FBEF7}" dt="2019-04-16T22:01:00.112" v="1758" actId="1076"/>
          <ac:spMkLst>
            <pc:docMk/>
            <pc:sldMk cId="3973260230" sldId="814"/>
            <ac:spMk id="2" creationId="{04CE8096-BF6D-4B77-8E38-CFEC19C68A2C}"/>
          </ac:spMkLst>
        </pc:spChg>
        <pc:spChg chg="mod">
          <ac:chgData name="Michael Pyrcz" userId="0efd8a38-3f8e-46fd-9886-7800c0196e80" providerId="ADAL" clId="{FEDE02F6-CDCC-4993-BADE-5F57C38FBEF7}" dt="2019-04-16T21:58:56.912" v="1736"/>
          <ac:spMkLst>
            <pc:docMk/>
            <pc:sldMk cId="3973260230" sldId="814"/>
            <ac:spMk id="3" creationId="{8CE6A080-931A-49A1-88E3-D2ED5F4589B4}"/>
          </ac:spMkLst>
        </pc:spChg>
        <pc:spChg chg="add mod">
          <ac:chgData name="Michael Pyrcz" userId="0efd8a38-3f8e-46fd-9886-7800c0196e80" providerId="ADAL" clId="{FEDE02F6-CDCC-4993-BADE-5F57C38FBEF7}" dt="2019-04-16T22:01:17.816" v="1784" actId="1076"/>
          <ac:spMkLst>
            <pc:docMk/>
            <pc:sldMk cId="3973260230" sldId="814"/>
            <ac:spMk id="24" creationId="{35AF880C-B7E8-4F12-98AF-EDDF832A560D}"/>
          </ac:spMkLst>
        </pc:spChg>
        <pc:spChg chg="mod">
          <ac:chgData name="Michael Pyrcz" userId="0efd8a38-3f8e-46fd-9886-7800c0196e80" providerId="ADAL" clId="{FEDE02F6-CDCC-4993-BADE-5F57C38FBEF7}" dt="2019-04-16T21:57:03.562" v="1710" actId="20577"/>
          <ac:spMkLst>
            <pc:docMk/>
            <pc:sldMk cId="3973260230" sldId="814"/>
            <ac:spMk id="32" creationId="{1EFB2AF9-F229-4F95-BC30-E0ECCBED3E7B}"/>
          </ac:spMkLst>
        </pc:spChg>
        <pc:spChg chg="mod">
          <ac:chgData name="Michael Pyrcz" userId="0efd8a38-3f8e-46fd-9886-7800c0196e80" providerId="ADAL" clId="{FEDE02F6-CDCC-4993-BADE-5F57C38FBEF7}" dt="2019-04-16T21:57:12.413" v="1712" actId="1076"/>
          <ac:spMkLst>
            <pc:docMk/>
            <pc:sldMk cId="3973260230" sldId="814"/>
            <ac:spMk id="33" creationId="{FBC15403-7124-44F4-A12D-39E120190CD6}"/>
          </ac:spMkLst>
        </pc:spChg>
        <pc:spChg chg="mod">
          <ac:chgData name="Michael Pyrcz" userId="0efd8a38-3f8e-46fd-9886-7800c0196e80" providerId="ADAL" clId="{FEDE02F6-CDCC-4993-BADE-5F57C38FBEF7}" dt="2019-04-16T22:01:40.042" v="1798" actId="20577"/>
          <ac:spMkLst>
            <pc:docMk/>
            <pc:sldMk cId="3973260230" sldId="814"/>
            <ac:spMk id="35" creationId="{2996F0D0-D7B4-4075-82C7-6A7F8BE1BB74}"/>
          </ac:spMkLst>
        </pc:spChg>
        <pc:spChg chg="mod">
          <ac:chgData name="Michael Pyrcz" userId="0efd8a38-3f8e-46fd-9886-7800c0196e80" providerId="ADAL" clId="{FEDE02F6-CDCC-4993-BADE-5F57C38FBEF7}" dt="2019-04-16T22:09:45.923" v="2413" actId="1076"/>
          <ac:spMkLst>
            <pc:docMk/>
            <pc:sldMk cId="3973260230" sldId="814"/>
            <ac:spMk id="36" creationId="{F08460AB-E03F-48EA-89DE-EB8F35130011}"/>
          </ac:spMkLst>
        </pc:spChg>
        <pc:spChg chg="mod">
          <ac:chgData name="Michael Pyrcz" userId="0efd8a38-3f8e-46fd-9886-7800c0196e80" providerId="ADAL" clId="{FEDE02F6-CDCC-4993-BADE-5F57C38FBEF7}" dt="2019-04-16T22:09:58.473" v="2425" actId="6549"/>
          <ac:spMkLst>
            <pc:docMk/>
            <pc:sldMk cId="3973260230" sldId="814"/>
            <ac:spMk id="37" creationId="{451B5407-6CAD-4C16-925D-3ECD1FB93478}"/>
          </ac:spMkLst>
        </pc:spChg>
        <pc:spChg chg="mod ord">
          <ac:chgData name="Michael Pyrcz" userId="0efd8a38-3f8e-46fd-9886-7800c0196e80" providerId="ADAL" clId="{FEDE02F6-CDCC-4993-BADE-5F57C38FBEF7}" dt="2019-04-20T17:39:45.499" v="4981" actId="20577"/>
          <ac:spMkLst>
            <pc:docMk/>
            <pc:sldMk cId="3973260230" sldId="814"/>
            <ac:spMk id="99" creationId="{0BEB4E11-5F0F-4D86-A94D-884C465B2473}"/>
          </ac:spMkLst>
        </pc:spChg>
        <pc:grpChg chg="mod">
          <ac:chgData name="Michael Pyrcz" userId="0efd8a38-3f8e-46fd-9886-7800c0196e80" providerId="ADAL" clId="{FEDE02F6-CDCC-4993-BADE-5F57C38FBEF7}" dt="2019-04-16T21:58:56.912" v="1736"/>
          <ac:grpSpMkLst>
            <pc:docMk/>
            <pc:sldMk cId="3973260230" sldId="814"/>
            <ac:grpSpMk id="15" creationId="{CD075F12-4BB4-4DDA-80F7-21C369B58010}"/>
          </ac:grpSpMkLst>
        </pc:grpChg>
        <pc:cxnChg chg="add mod">
          <ac:chgData name="Michael Pyrcz" userId="0efd8a38-3f8e-46fd-9886-7800c0196e80" providerId="ADAL" clId="{FEDE02F6-CDCC-4993-BADE-5F57C38FBEF7}" dt="2019-04-16T22:00:36.003" v="1754" actId="14100"/>
          <ac:cxnSpMkLst>
            <pc:docMk/>
            <pc:sldMk cId="3973260230" sldId="814"/>
            <ac:cxnSpMk id="5" creationId="{77AC66D7-59CF-433A-96E1-C7637C09A01F}"/>
          </ac:cxnSpMkLst>
        </pc:cxnChg>
      </pc:sldChg>
      <pc:sldChg chg="modSp add">
        <pc:chgData name="Michael Pyrcz" userId="0efd8a38-3f8e-46fd-9886-7800c0196e80" providerId="ADAL" clId="{FEDE02F6-CDCC-4993-BADE-5F57C38FBEF7}" dt="2019-04-18T22:56:03.400" v="3954" actId="20577"/>
        <pc:sldMkLst>
          <pc:docMk/>
          <pc:sldMk cId="3033700588" sldId="815"/>
        </pc:sldMkLst>
        <pc:spChg chg="mod">
          <ac:chgData name="Michael Pyrcz" userId="0efd8a38-3f8e-46fd-9886-7800c0196e80" providerId="ADAL" clId="{FEDE02F6-CDCC-4993-BADE-5F57C38FBEF7}" dt="2019-04-18T22:56:03.400" v="3954" actId="20577"/>
          <ac:spMkLst>
            <pc:docMk/>
            <pc:sldMk cId="3033700588" sldId="815"/>
            <ac:spMk id="99" creationId="{0BEB4E11-5F0F-4D86-A94D-884C465B2473}"/>
          </ac:spMkLst>
        </pc:spChg>
      </pc:sldChg>
      <pc:sldChg chg="modSp add">
        <pc:chgData name="Michael Pyrcz" userId="0efd8a38-3f8e-46fd-9886-7800c0196e80" providerId="ADAL" clId="{FEDE02F6-CDCC-4993-BADE-5F57C38FBEF7}" dt="2019-04-20T17:41:10.450" v="5074" actId="20577"/>
        <pc:sldMkLst>
          <pc:docMk/>
          <pc:sldMk cId="2728618440" sldId="816"/>
        </pc:sldMkLst>
        <pc:spChg chg="mod">
          <ac:chgData name="Michael Pyrcz" userId="0efd8a38-3f8e-46fd-9886-7800c0196e80" providerId="ADAL" clId="{FEDE02F6-CDCC-4993-BADE-5F57C38FBEF7}" dt="2019-04-16T22:05:01.693" v="2049" actId="1076"/>
          <ac:spMkLst>
            <pc:docMk/>
            <pc:sldMk cId="2728618440" sldId="816"/>
            <ac:spMk id="13" creationId="{9D9864D0-89F5-401A-8C8D-A553A94C3FD9}"/>
          </ac:spMkLst>
        </pc:spChg>
        <pc:spChg chg="mod">
          <ac:chgData name="Michael Pyrcz" userId="0efd8a38-3f8e-46fd-9886-7800c0196e80" providerId="ADAL" clId="{FEDE02F6-CDCC-4993-BADE-5F57C38FBEF7}" dt="2019-04-20T17:41:10.450" v="5074" actId="20577"/>
          <ac:spMkLst>
            <pc:docMk/>
            <pc:sldMk cId="2728618440" sldId="816"/>
            <ac:spMk id="32" creationId="{1EFB2AF9-F229-4F95-BC30-E0ECCBED3E7B}"/>
          </ac:spMkLst>
        </pc:spChg>
        <pc:spChg chg="mod">
          <ac:chgData name="Michael Pyrcz" userId="0efd8a38-3f8e-46fd-9886-7800c0196e80" providerId="ADAL" clId="{FEDE02F6-CDCC-4993-BADE-5F57C38FBEF7}" dt="2019-04-20T17:40:36.450" v="5040" actId="1035"/>
          <ac:spMkLst>
            <pc:docMk/>
            <pc:sldMk cId="2728618440" sldId="816"/>
            <ac:spMk id="33" creationId="{FBC15403-7124-44F4-A12D-39E120190CD6}"/>
          </ac:spMkLst>
        </pc:spChg>
        <pc:spChg chg="mod">
          <ac:chgData name="Michael Pyrcz" userId="0efd8a38-3f8e-46fd-9886-7800c0196e80" providerId="ADAL" clId="{FEDE02F6-CDCC-4993-BADE-5F57C38FBEF7}" dt="2019-04-18T22:46:14.812" v="3704" actId="403"/>
          <ac:spMkLst>
            <pc:docMk/>
            <pc:sldMk cId="2728618440" sldId="816"/>
            <ac:spMk id="99" creationId="{0BEB4E11-5F0F-4D86-A94D-884C465B2473}"/>
          </ac:spMkLst>
        </pc:spChg>
      </pc:sldChg>
      <pc:sldChg chg="modSp add">
        <pc:chgData name="Michael Pyrcz" userId="0efd8a38-3f8e-46fd-9886-7800c0196e80" providerId="ADAL" clId="{FEDE02F6-CDCC-4993-BADE-5F57C38FBEF7}" dt="2019-04-20T17:53:47.237" v="5865" actId="20577"/>
        <pc:sldMkLst>
          <pc:docMk/>
          <pc:sldMk cId="2257646711" sldId="818"/>
        </pc:sldMkLst>
        <pc:spChg chg="mod">
          <ac:chgData name="Michael Pyrcz" userId="0efd8a38-3f8e-46fd-9886-7800c0196e80" providerId="ADAL" clId="{FEDE02F6-CDCC-4993-BADE-5F57C38FBEF7}" dt="2019-04-20T17:53:47.237" v="5865" actId="20577"/>
          <ac:spMkLst>
            <pc:docMk/>
            <pc:sldMk cId="2257646711" sldId="818"/>
            <ac:spMk id="38" creationId="{00000000-0000-0000-0000-000000000000}"/>
          </ac:spMkLst>
        </pc:spChg>
      </pc:sldChg>
      <pc:sldChg chg="addSp delSp modSp add">
        <pc:chgData name="Michael Pyrcz" userId="0efd8a38-3f8e-46fd-9886-7800c0196e80" providerId="ADAL" clId="{FEDE02F6-CDCC-4993-BADE-5F57C38FBEF7}" dt="2019-04-20T17:58:37.026" v="6013" actId="20577"/>
        <pc:sldMkLst>
          <pc:docMk/>
          <pc:sldMk cId="2989744528" sldId="819"/>
        </pc:sldMkLst>
        <pc:spChg chg="add del mod">
          <ac:chgData name="Michael Pyrcz" userId="0efd8a38-3f8e-46fd-9886-7800c0196e80" providerId="ADAL" clId="{FEDE02F6-CDCC-4993-BADE-5F57C38FBEF7}" dt="2019-04-16T22:25:51.554" v="2555" actId="478"/>
          <ac:spMkLst>
            <pc:docMk/>
            <pc:sldMk cId="2989744528" sldId="819"/>
            <ac:spMk id="4" creationId="{94BDB2A4-F227-4D53-85D5-B4A5473E874F}"/>
          </ac:spMkLst>
        </pc:spChg>
        <pc:spChg chg="add mod">
          <ac:chgData name="Michael Pyrcz" userId="0efd8a38-3f8e-46fd-9886-7800c0196e80" providerId="ADAL" clId="{FEDE02F6-CDCC-4993-BADE-5F57C38FBEF7}" dt="2019-04-16T22:25:36.343" v="2552"/>
          <ac:spMkLst>
            <pc:docMk/>
            <pc:sldMk cId="2989744528" sldId="819"/>
            <ac:spMk id="5" creationId="{F356ECEB-3C02-4B5B-ABF2-7CB73C5880AA}"/>
          </ac:spMkLst>
        </pc:spChg>
        <pc:spChg chg="add mod">
          <ac:chgData name="Michael Pyrcz" userId="0efd8a38-3f8e-46fd-9886-7800c0196e80" providerId="ADAL" clId="{FEDE02F6-CDCC-4993-BADE-5F57C38FBEF7}" dt="2019-04-20T17:58:37.026" v="6013" actId="20577"/>
          <ac:spMkLst>
            <pc:docMk/>
            <pc:sldMk cId="2989744528" sldId="819"/>
            <ac:spMk id="6" creationId="{8D0994C9-D29F-4422-97E9-FE9C188B64D7}"/>
          </ac:spMkLst>
        </pc:spChg>
        <pc:spChg chg="add mod">
          <ac:chgData name="Michael Pyrcz" userId="0efd8a38-3f8e-46fd-9886-7800c0196e80" providerId="ADAL" clId="{FEDE02F6-CDCC-4993-BADE-5F57C38FBEF7}" dt="2019-04-16T22:29:31.023" v="2953" actId="404"/>
          <ac:spMkLst>
            <pc:docMk/>
            <pc:sldMk cId="2989744528" sldId="819"/>
            <ac:spMk id="8" creationId="{C5B0CBE4-01C5-440E-8672-473D572596F4}"/>
          </ac:spMkLst>
        </pc:spChg>
        <pc:spChg chg="add mod">
          <ac:chgData name="Michael Pyrcz" userId="0efd8a38-3f8e-46fd-9886-7800c0196e80" providerId="ADAL" clId="{FEDE02F6-CDCC-4993-BADE-5F57C38FBEF7}" dt="2019-04-16T22:29:31.023" v="2953" actId="404"/>
          <ac:spMkLst>
            <pc:docMk/>
            <pc:sldMk cId="2989744528" sldId="819"/>
            <ac:spMk id="11" creationId="{D937EB79-DE44-4B3E-B717-E8AA43DF83F7}"/>
          </ac:spMkLst>
        </pc:spChg>
        <pc:spChg chg="add mod">
          <ac:chgData name="Michael Pyrcz" userId="0efd8a38-3f8e-46fd-9886-7800c0196e80" providerId="ADAL" clId="{FEDE02F6-CDCC-4993-BADE-5F57C38FBEF7}" dt="2019-04-16T22:29:31.023" v="2953" actId="404"/>
          <ac:spMkLst>
            <pc:docMk/>
            <pc:sldMk cId="2989744528" sldId="819"/>
            <ac:spMk id="12" creationId="{FF0C5F27-E0BC-4098-805F-44CBD7EAD1BD}"/>
          </ac:spMkLst>
        </pc:spChg>
        <pc:spChg chg="del">
          <ac:chgData name="Michael Pyrcz" userId="0efd8a38-3f8e-46fd-9886-7800c0196e80" providerId="ADAL" clId="{FEDE02F6-CDCC-4993-BADE-5F57C38FBEF7}" dt="2019-04-16T22:20:17.483" v="2546" actId="478"/>
          <ac:spMkLst>
            <pc:docMk/>
            <pc:sldMk cId="2989744528" sldId="819"/>
            <ac:spMk id="38" creationId="{00000000-0000-0000-0000-000000000000}"/>
          </ac:spMkLst>
        </pc:spChg>
        <pc:spChg chg="mod">
          <ac:chgData name="Michael Pyrcz" userId="0efd8a38-3f8e-46fd-9886-7800c0196e80" providerId="ADAL" clId="{FEDE02F6-CDCC-4993-BADE-5F57C38FBEF7}" dt="2019-04-16T22:20:08.962" v="2545" actId="20577"/>
          <ac:spMkLst>
            <pc:docMk/>
            <pc:sldMk cId="2989744528" sldId="819"/>
            <ac:spMk id="14338" creationId="{82331A6D-AE32-46DA-899F-F80BCA55562B}"/>
          </ac:spMkLst>
        </pc:spChg>
        <pc:grpChg chg="add mod">
          <ac:chgData name="Michael Pyrcz" userId="0efd8a38-3f8e-46fd-9886-7800c0196e80" providerId="ADAL" clId="{FEDE02F6-CDCC-4993-BADE-5F57C38FBEF7}" dt="2019-04-16T22:29:27.674" v="2950" actId="1076"/>
          <ac:grpSpMkLst>
            <pc:docMk/>
            <pc:sldMk cId="2989744528" sldId="819"/>
            <ac:grpSpMk id="7" creationId="{DCB77364-96DC-4099-AC30-77590CF4B942}"/>
          </ac:grpSpMkLst>
        </pc:grpChg>
        <pc:picChg chg="add">
          <ac:chgData name="Michael Pyrcz" userId="0efd8a38-3f8e-46fd-9886-7800c0196e80" providerId="ADAL" clId="{FEDE02F6-CDCC-4993-BADE-5F57C38FBEF7}" dt="2019-04-16T22:29:21.523" v="2947"/>
          <ac:picMkLst>
            <pc:docMk/>
            <pc:sldMk cId="2989744528" sldId="819"/>
            <ac:picMk id="9" creationId="{C095455C-6DF5-43F0-BE87-B060E385EE49}"/>
          </ac:picMkLst>
        </pc:picChg>
        <pc:picChg chg="add">
          <ac:chgData name="Michael Pyrcz" userId="0efd8a38-3f8e-46fd-9886-7800c0196e80" providerId="ADAL" clId="{FEDE02F6-CDCC-4993-BADE-5F57C38FBEF7}" dt="2019-04-16T22:29:21.523" v="2947"/>
          <ac:picMkLst>
            <pc:docMk/>
            <pc:sldMk cId="2989744528" sldId="819"/>
            <ac:picMk id="10" creationId="{68C8242E-D45B-4ECB-B210-6F4DA03585A4}"/>
          </ac:picMkLst>
        </pc:picChg>
      </pc:sldChg>
      <pc:sldChg chg="addSp modSp add">
        <pc:chgData name="Michael Pyrcz" userId="0efd8a38-3f8e-46fd-9886-7800c0196e80" providerId="ADAL" clId="{FEDE02F6-CDCC-4993-BADE-5F57C38FBEF7}" dt="2019-04-20T17:58:42.946" v="6019" actId="20577"/>
        <pc:sldMkLst>
          <pc:docMk/>
          <pc:sldMk cId="2386053356" sldId="820"/>
        </pc:sldMkLst>
        <pc:spChg chg="mod">
          <ac:chgData name="Michael Pyrcz" userId="0efd8a38-3f8e-46fd-9886-7800c0196e80" providerId="ADAL" clId="{FEDE02F6-CDCC-4993-BADE-5F57C38FBEF7}" dt="2019-04-20T17:58:42.946" v="6019" actId="20577"/>
          <ac:spMkLst>
            <pc:docMk/>
            <pc:sldMk cId="2386053356" sldId="820"/>
            <ac:spMk id="6" creationId="{8D0994C9-D29F-4422-97E9-FE9C188B64D7}"/>
          </ac:spMkLst>
        </pc:spChg>
        <pc:spChg chg="add mod">
          <ac:chgData name="Michael Pyrcz" userId="0efd8a38-3f8e-46fd-9886-7800c0196e80" providerId="ADAL" clId="{FEDE02F6-CDCC-4993-BADE-5F57C38FBEF7}" dt="2019-04-16T22:28:33.676" v="2939" actId="1076"/>
          <ac:spMkLst>
            <pc:docMk/>
            <pc:sldMk cId="2386053356" sldId="820"/>
            <ac:spMk id="9" creationId="{EF537093-8AF7-44E2-A75A-59747624243D}"/>
          </ac:spMkLst>
        </pc:spChg>
        <pc:spChg chg="add mod">
          <ac:chgData name="Michael Pyrcz" userId="0efd8a38-3f8e-46fd-9886-7800c0196e80" providerId="ADAL" clId="{FEDE02F6-CDCC-4993-BADE-5F57C38FBEF7}" dt="2019-04-16T22:28:43.303" v="2942" actId="1076"/>
          <ac:spMkLst>
            <pc:docMk/>
            <pc:sldMk cId="2386053356" sldId="820"/>
            <ac:spMk id="10" creationId="{520D8C53-2D1C-4F73-A548-18F208A50EA0}"/>
          </ac:spMkLst>
        </pc:spChg>
        <pc:picChg chg="add mod">
          <ac:chgData name="Michael Pyrcz" userId="0efd8a38-3f8e-46fd-9886-7800c0196e80" providerId="ADAL" clId="{FEDE02F6-CDCC-4993-BADE-5F57C38FBEF7}" dt="2019-04-16T22:28:31.267" v="2938" actId="1076"/>
          <ac:picMkLst>
            <pc:docMk/>
            <pc:sldMk cId="2386053356" sldId="820"/>
            <ac:picMk id="7" creationId="{95897B28-D513-4546-9EA9-1A35AC19ABCD}"/>
          </ac:picMkLst>
        </pc:picChg>
        <pc:picChg chg="add mod">
          <ac:chgData name="Michael Pyrcz" userId="0efd8a38-3f8e-46fd-9886-7800c0196e80" providerId="ADAL" clId="{FEDE02F6-CDCC-4993-BADE-5F57C38FBEF7}" dt="2019-04-16T22:28:34.883" v="2940" actId="1076"/>
          <ac:picMkLst>
            <pc:docMk/>
            <pc:sldMk cId="2386053356" sldId="820"/>
            <ac:picMk id="8" creationId="{593ABD0B-6CBA-47CD-87E0-B38C1ACBF267}"/>
          </ac:picMkLst>
        </pc:picChg>
      </pc:sldChg>
      <pc:sldChg chg="addSp modSp add">
        <pc:chgData name="Michael Pyrcz" userId="0efd8a38-3f8e-46fd-9886-7800c0196e80" providerId="ADAL" clId="{FEDE02F6-CDCC-4993-BADE-5F57C38FBEF7}" dt="2019-04-18T22:52:15.737" v="3813" actId="313"/>
        <pc:sldMkLst>
          <pc:docMk/>
          <pc:sldMk cId="1653213280" sldId="821"/>
        </pc:sldMkLst>
        <pc:spChg chg="mod">
          <ac:chgData name="Michael Pyrcz" userId="0efd8a38-3f8e-46fd-9886-7800c0196e80" providerId="ADAL" clId="{FEDE02F6-CDCC-4993-BADE-5F57C38FBEF7}" dt="2019-04-16T22:33:27.217" v="3175" actId="207"/>
          <ac:spMkLst>
            <pc:docMk/>
            <pc:sldMk cId="1653213280" sldId="821"/>
            <ac:spMk id="5" creationId="{00000000-0000-0000-0000-000000000000}"/>
          </ac:spMkLst>
        </pc:spChg>
        <pc:spChg chg="add mod">
          <ac:chgData name="Michael Pyrcz" userId="0efd8a38-3f8e-46fd-9886-7800c0196e80" providerId="ADAL" clId="{FEDE02F6-CDCC-4993-BADE-5F57C38FBEF7}" dt="2019-04-16T22:33:58.523" v="3260" actId="207"/>
          <ac:spMkLst>
            <pc:docMk/>
            <pc:sldMk cId="1653213280" sldId="821"/>
            <ac:spMk id="19" creationId="{2D1A23E6-9083-490E-8533-C502AFE5BAC0}"/>
          </ac:spMkLst>
        </pc:spChg>
        <pc:spChg chg="add mod">
          <ac:chgData name="Michael Pyrcz" userId="0efd8a38-3f8e-46fd-9886-7800c0196e80" providerId="ADAL" clId="{FEDE02F6-CDCC-4993-BADE-5F57C38FBEF7}" dt="2019-04-16T22:33:58.523" v="3260" actId="207"/>
          <ac:spMkLst>
            <pc:docMk/>
            <pc:sldMk cId="1653213280" sldId="821"/>
            <ac:spMk id="20" creationId="{917FC6DD-31B3-41D8-9BFC-70F19FAE706F}"/>
          </ac:spMkLst>
        </pc:spChg>
        <pc:spChg chg="mod">
          <ac:chgData name="Michael Pyrcz" userId="0efd8a38-3f8e-46fd-9886-7800c0196e80" providerId="ADAL" clId="{FEDE02F6-CDCC-4993-BADE-5F57C38FBEF7}" dt="2019-04-16T22:33:58.523" v="3260" actId="207"/>
          <ac:spMkLst>
            <pc:docMk/>
            <pc:sldMk cId="1653213280" sldId="821"/>
            <ac:spMk id="21" creationId="{00000000-0000-0000-0000-000000000000}"/>
          </ac:spMkLst>
        </pc:spChg>
        <pc:spChg chg="mod">
          <ac:chgData name="Michael Pyrcz" userId="0efd8a38-3f8e-46fd-9886-7800c0196e80" providerId="ADAL" clId="{FEDE02F6-CDCC-4993-BADE-5F57C38FBEF7}" dt="2019-04-16T22:33:27.217" v="3175" actId="207"/>
          <ac:spMkLst>
            <pc:docMk/>
            <pc:sldMk cId="1653213280" sldId="821"/>
            <ac:spMk id="22" creationId="{00000000-0000-0000-0000-000000000000}"/>
          </ac:spMkLst>
        </pc:spChg>
        <pc:spChg chg="mod">
          <ac:chgData name="Michael Pyrcz" userId="0efd8a38-3f8e-46fd-9886-7800c0196e80" providerId="ADAL" clId="{FEDE02F6-CDCC-4993-BADE-5F57C38FBEF7}" dt="2019-04-16T22:33:58.523" v="3260" actId="207"/>
          <ac:spMkLst>
            <pc:docMk/>
            <pc:sldMk cId="1653213280" sldId="821"/>
            <ac:spMk id="23" creationId="{00000000-0000-0000-0000-000000000000}"/>
          </ac:spMkLst>
        </pc:spChg>
        <pc:spChg chg="mod">
          <ac:chgData name="Michael Pyrcz" userId="0efd8a38-3f8e-46fd-9886-7800c0196e80" providerId="ADAL" clId="{FEDE02F6-CDCC-4993-BADE-5F57C38FBEF7}" dt="2019-04-16T22:33:27.217" v="3175" actId="207"/>
          <ac:spMkLst>
            <pc:docMk/>
            <pc:sldMk cId="1653213280" sldId="821"/>
            <ac:spMk id="24" creationId="{00000000-0000-0000-0000-000000000000}"/>
          </ac:spMkLst>
        </pc:spChg>
        <pc:spChg chg="mod">
          <ac:chgData name="Michael Pyrcz" userId="0efd8a38-3f8e-46fd-9886-7800c0196e80" providerId="ADAL" clId="{FEDE02F6-CDCC-4993-BADE-5F57C38FBEF7}" dt="2019-04-16T22:33:27.217" v="3175" actId="207"/>
          <ac:spMkLst>
            <pc:docMk/>
            <pc:sldMk cId="1653213280" sldId="821"/>
            <ac:spMk id="25" creationId="{00000000-0000-0000-0000-000000000000}"/>
          </ac:spMkLst>
        </pc:spChg>
        <pc:spChg chg="mod">
          <ac:chgData name="Michael Pyrcz" userId="0efd8a38-3f8e-46fd-9886-7800c0196e80" providerId="ADAL" clId="{FEDE02F6-CDCC-4993-BADE-5F57C38FBEF7}" dt="2019-04-16T22:33:27.217" v="3175" actId="207"/>
          <ac:spMkLst>
            <pc:docMk/>
            <pc:sldMk cId="1653213280" sldId="821"/>
            <ac:spMk id="26" creationId="{00000000-0000-0000-0000-000000000000}"/>
          </ac:spMkLst>
        </pc:spChg>
        <pc:spChg chg="mod">
          <ac:chgData name="Michael Pyrcz" userId="0efd8a38-3f8e-46fd-9886-7800c0196e80" providerId="ADAL" clId="{FEDE02F6-CDCC-4993-BADE-5F57C38FBEF7}" dt="2019-04-18T22:52:15.737" v="3813" actId="313"/>
          <ac:spMkLst>
            <pc:docMk/>
            <pc:sldMk cId="1653213280" sldId="821"/>
            <ac:spMk id="27" creationId="{74642FBA-CA66-4210-BC78-198E40B51EB5}"/>
          </ac:spMkLst>
        </pc:spChg>
        <pc:spChg chg="mod">
          <ac:chgData name="Michael Pyrcz" userId="0efd8a38-3f8e-46fd-9886-7800c0196e80" providerId="ADAL" clId="{FEDE02F6-CDCC-4993-BADE-5F57C38FBEF7}" dt="2019-04-16T22:33:58.523" v="3260" actId="207"/>
          <ac:spMkLst>
            <pc:docMk/>
            <pc:sldMk cId="1653213280" sldId="821"/>
            <ac:spMk id="28" creationId="{00000000-0000-0000-0000-000000000000}"/>
          </ac:spMkLst>
        </pc:spChg>
        <pc:spChg chg="add mod">
          <ac:chgData name="Michael Pyrcz" userId="0efd8a38-3f8e-46fd-9886-7800c0196e80" providerId="ADAL" clId="{FEDE02F6-CDCC-4993-BADE-5F57C38FBEF7}" dt="2019-04-16T22:33:58.523" v="3260" actId="207"/>
          <ac:spMkLst>
            <pc:docMk/>
            <pc:sldMk cId="1653213280" sldId="821"/>
            <ac:spMk id="30" creationId="{8AC1E6D6-6BBA-4CC0-8327-392BA99D1462}"/>
          </ac:spMkLst>
        </pc:spChg>
        <pc:spChg chg="add mod">
          <ac:chgData name="Michael Pyrcz" userId="0efd8a38-3f8e-46fd-9886-7800c0196e80" providerId="ADAL" clId="{FEDE02F6-CDCC-4993-BADE-5F57C38FBEF7}" dt="2019-04-16T22:34:07.623" v="3314" actId="1037"/>
          <ac:spMkLst>
            <pc:docMk/>
            <pc:sldMk cId="1653213280" sldId="821"/>
            <ac:spMk id="32" creationId="{D5ED38DD-8EA0-4494-8F85-7E8F6EE16639}"/>
          </ac:spMkLst>
        </pc:spChg>
        <pc:spChg chg="mod">
          <ac:chgData name="Michael Pyrcz" userId="0efd8a38-3f8e-46fd-9886-7800c0196e80" providerId="ADAL" clId="{FEDE02F6-CDCC-4993-BADE-5F57C38FBEF7}" dt="2019-04-16T22:33:12.433" v="3174" actId="1038"/>
          <ac:spMkLst>
            <pc:docMk/>
            <pc:sldMk cId="1653213280" sldId="821"/>
            <ac:spMk id="14338" creationId="{82331A6D-AE32-46DA-899F-F80BCA55562B}"/>
          </ac:spMkLst>
        </pc:spChg>
      </pc:sldChg>
      <pc:sldChg chg="addSp delSp modSp add del">
        <pc:chgData name="Michael Pyrcz" userId="0efd8a38-3f8e-46fd-9886-7800c0196e80" providerId="ADAL" clId="{FEDE02F6-CDCC-4993-BADE-5F57C38FBEF7}" dt="2019-04-20T17:57:46.907" v="6007" actId="2696"/>
        <pc:sldMkLst>
          <pc:docMk/>
          <pc:sldMk cId="1527111002" sldId="822"/>
        </pc:sldMkLst>
        <pc:spChg chg="mod">
          <ac:chgData name="Michael Pyrcz" userId="0efd8a38-3f8e-46fd-9886-7800c0196e80" providerId="ADAL" clId="{FEDE02F6-CDCC-4993-BADE-5F57C38FBEF7}" dt="2019-04-18T23:17:28.432" v="4212" actId="20577"/>
          <ac:spMkLst>
            <pc:docMk/>
            <pc:sldMk cId="1527111002" sldId="822"/>
            <ac:spMk id="6" creationId="{8D0994C9-D29F-4422-97E9-FE9C188B64D7}"/>
          </ac:spMkLst>
        </pc:spChg>
        <pc:spChg chg="del">
          <ac:chgData name="Michael Pyrcz" userId="0efd8a38-3f8e-46fd-9886-7800c0196e80" providerId="ADAL" clId="{FEDE02F6-CDCC-4993-BADE-5F57C38FBEF7}" dt="2019-04-18T22:58:06.656" v="3967" actId="478"/>
          <ac:spMkLst>
            <pc:docMk/>
            <pc:sldMk cId="1527111002" sldId="822"/>
            <ac:spMk id="9" creationId="{EF537093-8AF7-44E2-A75A-59747624243D}"/>
          </ac:spMkLst>
        </pc:spChg>
        <pc:spChg chg="del">
          <ac:chgData name="Michael Pyrcz" userId="0efd8a38-3f8e-46fd-9886-7800c0196e80" providerId="ADAL" clId="{FEDE02F6-CDCC-4993-BADE-5F57C38FBEF7}" dt="2019-04-18T22:58:07.752" v="3968" actId="478"/>
          <ac:spMkLst>
            <pc:docMk/>
            <pc:sldMk cId="1527111002" sldId="822"/>
            <ac:spMk id="10" creationId="{520D8C53-2D1C-4F73-A548-18F208A50EA0}"/>
          </ac:spMkLst>
        </pc:spChg>
        <pc:spChg chg="mod">
          <ac:chgData name="Michael Pyrcz" userId="0efd8a38-3f8e-46fd-9886-7800c0196e80" providerId="ADAL" clId="{FEDE02F6-CDCC-4993-BADE-5F57C38FBEF7}" dt="2019-04-18T22:57:50.519" v="3958" actId="1076"/>
          <ac:spMkLst>
            <pc:docMk/>
            <pc:sldMk cId="1527111002" sldId="822"/>
            <ac:spMk id="14338" creationId="{82331A6D-AE32-46DA-899F-F80BCA55562B}"/>
          </ac:spMkLst>
        </pc:spChg>
        <pc:picChg chg="add mod">
          <ac:chgData name="Michael Pyrcz" userId="0efd8a38-3f8e-46fd-9886-7800c0196e80" providerId="ADAL" clId="{FEDE02F6-CDCC-4993-BADE-5F57C38FBEF7}" dt="2019-04-18T22:59:23.087" v="4201" actId="14100"/>
          <ac:picMkLst>
            <pc:docMk/>
            <pc:sldMk cId="1527111002" sldId="822"/>
            <ac:picMk id="2" creationId="{5EE541A3-45A8-47BC-8123-D59D9DBF7E10}"/>
          </ac:picMkLst>
        </pc:picChg>
        <pc:picChg chg="del">
          <ac:chgData name="Michael Pyrcz" userId="0efd8a38-3f8e-46fd-9886-7800c0196e80" providerId="ADAL" clId="{FEDE02F6-CDCC-4993-BADE-5F57C38FBEF7}" dt="2019-04-18T22:57:45.503" v="3956" actId="478"/>
          <ac:picMkLst>
            <pc:docMk/>
            <pc:sldMk cId="1527111002" sldId="822"/>
            <ac:picMk id="7" creationId="{95897B28-D513-4546-9EA9-1A35AC19ABCD}"/>
          </ac:picMkLst>
        </pc:picChg>
        <pc:picChg chg="del">
          <ac:chgData name="Michael Pyrcz" userId="0efd8a38-3f8e-46fd-9886-7800c0196e80" providerId="ADAL" clId="{FEDE02F6-CDCC-4993-BADE-5F57C38FBEF7}" dt="2019-04-18T22:58:05.087" v="3966" actId="478"/>
          <ac:picMkLst>
            <pc:docMk/>
            <pc:sldMk cId="1527111002" sldId="822"/>
            <ac:picMk id="8" creationId="{593ABD0B-6CBA-47CD-87E0-B38C1ACBF267}"/>
          </ac:picMkLst>
        </pc:picChg>
      </pc:sldChg>
      <pc:sldChg chg="delSp modSp add del">
        <pc:chgData name="Michael Pyrcz" userId="0efd8a38-3f8e-46fd-9886-7800c0196e80" providerId="ADAL" clId="{FEDE02F6-CDCC-4993-BADE-5F57C38FBEF7}" dt="2019-04-20T17:48:16.433" v="5460" actId="2696"/>
        <pc:sldMkLst>
          <pc:docMk/>
          <pc:sldMk cId="1006121021" sldId="823"/>
        </pc:sldMkLst>
        <pc:spChg chg="del mod">
          <ac:chgData name="Michael Pyrcz" userId="0efd8a38-3f8e-46fd-9886-7800c0196e80" providerId="ADAL" clId="{FEDE02F6-CDCC-4993-BADE-5F57C38FBEF7}" dt="2019-04-20T17:48:13.635" v="5458"/>
          <ac:spMkLst>
            <pc:docMk/>
            <pc:sldMk cId="1006121021" sldId="823"/>
            <ac:spMk id="99" creationId="{0BEB4E11-5F0F-4D86-A94D-884C465B2473}"/>
          </ac:spMkLst>
        </pc:spChg>
        <pc:spChg chg="mod">
          <ac:chgData name="Michael Pyrcz" userId="0efd8a38-3f8e-46fd-9886-7800c0196e80" providerId="ADAL" clId="{FEDE02F6-CDCC-4993-BADE-5F57C38FBEF7}" dt="2019-04-20T17:47:47.305" v="5410" actId="20577"/>
          <ac:spMkLst>
            <pc:docMk/>
            <pc:sldMk cId="1006121021" sldId="823"/>
            <ac:spMk id="14338" creationId="{82331A6D-AE32-46DA-899F-F80BCA55562B}"/>
          </ac:spMkLst>
        </pc:spChg>
      </pc:sldChg>
      <pc:sldChg chg="addSp delSp modSp add">
        <pc:chgData name="Michael Pyrcz" userId="0efd8a38-3f8e-46fd-9886-7800c0196e80" providerId="ADAL" clId="{FEDE02F6-CDCC-4993-BADE-5F57C38FBEF7}" dt="2019-04-20T17:53:23.886" v="5851" actId="1076"/>
        <pc:sldMkLst>
          <pc:docMk/>
          <pc:sldMk cId="4069393820" sldId="823"/>
        </pc:sldMkLst>
        <pc:spChg chg="add del mod">
          <ac:chgData name="Michael Pyrcz" userId="0efd8a38-3f8e-46fd-9886-7800c0196e80" providerId="ADAL" clId="{FEDE02F6-CDCC-4993-BADE-5F57C38FBEF7}" dt="2019-04-20T17:52:39.527" v="5769" actId="478"/>
          <ac:spMkLst>
            <pc:docMk/>
            <pc:sldMk cId="4069393820" sldId="823"/>
            <ac:spMk id="3" creationId="{EB8194C2-C4AB-4DC6-BE0B-4EF94EC05A0D}"/>
          </ac:spMkLst>
        </pc:spChg>
        <pc:spChg chg="del">
          <ac:chgData name="Michael Pyrcz" userId="0efd8a38-3f8e-46fd-9886-7800c0196e80" providerId="ADAL" clId="{FEDE02F6-CDCC-4993-BADE-5F57C38FBEF7}" dt="2019-04-20T17:50:50.919" v="5759" actId="478"/>
          <ac:spMkLst>
            <pc:docMk/>
            <pc:sldMk cId="4069393820" sldId="823"/>
            <ac:spMk id="10" creationId="{61A687F5-3F3A-4898-968C-0DAF3DB82629}"/>
          </ac:spMkLst>
        </pc:spChg>
        <pc:spChg chg="del">
          <ac:chgData name="Michael Pyrcz" userId="0efd8a38-3f8e-46fd-9886-7800c0196e80" providerId="ADAL" clId="{FEDE02F6-CDCC-4993-BADE-5F57C38FBEF7}" dt="2019-04-20T17:50:50.919" v="5759" actId="478"/>
          <ac:spMkLst>
            <pc:docMk/>
            <pc:sldMk cId="4069393820" sldId="823"/>
            <ac:spMk id="12" creationId="{E2B3A3F9-B8A6-49B7-83E6-31FB408D4717}"/>
          </ac:spMkLst>
        </pc:spChg>
        <pc:spChg chg="add del">
          <ac:chgData name="Michael Pyrcz" userId="0efd8a38-3f8e-46fd-9886-7800c0196e80" providerId="ADAL" clId="{FEDE02F6-CDCC-4993-BADE-5F57C38FBEF7}" dt="2019-04-20T17:52:33.507" v="5767" actId="478"/>
          <ac:spMkLst>
            <pc:docMk/>
            <pc:sldMk cId="4069393820" sldId="823"/>
            <ac:spMk id="13" creationId="{32677A23-C637-4523-9DAF-8A2B261C492F}"/>
          </ac:spMkLst>
        </pc:spChg>
        <pc:spChg chg="del">
          <ac:chgData name="Michael Pyrcz" userId="0efd8a38-3f8e-46fd-9886-7800c0196e80" providerId="ADAL" clId="{FEDE02F6-CDCC-4993-BADE-5F57C38FBEF7}" dt="2019-04-20T17:50:50.919" v="5759" actId="478"/>
          <ac:spMkLst>
            <pc:docMk/>
            <pc:sldMk cId="4069393820" sldId="823"/>
            <ac:spMk id="14" creationId="{4A475F75-8BF1-4F37-9E34-2B8E45D5BD4C}"/>
          </ac:spMkLst>
        </pc:spChg>
        <pc:spChg chg="add mod">
          <ac:chgData name="Michael Pyrcz" userId="0efd8a38-3f8e-46fd-9886-7800c0196e80" providerId="ADAL" clId="{FEDE02F6-CDCC-4993-BADE-5F57C38FBEF7}" dt="2019-04-20T17:53:16.447" v="5848" actId="1076"/>
          <ac:spMkLst>
            <pc:docMk/>
            <pc:sldMk cId="4069393820" sldId="823"/>
            <ac:spMk id="15" creationId="{D0FC4D71-999F-46FF-9EE1-EB7D71933813}"/>
          </ac:spMkLst>
        </pc:spChg>
        <pc:spChg chg="del">
          <ac:chgData name="Michael Pyrcz" userId="0efd8a38-3f8e-46fd-9886-7800c0196e80" providerId="ADAL" clId="{FEDE02F6-CDCC-4993-BADE-5F57C38FBEF7}" dt="2019-04-20T17:50:50.919" v="5759" actId="478"/>
          <ac:spMkLst>
            <pc:docMk/>
            <pc:sldMk cId="4069393820" sldId="823"/>
            <ac:spMk id="16" creationId="{E716C8A4-C71E-4FAF-8684-58290689322F}"/>
          </ac:spMkLst>
        </pc:spChg>
        <pc:spChg chg="del">
          <ac:chgData name="Michael Pyrcz" userId="0efd8a38-3f8e-46fd-9886-7800c0196e80" providerId="ADAL" clId="{FEDE02F6-CDCC-4993-BADE-5F57C38FBEF7}" dt="2019-04-20T17:50:50.919" v="5759" actId="478"/>
          <ac:spMkLst>
            <pc:docMk/>
            <pc:sldMk cId="4069393820" sldId="823"/>
            <ac:spMk id="19" creationId="{4FB9BF06-87DC-4F58-8483-B5BE13E644A3}"/>
          </ac:spMkLst>
        </pc:spChg>
        <pc:spChg chg="del">
          <ac:chgData name="Michael Pyrcz" userId="0efd8a38-3f8e-46fd-9886-7800c0196e80" providerId="ADAL" clId="{FEDE02F6-CDCC-4993-BADE-5F57C38FBEF7}" dt="2019-04-20T17:50:50.919" v="5759" actId="478"/>
          <ac:spMkLst>
            <pc:docMk/>
            <pc:sldMk cId="4069393820" sldId="823"/>
            <ac:spMk id="20" creationId="{EB45FC26-BCE4-4D36-8DC1-4AAAB2DFCC9D}"/>
          </ac:spMkLst>
        </pc:spChg>
        <pc:spChg chg="del">
          <ac:chgData name="Michael Pyrcz" userId="0efd8a38-3f8e-46fd-9886-7800c0196e80" providerId="ADAL" clId="{FEDE02F6-CDCC-4993-BADE-5F57C38FBEF7}" dt="2019-04-20T17:52:34.955" v="5768" actId="478"/>
          <ac:spMkLst>
            <pc:docMk/>
            <pc:sldMk cId="4069393820" sldId="823"/>
            <ac:spMk id="4099" creationId="{26BADDFC-E66D-442B-84B1-06D739E6E905}"/>
          </ac:spMkLst>
        </pc:spChg>
        <pc:picChg chg="add mod">
          <ac:chgData name="Michael Pyrcz" userId="0efd8a38-3f8e-46fd-9886-7800c0196e80" providerId="ADAL" clId="{FEDE02F6-CDCC-4993-BADE-5F57C38FBEF7}" dt="2019-04-20T17:53:23.886" v="5851" actId="1076"/>
          <ac:picMkLst>
            <pc:docMk/>
            <pc:sldMk cId="4069393820" sldId="823"/>
            <ac:picMk id="2" creationId="{99625105-5311-44CE-A89D-E0AC10B7B303}"/>
          </ac:picMkLst>
        </pc:picChg>
      </pc:sldChg>
    </pc:docChg>
  </pc:docChgLst>
  <pc:docChgLst>
    <pc:chgData name="Michael Pyrcz" userId="0efd8a38-3f8e-46fd-9886-7800c0196e80" providerId="ADAL" clId="{CF74584D-9D35-44E7-9DE7-6C30C497EBFC}"/>
    <pc:docChg chg="undo custSel addSld delSld modSld sldOrd">
      <pc:chgData name="Michael Pyrcz" userId="0efd8a38-3f8e-46fd-9886-7800c0196e80" providerId="ADAL" clId="{CF74584D-9D35-44E7-9DE7-6C30C497EBFC}" dt="2019-04-11T23:18:21.504" v="5329" actId="20577"/>
      <pc:docMkLst>
        <pc:docMk/>
      </pc:docMkLst>
      <pc:sldChg chg="modSp">
        <pc:chgData name="Michael Pyrcz" userId="0efd8a38-3f8e-46fd-9886-7800c0196e80" providerId="ADAL" clId="{CF74584D-9D35-44E7-9DE7-6C30C497EBFC}" dt="2019-04-11T23:17:02.363" v="5226" actId="20577"/>
        <pc:sldMkLst>
          <pc:docMk/>
          <pc:sldMk cId="0" sldId="329"/>
        </pc:sldMkLst>
        <pc:spChg chg="mod">
          <ac:chgData name="Michael Pyrcz" userId="0efd8a38-3f8e-46fd-9886-7800c0196e80" providerId="ADAL" clId="{CF74584D-9D35-44E7-9DE7-6C30C497EBFC}" dt="2019-04-11T23:16:04.704" v="5198" actId="207"/>
          <ac:spMkLst>
            <pc:docMk/>
            <pc:sldMk cId="0" sldId="329"/>
            <ac:spMk id="14" creationId="{73A9B16A-2A05-4942-9CEA-ECBBD7E735D2}"/>
          </ac:spMkLst>
        </pc:spChg>
        <pc:spChg chg="mod">
          <ac:chgData name="Michael Pyrcz" userId="0efd8a38-3f8e-46fd-9886-7800c0196e80" providerId="ADAL" clId="{CF74584D-9D35-44E7-9DE7-6C30C497EBFC}" dt="2019-04-11T23:16:08.264" v="5199" actId="207"/>
          <ac:spMkLst>
            <pc:docMk/>
            <pc:sldMk cId="0" sldId="329"/>
            <ac:spMk id="27" creationId="{73A9B16A-2A05-4942-9CEA-ECBBD7E735D2}"/>
          </ac:spMkLst>
        </pc:spChg>
        <pc:spChg chg="mod">
          <ac:chgData name="Michael Pyrcz" userId="0efd8a38-3f8e-46fd-9886-7800c0196e80" providerId="ADAL" clId="{CF74584D-9D35-44E7-9DE7-6C30C497EBFC}" dt="2019-04-11T13:53:32.286" v="167" actId="313"/>
          <ac:spMkLst>
            <pc:docMk/>
            <pc:sldMk cId="0" sldId="329"/>
            <ac:spMk id="4098" creationId="{DA338763-0A83-4D6D-97A5-B97D8572A6F5}"/>
          </ac:spMkLst>
        </pc:spChg>
        <pc:spChg chg="mod">
          <ac:chgData name="Michael Pyrcz" userId="0efd8a38-3f8e-46fd-9886-7800c0196e80" providerId="ADAL" clId="{CF74584D-9D35-44E7-9DE7-6C30C497EBFC}" dt="2019-04-11T23:17:02.363" v="5226" actId="20577"/>
          <ac:spMkLst>
            <pc:docMk/>
            <pc:sldMk cId="0" sldId="329"/>
            <ac:spMk id="4099" creationId="{26BADDFC-E66D-442B-84B1-06D739E6E90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3D93AAB-F9BB-4288-87C6-1F5C17282733}"/>
              </a:ext>
            </a:extLst>
          </p:cNvPr>
          <p:cNvSpPr>
            <a:spLocks noChangeArrowheads="1"/>
          </p:cNvSpPr>
          <p:nvPr/>
        </p:nvSpPr>
        <p:spPr bwMode="auto">
          <a:xfrm>
            <a:off x="3051175" y="8710613"/>
            <a:ext cx="757238" cy="254000"/>
          </a:xfrm>
          <a:prstGeom prst="rect">
            <a:avLst/>
          </a:prstGeom>
          <a:noFill/>
          <a:ln>
            <a:noFill/>
          </a:ln>
          <a:effectLst/>
          <a:extLst>
            <a:ext uri="{909E8E84-426E-40dd-AFC4-6F175D3DCCD1}"/>
            <a:ext uri="{91240B29-F687-4f45-9708-019B960494DF}"/>
            <a:ext uri="{AF507438-7753-43e0-B8FC-AC1667EBCBE1}"/>
          </a:extLst>
        </p:spPr>
        <p:txBody>
          <a:bodyPr wrap="none" lIns="87312" tIns="44450" rIns="87312" bIns="44450">
            <a:spAutoFit/>
          </a:bodyPr>
          <a:lstStyle>
            <a:lvl1pPr defTabSz="868363">
              <a:defRPr sz="2400" b="1">
                <a:solidFill>
                  <a:schemeClr val="tx1"/>
                </a:solidFill>
                <a:latin typeface="Arial" panose="020B0604020202020204" pitchFamily="34" charset="0"/>
                <a:ea typeface="MS PGothic" panose="020B0600070205080204" pitchFamily="34" charset="-128"/>
              </a:defRPr>
            </a:lvl1pPr>
            <a:lvl2pPr marL="742950" indent="-285750" defTabSz="868363">
              <a:defRPr sz="2400" b="1">
                <a:solidFill>
                  <a:schemeClr val="tx1"/>
                </a:solidFill>
                <a:latin typeface="Arial" panose="020B0604020202020204" pitchFamily="34" charset="0"/>
                <a:ea typeface="MS PGothic" panose="020B0600070205080204" pitchFamily="34" charset="-128"/>
              </a:defRPr>
            </a:lvl2pPr>
            <a:lvl3pPr marL="1143000" indent="-228600" defTabSz="868363">
              <a:defRPr sz="2400" b="1">
                <a:solidFill>
                  <a:schemeClr val="tx1"/>
                </a:solidFill>
                <a:latin typeface="Arial" panose="020B0604020202020204" pitchFamily="34" charset="0"/>
                <a:ea typeface="MS PGothic" panose="020B0600070205080204" pitchFamily="34" charset="-128"/>
              </a:defRPr>
            </a:lvl3pPr>
            <a:lvl4pPr marL="1600200" indent="-228600" defTabSz="868363">
              <a:defRPr sz="2400" b="1">
                <a:solidFill>
                  <a:schemeClr val="tx1"/>
                </a:solidFill>
                <a:latin typeface="Arial" panose="020B0604020202020204" pitchFamily="34" charset="0"/>
                <a:ea typeface="MS PGothic" panose="020B0600070205080204" pitchFamily="34" charset="-128"/>
              </a:defRPr>
            </a:lvl4pPr>
            <a:lvl5pPr marL="2057400" indent="-228600" defTabSz="868363">
              <a:defRPr sz="2400" b="1">
                <a:solidFill>
                  <a:schemeClr val="tx1"/>
                </a:solidFill>
                <a:latin typeface="Arial" panose="020B0604020202020204" pitchFamily="34" charset="0"/>
                <a:ea typeface="MS PGothic" panose="020B0600070205080204" pitchFamily="34" charset="-128"/>
              </a:defRPr>
            </a:lvl5pPr>
            <a:lvl6pPr marL="25146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lnSpc>
                <a:spcPct val="90000"/>
              </a:lnSpc>
              <a:defRPr/>
            </a:pPr>
            <a:r>
              <a:rPr lang="en-US" altLang="en-US" sz="1200" b="0"/>
              <a:t>Page </a:t>
            </a:r>
            <a:fld id="{C6F79726-3584-4222-8AE3-B39E3F30E93A}" type="slidenum">
              <a:rPr lang="en-US" altLang="en-US" sz="1200" b="0" smtClean="0"/>
              <a:pPr algn="ctr">
                <a:lnSpc>
                  <a:spcPct val="90000"/>
                </a:lnSpc>
                <a:defRPr/>
              </a:pPr>
              <a:t>‹#›</a:t>
            </a:fld>
            <a:endParaRPr lang="en-US" altLang="en-US" sz="1200" b="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4E35841-5A93-45C5-AAEB-E04736A8FF34}"/>
              </a:ext>
            </a:extLst>
          </p:cNvPr>
          <p:cNvSpPr>
            <a:spLocks noChangeArrowheads="1"/>
          </p:cNvSpPr>
          <p:nvPr/>
        </p:nvSpPr>
        <p:spPr bwMode="auto">
          <a:xfrm>
            <a:off x="3051175" y="8710613"/>
            <a:ext cx="757238" cy="254000"/>
          </a:xfrm>
          <a:prstGeom prst="rect">
            <a:avLst/>
          </a:prstGeom>
          <a:noFill/>
          <a:ln>
            <a:noFill/>
          </a:ln>
          <a:effectLst/>
          <a:extLst>
            <a:ext uri="{909E8E84-426E-40dd-AFC4-6F175D3DCCD1}"/>
            <a:ext uri="{91240B29-F687-4f45-9708-019B960494DF}"/>
            <a:ext uri="{AF507438-7753-43e0-B8FC-AC1667EBCBE1}"/>
          </a:extLst>
        </p:spPr>
        <p:txBody>
          <a:bodyPr wrap="none" lIns="87312" tIns="44450" rIns="87312" bIns="44450">
            <a:spAutoFit/>
          </a:bodyPr>
          <a:lstStyle>
            <a:lvl1pPr defTabSz="868363">
              <a:defRPr sz="2400" b="1">
                <a:solidFill>
                  <a:schemeClr val="tx1"/>
                </a:solidFill>
                <a:latin typeface="Arial" panose="020B0604020202020204" pitchFamily="34" charset="0"/>
                <a:ea typeface="MS PGothic" panose="020B0600070205080204" pitchFamily="34" charset="-128"/>
              </a:defRPr>
            </a:lvl1pPr>
            <a:lvl2pPr marL="742950" indent="-285750" defTabSz="868363">
              <a:defRPr sz="2400" b="1">
                <a:solidFill>
                  <a:schemeClr val="tx1"/>
                </a:solidFill>
                <a:latin typeface="Arial" panose="020B0604020202020204" pitchFamily="34" charset="0"/>
                <a:ea typeface="MS PGothic" panose="020B0600070205080204" pitchFamily="34" charset="-128"/>
              </a:defRPr>
            </a:lvl2pPr>
            <a:lvl3pPr marL="1143000" indent="-228600" defTabSz="868363">
              <a:defRPr sz="2400" b="1">
                <a:solidFill>
                  <a:schemeClr val="tx1"/>
                </a:solidFill>
                <a:latin typeface="Arial" panose="020B0604020202020204" pitchFamily="34" charset="0"/>
                <a:ea typeface="MS PGothic" panose="020B0600070205080204" pitchFamily="34" charset="-128"/>
              </a:defRPr>
            </a:lvl3pPr>
            <a:lvl4pPr marL="1600200" indent="-228600" defTabSz="868363">
              <a:defRPr sz="2400" b="1">
                <a:solidFill>
                  <a:schemeClr val="tx1"/>
                </a:solidFill>
                <a:latin typeface="Arial" panose="020B0604020202020204" pitchFamily="34" charset="0"/>
                <a:ea typeface="MS PGothic" panose="020B0600070205080204" pitchFamily="34" charset="-128"/>
              </a:defRPr>
            </a:lvl4pPr>
            <a:lvl5pPr marL="2057400" indent="-228600" defTabSz="868363">
              <a:defRPr sz="2400" b="1">
                <a:solidFill>
                  <a:schemeClr val="tx1"/>
                </a:solidFill>
                <a:latin typeface="Arial" panose="020B0604020202020204" pitchFamily="34" charset="0"/>
                <a:ea typeface="MS PGothic" panose="020B0600070205080204" pitchFamily="34" charset="-128"/>
              </a:defRPr>
            </a:lvl5pPr>
            <a:lvl6pPr marL="25146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lnSpc>
                <a:spcPct val="90000"/>
              </a:lnSpc>
              <a:defRPr/>
            </a:pPr>
            <a:r>
              <a:rPr lang="en-US" altLang="en-US" sz="1200" b="0"/>
              <a:t>Page </a:t>
            </a:r>
            <a:fld id="{60A42E7E-6EC1-40DE-A4A9-2824D2B86975}" type="slidenum">
              <a:rPr lang="en-US" altLang="en-US" sz="1200" b="0" smtClean="0"/>
              <a:pPr algn="ctr">
                <a:lnSpc>
                  <a:spcPct val="90000"/>
                </a:lnSpc>
                <a:defRPr/>
              </a:pPr>
              <a:t>‹#›</a:t>
            </a:fld>
            <a:endParaRPr lang="en-US" altLang="en-US" sz="1200" b="0"/>
          </a:p>
        </p:txBody>
      </p:sp>
      <p:sp>
        <p:nvSpPr>
          <p:cNvPr id="3075" name="Rectangle 3">
            <a:extLst>
              <a:ext uri="{FF2B5EF4-FFF2-40B4-BE49-F238E27FC236}">
                <a16:creationId xmlns:a16="http://schemas.microsoft.com/office/drawing/2014/main" id="{32800963-4013-4FEA-B583-201B07158791}"/>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a:extLst>
              <a:ext uri="{FF2B5EF4-FFF2-40B4-BE49-F238E27FC236}">
                <a16:creationId xmlns:a16="http://schemas.microsoft.com/office/drawing/2014/main" id="{409687A4-215E-414B-9FAB-075E10DF3E48}"/>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0487" tIns="44450" rIns="90487"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008413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8849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609600"/>
            <a:ext cx="17907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609600"/>
            <a:ext cx="52197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3009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84A18A-003D-469D-A63E-1069397AF11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97838" y="49213"/>
            <a:ext cx="9906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90600" y="8238"/>
            <a:ext cx="7162800" cy="1143000"/>
          </a:xfrm>
        </p:spPr>
        <p:txBody>
          <a:bodyPr/>
          <a:lstStyle/>
          <a:p>
            <a:r>
              <a:rPr lang="en-US"/>
              <a:t>Click to edit Master title style</a:t>
            </a:r>
          </a:p>
        </p:txBody>
      </p:sp>
      <p:sp>
        <p:nvSpPr>
          <p:cNvPr id="3" name="Content Placeholder 2"/>
          <p:cNvSpPr>
            <a:spLocks noGrp="1"/>
          </p:cNvSpPr>
          <p:nvPr>
            <p:ph idx="1"/>
          </p:nvPr>
        </p:nvSpPr>
        <p:spPr>
          <a:xfrm>
            <a:off x="990600" y="1371600"/>
            <a:ext cx="7162800" cy="5334000"/>
          </a:xfrm>
        </p:spPr>
        <p:txBody>
          <a:bodyPr/>
          <a:lstStyle>
            <a:lvl2pPr>
              <a:defRPr sz="2000"/>
            </a:lvl2pPr>
            <a:lvl4pPr>
              <a:defRPr sz="16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03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7535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1981200"/>
            <a:ext cx="350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50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875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901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0462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4580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93033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86371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DC18A13-99E5-4379-9C39-6DBC5BC44305}"/>
              </a:ext>
            </a:extLst>
          </p:cNvPr>
          <p:cNvSpPr>
            <a:spLocks noGrp="1" noChangeArrowheads="1"/>
          </p:cNvSpPr>
          <p:nvPr>
            <p:ph type="title"/>
          </p:nvPr>
        </p:nvSpPr>
        <p:spPr bwMode="auto">
          <a:xfrm>
            <a:off x="990600" y="60960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D3FBC8E-4DA1-4B28-B394-FA1D5C580627}"/>
              </a:ext>
            </a:extLst>
          </p:cNvPr>
          <p:cNvSpPr>
            <a:spLocks noGrp="1" noChangeArrowheads="1"/>
          </p:cNvSpPr>
          <p:nvPr>
            <p:ph type="body" idx="1"/>
          </p:nvPr>
        </p:nvSpPr>
        <p:spPr bwMode="auto">
          <a:xfrm>
            <a:off x="990600" y="1981200"/>
            <a:ext cx="7162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8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2331A6D-AE32-46DA-899F-F80BCA55562B}"/>
              </a:ext>
            </a:extLst>
          </p:cNvPr>
          <p:cNvSpPr>
            <a:spLocks noGrp="1" noChangeArrowheads="1"/>
          </p:cNvSpPr>
          <p:nvPr>
            <p:ph type="title"/>
          </p:nvPr>
        </p:nvSpPr>
        <p:spPr>
          <a:xfrm>
            <a:off x="365355" y="243742"/>
            <a:ext cx="7645528" cy="642290"/>
          </a:xfrm>
        </p:spPr>
        <p:txBody>
          <a:bodyPr/>
          <a:lstStyle/>
          <a:p>
            <a:pPr>
              <a:defRPr/>
            </a:pPr>
            <a:r>
              <a:rPr lang="en-US" sz="2400">
                <a:solidFill>
                  <a:srgbClr val="FF6600"/>
                </a:solidFill>
                <a:ea typeface="+mj-ea"/>
                <a:cs typeface="+mj-cs"/>
              </a:rPr>
              <a:t>Data </a:t>
            </a:r>
            <a:r>
              <a:rPr lang="en-US" sz="2400" smtClean="0">
                <a:solidFill>
                  <a:srgbClr val="FF6600"/>
                </a:solidFill>
                <a:ea typeface="+mj-ea"/>
                <a:cs typeface="+mj-cs"/>
              </a:rPr>
              <a:t>Science Apporaches in Subsurface  Modeling</a:t>
            </a:r>
            <a:r>
              <a:rPr lang="en-US" sz="4800" smtClean="0">
                <a:solidFill>
                  <a:srgbClr val="FF6600"/>
                </a:solidFill>
                <a:ea typeface="+mj-ea"/>
                <a:cs typeface="+mj-cs"/>
              </a:rPr>
              <a:t/>
            </a:r>
            <a:br>
              <a:rPr lang="en-US" sz="4800" smtClean="0">
                <a:solidFill>
                  <a:srgbClr val="FF6600"/>
                </a:solidFill>
                <a:ea typeface="+mj-ea"/>
                <a:cs typeface="+mj-cs"/>
              </a:rPr>
            </a:br>
            <a:r>
              <a:rPr lang="en-US" sz="1200" smtClean="0">
                <a:solidFill>
                  <a:schemeClr val="tx1"/>
                </a:solidFill>
                <a:ea typeface="+mj-ea"/>
                <a:cs typeface="+mj-cs"/>
              </a:rPr>
              <a:t>Michael Pyrcz, The University of Texas at Austin (@GeostatsGuy)</a:t>
            </a:r>
            <a:endParaRPr lang="en-US" sz="1200" dirty="0">
              <a:solidFill>
                <a:schemeClr val="tx1"/>
              </a:solidFill>
              <a:ea typeface="+mj-ea"/>
              <a:cs typeface="+mj-cs"/>
            </a:endParaRPr>
          </a:p>
        </p:txBody>
      </p:sp>
      <p:sp>
        <p:nvSpPr>
          <p:cNvPr id="99" name="TextBox 98">
            <a:extLst>
              <a:ext uri="{FF2B5EF4-FFF2-40B4-BE49-F238E27FC236}">
                <a16:creationId xmlns:a16="http://schemas.microsoft.com/office/drawing/2014/main" id="{0BEB4E11-5F0F-4D86-A94D-884C465B2473}"/>
              </a:ext>
            </a:extLst>
          </p:cNvPr>
          <p:cNvSpPr txBox="1"/>
          <p:nvPr/>
        </p:nvSpPr>
        <p:spPr>
          <a:xfrm>
            <a:off x="328249" y="1024239"/>
            <a:ext cx="8363504" cy="1015663"/>
          </a:xfrm>
          <a:prstGeom prst="rect">
            <a:avLst/>
          </a:prstGeom>
          <a:noFill/>
        </p:spPr>
        <p:txBody>
          <a:bodyPr wrap="square" rtlCol="0">
            <a:spAutoFit/>
          </a:bodyPr>
          <a:lstStyle/>
          <a:p>
            <a:pPr algn="just"/>
            <a:r>
              <a:rPr lang="en-US" sz="1200" b="0" smtClean="0"/>
              <a:t>I have been considering the application of data science approaches and workflows in subsurface modeling and I have observed many synergies. Some of the workflows developed in data science are common practice for geoscientists and engineers that work with subsurface data sets, due to important lessons learned over decades of experience with subsurface problems. Below I have adapted a workflow from O’Neil and Schutt (2013) to the subsurface. Note that this is similar to the concept of learning while modeling, currently applied in the subsurface context.  </a:t>
            </a:r>
            <a:endParaRPr lang="en-US" sz="1200" b="0" dirty="0"/>
          </a:p>
        </p:txBody>
      </p:sp>
      <p:grpSp>
        <p:nvGrpSpPr>
          <p:cNvPr id="14344" name="Group 14343">
            <a:extLst>
              <a:ext uri="{FF2B5EF4-FFF2-40B4-BE49-F238E27FC236}">
                <a16:creationId xmlns:a16="http://schemas.microsoft.com/office/drawing/2014/main" id="{4E31903C-0C0A-40F1-9E4F-0B1CD2E16C9B}"/>
              </a:ext>
            </a:extLst>
          </p:cNvPr>
          <p:cNvGrpSpPr/>
          <p:nvPr/>
        </p:nvGrpSpPr>
        <p:grpSpPr>
          <a:xfrm>
            <a:off x="568283" y="2129142"/>
            <a:ext cx="7883435" cy="3836135"/>
            <a:chOff x="243085" y="1855823"/>
            <a:chExt cx="9310991" cy="4530794"/>
          </a:xfrm>
        </p:grpSpPr>
        <p:sp>
          <p:nvSpPr>
            <p:cNvPr id="2" name="TextBox 1">
              <a:extLst>
                <a:ext uri="{FF2B5EF4-FFF2-40B4-BE49-F238E27FC236}">
                  <a16:creationId xmlns:a16="http://schemas.microsoft.com/office/drawing/2014/main" id="{74E8B21B-393C-4E17-83AE-641450C4AA69}"/>
                </a:ext>
              </a:extLst>
            </p:cNvPr>
            <p:cNvSpPr txBox="1"/>
            <p:nvPr/>
          </p:nvSpPr>
          <p:spPr>
            <a:xfrm>
              <a:off x="243085" y="4299087"/>
              <a:ext cx="1592616" cy="714127"/>
            </a:xfrm>
            <a:prstGeom prst="rect">
              <a:avLst/>
            </a:prstGeom>
            <a:solidFill>
              <a:srgbClr val="92D050"/>
            </a:solidFill>
            <a:ln>
              <a:solidFill>
                <a:schemeClr val="tx1"/>
              </a:solidFill>
            </a:ln>
          </p:spPr>
          <p:txBody>
            <a:bodyPr wrap="none" rtlCol="0">
              <a:spAutoFit/>
            </a:bodyPr>
            <a:lstStyle/>
            <a:p>
              <a:pPr algn="ctr"/>
              <a:r>
                <a:rPr lang="en-US" dirty="0"/>
                <a:t>The </a:t>
              </a:r>
            </a:p>
            <a:p>
              <a:pPr algn="ctr"/>
              <a:r>
                <a:rPr lang="en-US" dirty="0"/>
                <a:t>Subsurface</a:t>
              </a:r>
            </a:p>
          </p:txBody>
        </p:sp>
        <p:sp>
          <p:nvSpPr>
            <p:cNvPr id="5" name="TextBox 4">
              <a:extLst>
                <a:ext uri="{FF2B5EF4-FFF2-40B4-BE49-F238E27FC236}">
                  <a16:creationId xmlns:a16="http://schemas.microsoft.com/office/drawing/2014/main" id="{A6236C00-E78E-4D16-A7FC-DAE5BABFDE84}"/>
                </a:ext>
              </a:extLst>
            </p:cNvPr>
            <p:cNvSpPr txBox="1"/>
            <p:nvPr/>
          </p:nvSpPr>
          <p:spPr>
            <a:xfrm>
              <a:off x="612558" y="3026196"/>
              <a:ext cx="1596912" cy="307777"/>
            </a:xfrm>
            <a:prstGeom prst="rect">
              <a:avLst/>
            </a:prstGeom>
            <a:noFill/>
            <a:ln>
              <a:solidFill>
                <a:schemeClr val="tx1"/>
              </a:solidFill>
            </a:ln>
          </p:spPr>
          <p:txBody>
            <a:bodyPr wrap="none" rtlCol="0">
              <a:spAutoFit/>
            </a:bodyPr>
            <a:lstStyle/>
            <a:p>
              <a:pPr algn="ctr"/>
              <a:r>
                <a:rPr lang="en-US" sz="1200" dirty="0"/>
                <a:t>Subsurface Data</a:t>
              </a:r>
            </a:p>
          </p:txBody>
        </p:sp>
        <p:sp>
          <p:nvSpPr>
            <p:cNvPr id="6" name="TextBox 5">
              <a:extLst>
                <a:ext uri="{FF2B5EF4-FFF2-40B4-BE49-F238E27FC236}">
                  <a16:creationId xmlns:a16="http://schemas.microsoft.com/office/drawing/2014/main" id="{A9A94BDD-3E59-42E9-AFBE-B1F68C8AE6E6}"/>
                </a:ext>
              </a:extLst>
            </p:cNvPr>
            <p:cNvSpPr txBox="1"/>
            <p:nvPr/>
          </p:nvSpPr>
          <p:spPr>
            <a:xfrm>
              <a:off x="2984380" y="3027674"/>
              <a:ext cx="1734770" cy="523220"/>
            </a:xfrm>
            <a:prstGeom prst="rect">
              <a:avLst/>
            </a:prstGeom>
            <a:noFill/>
            <a:ln>
              <a:solidFill>
                <a:schemeClr val="tx1"/>
              </a:solidFill>
            </a:ln>
          </p:spPr>
          <p:txBody>
            <a:bodyPr wrap="none" rtlCol="0">
              <a:spAutoFit/>
            </a:bodyPr>
            <a:lstStyle/>
            <a:p>
              <a:pPr algn="ctr"/>
              <a:r>
                <a:rPr lang="en-US" sz="1200" dirty="0"/>
                <a:t>Data Processing</a:t>
              </a:r>
            </a:p>
            <a:p>
              <a:pPr algn="ctr"/>
              <a:r>
                <a:rPr lang="en-US" sz="1200" dirty="0"/>
                <a:t>And Interpretation</a:t>
              </a:r>
            </a:p>
          </p:txBody>
        </p:sp>
        <p:sp>
          <p:nvSpPr>
            <p:cNvPr id="7" name="TextBox 6">
              <a:extLst>
                <a:ext uri="{FF2B5EF4-FFF2-40B4-BE49-F238E27FC236}">
                  <a16:creationId xmlns:a16="http://schemas.microsoft.com/office/drawing/2014/main" id="{55C6D7DD-101F-4673-8B91-7A2F7456D01D}"/>
                </a:ext>
              </a:extLst>
            </p:cNvPr>
            <p:cNvSpPr txBox="1"/>
            <p:nvPr/>
          </p:nvSpPr>
          <p:spPr>
            <a:xfrm>
              <a:off x="5476868" y="3026196"/>
              <a:ext cx="1745991" cy="523220"/>
            </a:xfrm>
            <a:prstGeom prst="rect">
              <a:avLst/>
            </a:prstGeom>
            <a:noFill/>
            <a:ln>
              <a:solidFill>
                <a:schemeClr val="tx1"/>
              </a:solidFill>
            </a:ln>
          </p:spPr>
          <p:txBody>
            <a:bodyPr wrap="none" rtlCol="0">
              <a:spAutoFit/>
            </a:bodyPr>
            <a:lstStyle/>
            <a:p>
              <a:pPr algn="ctr"/>
              <a:r>
                <a:rPr lang="en-US" sz="1200" dirty="0"/>
                <a:t>Clean Subsurface </a:t>
              </a:r>
            </a:p>
            <a:p>
              <a:pPr algn="ctr"/>
              <a:r>
                <a:rPr lang="en-US" sz="1200" dirty="0"/>
                <a:t>Datasets</a:t>
              </a:r>
            </a:p>
          </p:txBody>
        </p:sp>
        <p:sp>
          <p:nvSpPr>
            <p:cNvPr id="8" name="TextBox 7">
              <a:extLst>
                <a:ext uri="{FF2B5EF4-FFF2-40B4-BE49-F238E27FC236}">
                  <a16:creationId xmlns:a16="http://schemas.microsoft.com/office/drawing/2014/main" id="{1A3CE601-AB4C-4190-87E0-806D621D8629}"/>
                </a:ext>
              </a:extLst>
            </p:cNvPr>
            <p:cNvSpPr txBox="1"/>
            <p:nvPr/>
          </p:nvSpPr>
          <p:spPr>
            <a:xfrm>
              <a:off x="7200617" y="1855823"/>
              <a:ext cx="1351396" cy="523220"/>
            </a:xfrm>
            <a:prstGeom prst="rect">
              <a:avLst/>
            </a:prstGeom>
            <a:noFill/>
            <a:ln>
              <a:solidFill>
                <a:schemeClr val="tx1"/>
              </a:solidFill>
            </a:ln>
          </p:spPr>
          <p:txBody>
            <a:bodyPr wrap="none" rtlCol="0">
              <a:spAutoFit/>
            </a:bodyPr>
            <a:lstStyle/>
            <a:p>
              <a:pPr algn="ctr"/>
              <a:r>
                <a:rPr lang="en-US" sz="1200" dirty="0"/>
                <a:t>Exploratory </a:t>
              </a:r>
            </a:p>
            <a:p>
              <a:pPr algn="ctr"/>
              <a:r>
                <a:rPr lang="en-US" sz="1200" dirty="0"/>
                <a:t>Data Analysis</a:t>
              </a:r>
            </a:p>
          </p:txBody>
        </p:sp>
        <p:sp>
          <p:nvSpPr>
            <p:cNvPr id="9" name="TextBox 8">
              <a:extLst>
                <a:ext uri="{FF2B5EF4-FFF2-40B4-BE49-F238E27FC236}">
                  <a16:creationId xmlns:a16="http://schemas.microsoft.com/office/drawing/2014/main" id="{1C7576C4-4261-4768-A082-F73E4BF11469}"/>
                </a:ext>
              </a:extLst>
            </p:cNvPr>
            <p:cNvSpPr txBox="1"/>
            <p:nvPr/>
          </p:nvSpPr>
          <p:spPr>
            <a:xfrm>
              <a:off x="7267418" y="4550964"/>
              <a:ext cx="1219651" cy="545265"/>
            </a:xfrm>
            <a:prstGeom prst="rect">
              <a:avLst/>
            </a:prstGeom>
            <a:noFill/>
            <a:ln>
              <a:solidFill>
                <a:schemeClr val="tx1"/>
              </a:solidFill>
            </a:ln>
          </p:spPr>
          <p:txBody>
            <a:bodyPr wrap="none" rtlCol="0">
              <a:spAutoFit/>
            </a:bodyPr>
            <a:lstStyle/>
            <a:p>
              <a:pPr algn="ctr"/>
              <a:r>
                <a:rPr lang="en-US" sz="1200" dirty="0"/>
                <a:t>Algorithms</a:t>
              </a:r>
            </a:p>
            <a:p>
              <a:pPr algn="ctr"/>
              <a:r>
                <a:rPr lang="en-US" sz="1200" dirty="0"/>
                <a:t>and Models</a:t>
              </a:r>
            </a:p>
          </p:txBody>
        </p:sp>
        <p:sp>
          <p:nvSpPr>
            <p:cNvPr id="10" name="TextBox 9">
              <a:extLst>
                <a:ext uri="{FF2B5EF4-FFF2-40B4-BE49-F238E27FC236}">
                  <a16:creationId xmlns:a16="http://schemas.microsoft.com/office/drawing/2014/main" id="{7343DA4E-F8F8-4F4F-82CC-F2C3DA57E3BB}"/>
                </a:ext>
              </a:extLst>
            </p:cNvPr>
            <p:cNvSpPr txBox="1"/>
            <p:nvPr/>
          </p:nvSpPr>
          <p:spPr>
            <a:xfrm>
              <a:off x="4518412" y="5647953"/>
              <a:ext cx="1418978" cy="738664"/>
            </a:xfrm>
            <a:prstGeom prst="rect">
              <a:avLst/>
            </a:prstGeom>
            <a:noFill/>
            <a:ln>
              <a:solidFill>
                <a:schemeClr val="tx1"/>
              </a:solidFill>
            </a:ln>
          </p:spPr>
          <p:txBody>
            <a:bodyPr wrap="none" rtlCol="0">
              <a:spAutoFit/>
            </a:bodyPr>
            <a:lstStyle/>
            <a:p>
              <a:pPr algn="ctr"/>
              <a:r>
                <a:rPr lang="en-US" sz="1200" dirty="0"/>
                <a:t>Communicate </a:t>
              </a:r>
            </a:p>
            <a:p>
              <a:pPr algn="ctr"/>
              <a:r>
                <a:rPr lang="en-US" sz="1200" dirty="0"/>
                <a:t>Visualize</a:t>
              </a:r>
            </a:p>
            <a:p>
              <a:pPr algn="ctr"/>
              <a:r>
                <a:rPr lang="en-US" sz="1200" dirty="0"/>
                <a:t>Report</a:t>
              </a:r>
            </a:p>
          </p:txBody>
        </p:sp>
        <p:sp>
          <p:nvSpPr>
            <p:cNvPr id="11" name="TextBox 10">
              <a:extLst>
                <a:ext uri="{FF2B5EF4-FFF2-40B4-BE49-F238E27FC236}">
                  <a16:creationId xmlns:a16="http://schemas.microsoft.com/office/drawing/2014/main" id="{11DBEB19-CD7F-4923-AC45-881CCEC660EC}"/>
                </a:ext>
              </a:extLst>
            </p:cNvPr>
            <p:cNvSpPr txBox="1"/>
            <p:nvPr/>
          </p:nvSpPr>
          <p:spPr>
            <a:xfrm>
              <a:off x="2505723" y="5308172"/>
              <a:ext cx="1298753" cy="307777"/>
            </a:xfrm>
            <a:prstGeom prst="rect">
              <a:avLst/>
            </a:prstGeom>
            <a:noFill/>
            <a:ln>
              <a:solidFill>
                <a:schemeClr val="tx1"/>
              </a:solidFill>
            </a:ln>
          </p:spPr>
          <p:txBody>
            <a:bodyPr wrap="none" rtlCol="0">
              <a:spAutoFit/>
            </a:bodyPr>
            <a:lstStyle/>
            <a:p>
              <a:pPr algn="ctr"/>
              <a:r>
                <a:rPr lang="en-US" sz="1200" dirty="0"/>
                <a:t>Data Product</a:t>
              </a:r>
            </a:p>
          </p:txBody>
        </p:sp>
        <p:cxnSp>
          <p:nvCxnSpPr>
            <p:cNvPr id="12" name="Connector: Elbow 11">
              <a:extLst>
                <a:ext uri="{FF2B5EF4-FFF2-40B4-BE49-F238E27FC236}">
                  <a16:creationId xmlns:a16="http://schemas.microsoft.com/office/drawing/2014/main" id="{E39951A1-44E3-4155-9A8F-FB071F804061}"/>
                </a:ext>
              </a:extLst>
            </p:cNvPr>
            <p:cNvCxnSpPr>
              <a:cxnSpLocks/>
              <a:stCxn id="2" idx="0"/>
            </p:cNvCxnSpPr>
            <p:nvPr/>
          </p:nvCxnSpPr>
          <p:spPr bwMode="auto">
            <a:xfrm rot="16200000" flipH="1">
              <a:off x="1070854" y="4267625"/>
              <a:ext cx="931666" cy="994588"/>
            </a:xfrm>
            <a:prstGeom prst="bentConnector4">
              <a:avLst>
                <a:gd name="adj1" fmla="val -27110"/>
                <a:gd name="adj2" fmla="val 90032"/>
              </a:avLst>
            </a:prstGeom>
            <a:noFill/>
            <a:ln>
              <a:no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Connector: Elbow 13">
              <a:extLst>
                <a:ext uri="{FF2B5EF4-FFF2-40B4-BE49-F238E27FC236}">
                  <a16:creationId xmlns:a16="http://schemas.microsoft.com/office/drawing/2014/main" id="{212771A5-CBBA-4178-860C-11A83B3F596B}"/>
                </a:ext>
              </a:extLst>
            </p:cNvPr>
            <p:cNvCxnSpPr>
              <a:cxnSpLocks/>
              <a:stCxn id="2" idx="0"/>
              <a:endCxn id="5" idx="2"/>
            </p:cNvCxnSpPr>
            <p:nvPr/>
          </p:nvCxnSpPr>
          <p:spPr bwMode="auto">
            <a:xfrm rot="5400000" flipH="1" flipV="1">
              <a:off x="742646" y="3630720"/>
              <a:ext cx="965114" cy="371621"/>
            </a:xfrm>
            <a:prstGeom prst="bentConnector3">
              <a:avLst/>
            </a:prstGeom>
            <a:noFill/>
            <a:ln w="28575">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6" name="Connector: Elbow 15">
              <a:extLst>
                <a:ext uri="{FF2B5EF4-FFF2-40B4-BE49-F238E27FC236}">
                  <a16:creationId xmlns:a16="http://schemas.microsoft.com/office/drawing/2014/main" id="{A51F53AF-BD58-457E-9B46-4736568A7997}"/>
                </a:ext>
              </a:extLst>
            </p:cNvPr>
            <p:cNvCxnSpPr>
              <a:stCxn id="5" idx="3"/>
              <a:endCxn id="6" idx="1"/>
            </p:cNvCxnSpPr>
            <p:nvPr/>
          </p:nvCxnSpPr>
          <p:spPr bwMode="auto">
            <a:xfrm>
              <a:off x="2209470" y="3180085"/>
              <a:ext cx="774910" cy="109199"/>
            </a:xfrm>
            <a:prstGeom prst="bentConnector3">
              <a:avLst/>
            </a:prstGeom>
            <a:noFill/>
            <a:ln w="28575">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 name="Connector: Elbow 17">
              <a:extLst>
                <a:ext uri="{FF2B5EF4-FFF2-40B4-BE49-F238E27FC236}">
                  <a16:creationId xmlns:a16="http://schemas.microsoft.com/office/drawing/2014/main" id="{98E923F9-7DF1-4035-8CA3-36ECEFCDE3ED}"/>
                </a:ext>
              </a:extLst>
            </p:cNvPr>
            <p:cNvCxnSpPr>
              <a:stCxn id="6" idx="3"/>
              <a:endCxn id="7" idx="1"/>
            </p:cNvCxnSpPr>
            <p:nvPr/>
          </p:nvCxnSpPr>
          <p:spPr bwMode="auto">
            <a:xfrm flipV="1">
              <a:off x="4719150" y="3287806"/>
              <a:ext cx="757718" cy="1478"/>
            </a:xfrm>
            <a:prstGeom prst="bentConnector3">
              <a:avLst/>
            </a:prstGeom>
            <a:noFill/>
            <a:ln w="28575">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 name="Connector: Elbow 19">
              <a:extLst>
                <a:ext uri="{FF2B5EF4-FFF2-40B4-BE49-F238E27FC236}">
                  <a16:creationId xmlns:a16="http://schemas.microsoft.com/office/drawing/2014/main" id="{7B1DB80E-D989-4A7A-A064-0534F181603F}"/>
                </a:ext>
              </a:extLst>
            </p:cNvPr>
            <p:cNvCxnSpPr>
              <a:stCxn id="8" idx="1"/>
              <a:endCxn id="6" idx="0"/>
            </p:cNvCxnSpPr>
            <p:nvPr/>
          </p:nvCxnSpPr>
          <p:spPr bwMode="auto">
            <a:xfrm rot="10800000" flipV="1">
              <a:off x="3851765" y="2117432"/>
              <a:ext cx="3348852" cy="910241"/>
            </a:xfrm>
            <a:prstGeom prst="bentConnector2">
              <a:avLst/>
            </a:prstGeom>
            <a:noFill/>
            <a:ln w="28575">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nector: Elbow 21">
              <a:extLst>
                <a:ext uri="{FF2B5EF4-FFF2-40B4-BE49-F238E27FC236}">
                  <a16:creationId xmlns:a16="http://schemas.microsoft.com/office/drawing/2014/main" id="{E0A0A805-62AD-4B7D-8E42-E70008250E84}"/>
                </a:ext>
              </a:extLst>
            </p:cNvPr>
            <p:cNvCxnSpPr>
              <a:stCxn id="8" idx="2"/>
              <a:endCxn id="9" idx="0"/>
            </p:cNvCxnSpPr>
            <p:nvPr/>
          </p:nvCxnSpPr>
          <p:spPr bwMode="auto">
            <a:xfrm rot="16200000" flipH="1">
              <a:off x="6790820" y="3464538"/>
              <a:ext cx="2171921" cy="928"/>
            </a:xfrm>
            <a:prstGeom prst="bentConnector3">
              <a:avLst/>
            </a:prstGeom>
            <a:noFill/>
            <a:ln w="28575">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7" name="Connector: Elbow 26">
              <a:extLst>
                <a:ext uri="{FF2B5EF4-FFF2-40B4-BE49-F238E27FC236}">
                  <a16:creationId xmlns:a16="http://schemas.microsoft.com/office/drawing/2014/main" id="{9BC7CD8D-214E-4C68-B636-6B68587ECDEB}"/>
                </a:ext>
              </a:extLst>
            </p:cNvPr>
            <p:cNvCxnSpPr>
              <a:cxnSpLocks/>
              <a:stCxn id="7" idx="2"/>
            </p:cNvCxnSpPr>
            <p:nvPr/>
          </p:nvCxnSpPr>
          <p:spPr bwMode="auto">
            <a:xfrm rot="16200000" flipH="1">
              <a:off x="6280248" y="3619031"/>
              <a:ext cx="1072729" cy="933497"/>
            </a:xfrm>
            <a:prstGeom prst="bentConnector3">
              <a:avLst>
                <a:gd name="adj1" fmla="val 100291"/>
              </a:avLst>
            </a:prstGeom>
            <a:noFill/>
            <a:ln w="28575">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1" name="Connector: Elbow 30">
              <a:extLst>
                <a:ext uri="{FF2B5EF4-FFF2-40B4-BE49-F238E27FC236}">
                  <a16:creationId xmlns:a16="http://schemas.microsoft.com/office/drawing/2014/main" id="{C4F305A6-448E-4A37-AD3F-B84321CE8854}"/>
                </a:ext>
              </a:extLst>
            </p:cNvPr>
            <p:cNvCxnSpPr>
              <a:stCxn id="9" idx="1"/>
              <a:endCxn id="10" idx="0"/>
            </p:cNvCxnSpPr>
            <p:nvPr/>
          </p:nvCxnSpPr>
          <p:spPr bwMode="auto">
            <a:xfrm rot="10800000" flipV="1">
              <a:off x="5227902" y="4823595"/>
              <a:ext cx="2039517" cy="824357"/>
            </a:xfrm>
            <a:prstGeom prst="bentConnector2">
              <a:avLst/>
            </a:prstGeom>
            <a:noFill/>
            <a:ln w="28575">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337" name="Connector: Elbow 14336">
              <a:extLst>
                <a:ext uri="{FF2B5EF4-FFF2-40B4-BE49-F238E27FC236}">
                  <a16:creationId xmlns:a16="http://schemas.microsoft.com/office/drawing/2014/main" id="{ECF0247D-B5AC-4FDA-B902-C98EB0F98E32}"/>
                </a:ext>
              </a:extLst>
            </p:cNvPr>
            <p:cNvCxnSpPr>
              <a:stCxn id="9" idx="1"/>
              <a:endCxn id="11" idx="0"/>
            </p:cNvCxnSpPr>
            <p:nvPr/>
          </p:nvCxnSpPr>
          <p:spPr bwMode="auto">
            <a:xfrm rot="10800000" flipV="1">
              <a:off x="3155102" y="4823595"/>
              <a:ext cx="4112317" cy="484576"/>
            </a:xfrm>
            <a:prstGeom prst="bentConnector2">
              <a:avLst/>
            </a:prstGeom>
            <a:noFill/>
            <a:ln w="28575">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340" name="Connector: Elbow 14339">
              <a:extLst>
                <a:ext uri="{FF2B5EF4-FFF2-40B4-BE49-F238E27FC236}">
                  <a16:creationId xmlns:a16="http://schemas.microsoft.com/office/drawing/2014/main" id="{902A34AA-530D-4798-840A-F76AE8985FE9}"/>
                </a:ext>
              </a:extLst>
            </p:cNvPr>
            <p:cNvCxnSpPr>
              <a:cxnSpLocks/>
              <a:stCxn id="11" idx="1"/>
              <a:endCxn id="2" idx="2"/>
            </p:cNvCxnSpPr>
            <p:nvPr/>
          </p:nvCxnSpPr>
          <p:spPr bwMode="auto">
            <a:xfrm rot="10800000">
              <a:off x="1039394" y="5013215"/>
              <a:ext cx="1466330" cy="448847"/>
            </a:xfrm>
            <a:prstGeom prst="bentConnector2">
              <a:avLst/>
            </a:prstGeom>
            <a:noFill/>
            <a:ln w="28575">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342" name="Connector: Elbow 14341">
              <a:extLst>
                <a:ext uri="{FF2B5EF4-FFF2-40B4-BE49-F238E27FC236}">
                  <a16:creationId xmlns:a16="http://schemas.microsoft.com/office/drawing/2014/main" id="{B8C22742-5659-4465-8B70-8602F18BD5B0}"/>
                </a:ext>
              </a:extLst>
            </p:cNvPr>
            <p:cNvCxnSpPr>
              <a:cxnSpLocks/>
              <a:stCxn id="10" idx="3"/>
              <a:endCxn id="14343" idx="1"/>
            </p:cNvCxnSpPr>
            <p:nvPr/>
          </p:nvCxnSpPr>
          <p:spPr bwMode="auto">
            <a:xfrm>
              <a:off x="5937390" y="6017284"/>
              <a:ext cx="677996" cy="986"/>
            </a:xfrm>
            <a:prstGeom prst="bentConnector3">
              <a:avLst/>
            </a:prstGeom>
            <a:noFill/>
            <a:ln w="28575">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343" name="TextBox 14342">
              <a:extLst>
                <a:ext uri="{FF2B5EF4-FFF2-40B4-BE49-F238E27FC236}">
                  <a16:creationId xmlns:a16="http://schemas.microsoft.com/office/drawing/2014/main" id="{5971D177-D6F2-4623-8189-251E1D7FDC42}"/>
                </a:ext>
              </a:extLst>
            </p:cNvPr>
            <p:cNvSpPr txBox="1"/>
            <p:nvPr/>
          </p:nvSpPr>
          <p:spPr>
            <a:xfrm>
              <a:off x="6615386" y="5661205"/>
              <a:ext cx="2938690" cy="714127"/>
            </a:xfrm>
            <a:prstGeom prst="rect">
              <a:avLst/>
            </a:prstGeom>
            <a:noFill/>
          </p:spPr>
          <p:txBody>
            <a:bodyPr wrap="none" rtlCol="0">
              <a:spAutoFit/>
            </a:bodyPr>
            <a:lstStyle/>
            <a:p>
              <a:pPr algn="ctr"/>
              <a:r>
                <a:rPr lang="en-US" dirty="0"/>
                <a:t>Make a Subsurface </a:t>
              </a:r>
            </a:p>
            <a:p>
              <a:pPr algn="ctr"/>
              <a:r>
                <a:rPr lang="en-US" dirty="0"/>
                <a:t>Development Decision</a:t>
              </a:r>
            </a:p>
          </p:txBody>
        </p:sp>
      </p:grpSp>
      <p:sp>
        <p:nvSpPr>
          <p:cNvPr id="14358" name="Rectangle 14357">
            <a:extLst>
              <a:ext uri="{FF2B5EF4-FFF2-40B4-BE49-F238E27FC236}">
                <a16:creationId xmlns:a16="http://schemas.microsoft.com/office/drawing/2014/main" id="{A62F11D0-D89A-4A5A-BD82-8413452EE07E}"/>
              </a:ext>
            </a:extLst>
          </p:cNvPr>
          <p:cNvSpPr/>
          <p:nvPr/>
        </p:nvSpPr>
        <p:spPr>
          <a:xfrm>
            <a:off x="1510881" y="6074252"/>
            <a:ext cx="6335942" cy="276999"/>
          </a:xfrm>
          <a:prstGeom prst="rect">
            <a:avLst/>
          </a:prstGeom>
        </p:spPr>
        <p:txBody>
          <a:bodyPr wrap="square">
            <a:spAutoFit/>
          </a:bodyPr>
          <a:lstStyle/>
          <a:p>
            <a:r>
              <a:rPr lang="en-US" sz="1200" b="0" i="1" dirty="0">
                <a:solidFill>
                  <a:srgbClr val="222222"/>
                </a:solidFill>
              </a:rPr>
              <a:t>Adapted to subsurface data analytics from Doing Data Science</a:t>
            </a:r>
            <a:r>
              <a:rPr lang="en-US" sz="1200" b="0" dirty="0">
                <a:solidFill>
                  <a:srgbClr val="222222"/>
                </a:solidFill>
              </a:rPr>
              <a:t>, </a:t>
            </a:r>
            <a:r>
              <a:rPr lang="en-US" sz="1200" b="0">
                <a:solidFill>
                  <a:srgbClr val="222222"/>
                </a:solidFill>
              </a:rPr>
              <a:t>by </a:t>
            </a:r>
            <a:r>
              <a:rPr lang="en-US" sz="1200" b="0" smtClean="0">
                <a:solidFill>
                  <a:srgbClr val="222222"/>
                </a:solidFill>
              </a:rPr>
              <a:t>O'Neil &amp; Schutt (2013</a:t>
            </a:r>
            <a:r>
              <a:rPr lang="en-US" sz="1200" b="0" dirty="0">
                <a:solidFill>
                  <a:srgbClr val="222222"/>
                </a:solidFill>
              </a:rPr>
              <a:t>)</a:t>
            </a:r>
            <a:endParaRPr lang="en-US" sz="1200" dirty="0"/>
          </a:p>
        </p:txBody>
      </p:sp>
      <p:cxnSp>
        <p:nvCxnSpPr>
          <p:cNvPr id="14364" name="Connector: Elbow 14363">
            <a:extLst>
              <a:ext uri="{FF2B5EF4-FFF2-40B4-BE49-F238E27FC236}">
                <a16:creationId xmlns:a16="http://schemas.microsoft.com/office/drawing/2014/main" id="{D9F28002-BF77-410B-848B-0BF2233C81E9}"/>
              </a:ext>
            </a:extLst>
          </p:cNvPr>
          <p:cNvCxnSpPr>
            <a:cxnSpLocks/>
            <a:stCxn id="7" idx="0"/>
          </p:cNvCxnSpPr>
          <p:nvPr/>
        </p:nvCxnSpPr>
        <p:spPr bwMode="auto">
          <a:xfrm rot="5400000" flipH="1" flipV="1">
            <a:off x="5782839" y="2443821"/>
            <a:ext cx="632189" cy="720318"/>
          </a:xfrm>
          <a:prstGeom prst="bentConnector2">
            <a:avLst/>
          </a:prstGeom>
          <a:noFill/>
          <a:ln w="28575">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751367321"/>
      </p:ext>
    </p:extLst>
  </p:cSld>
  <p:clrMapOvr>
    <a:masterClrMapping/>
  </p:clrMapOvr>
</p:sld>
</file>

<file path=ppt/theme/theme1.xml><?xml version="1.0" encoding="utf-8"?>
<a:theme xmlns:a="http://schemas.openxmlformats.org/drawingml/2006/main" name="Microsoft Office 98">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Microsoft Office 98">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charset="0"/>
            <a:ea typeface="ＭＳ Ｐゴシック" charset="0"/>
          </a:defRPr>
        </a:defPPr>
      </a:lstStyle>
    </a:spDef>
    <a:lnDef>
      <a:spPr bwMode="auto">
        <a:noFill/>
        <a:ln w="28575">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Microsoft Office 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crosoft Office 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crosoft Office 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crosoft Office 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crosoft Office 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crosoft Office 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crosoft Office 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2514</TotalTime>
  <Words>144</Words>
  <Application>Microsoft Office PowerPoint</Application>
  <PresentationFormat>Letter Paper (8.5x11 in)</PresentationFormat>
  <Paragraphs>20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ＭＳ Ｐゴシック</vt:lpstr>
      <vt:lpstr>Arial</vt:lpstr>
      <vt:lpstr>Microsoft Office 98</vt:lpstr>
      <vt:lpstr>Data Science Apporaches in Subsurface  Modeling Michael Pyrcz, The University of Texas at Austin (@GeostatsGuy)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Geostatistics            Lecture 1</dc:title>
  <dc:subject/>
  <dc:creator>iml</dc:creator>
  <cp:keywords/>
  <dc:description/>
  <cp:lastModifiedBy>Pyrcz, Michael</cp:lastModifiedBy>
  <cp:revision>52</cp:revision>
  <cp:lastPrinted>2000-01-19T16:18:49Z</cp:lastPrinted>
  <dcterms:created xsi:type="dcterms:W3CDTF">1998-02-20T08:56:31Z</dcterms:created>
  <dcterms:modified xsi:type="dcterms:W3CDTF">2019-04-29T16:51:02Z</dcterms:modified>
</cp:coreProperties>
</file>