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8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6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0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74A3-F22C-4F34-B34A-CFC92B572E4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D8FD-35EB-4862-AEFC-F661E801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" y="570367"/>
            <a:ext cx="3913285" cy="62249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1576" y="3838669"/>
            <a:ext cx="234096" cy="30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824" y="-9044"/>
            <a:ext cx="37577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Interpreting the Hole Effect Variogram</a:t>
            </a:r>
          </a:p>
          <a:p>
            <a:pPr algn="ctr"/>
            <a:r>
              <a:rPr lang="en-US" sz="1200" dirty="0" smtClean="0"/>
              <a:t>Michael Pyrcz (@GeostatsGuy, Univ. Texas at Austin)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76" y="3920150"/>
            <a:ext cx="243149" cy="1398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11575" y="5774605"/>
            <a:ext cx="223537" cy="30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4974" y="1700545"/>
            <a:ext cx="223537" cy="30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75" y="5783658"/>
            <a:ext cx="232592" cy="133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67" y="1754818"/>
            <a:ext cx="232592" cy="1338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83586" y="2494985"/>
            <a:ext cx="1519691" cy="21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90307" y="4645140"/>
            <a:ext cx="1519691" cy="21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9044" y="6526750"/>
            <a:ext cx="1519691" cy="21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3602" y="2453865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Lag Distance</a:t>
            </a:r>
            <a:r>
              <a:rPr lang="en-US" sz="1200" dirty="0" smtClean="0"/>
              <a:t> </a:t>
            </a:r>
            <a:r>
              <a:rPr lang="en-US" sz="1200" b="1" dirty="0" smtClean="0">
                <a:latin typeface="Symbol" panose="05050102010706020507" pitchFamily="18" charset="2"/>
              </a:rPr>
              <a:t>(</a:t>
            </a:r>
            <a:r>
              <a:rPr lang="en-US" sz="1200" b="1" dirty="0" smtClean="0"/>
              <a:t>h</a:t>
            </a:r>
            <a:r>
              <a:rPr lang="en-US" sz="1200" b="1" dirty="0" smtClean="0">
                <a:latin typeface="Symbol" panose="05050102010706020507" pitchFamily="18" charset="2"/>
              </a:rPr>
              <a:t>)</a:t>
            </a:r>
            <a:endParaRPr lang="en-US" sz="1200" b="1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1153" y="4597252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Lag Distance</a:t>
            </a:r>
            <a:r>
              <a:rPr lang="en-US" sz="1200" dirty="0" smtClean="0"/>
              <a:t> </a:t>
            </a:r>
            <a:r>
              <a:rPr lang="en-US" sz="1200" b="1" dirty="0" smtClean="0">
                <a:latin typeface="Symbol" panose="05050102010706020507" pitchFamily="18" charset="2"/>
              </a:rPr>
              <a:t>(</a:t>
            </a:r>
            <a:r>
              <a:rPr lang="en-US" sz="1200" b="1" dirty="0" smtClean="0"/>
              <a:t>h</a:t>
            </a:r>
            <a:r>
              <a:rPr lang="en-US" sz="1200" b="1" dirty="0" smtClean="0">
                <a:latin typeface="Symbol" panose="05050102010706020507" pitchFamily="18" charset="2"/>
              </a:rPr>
              <a:t>)</a:t>
            </a:r>
            <a:endParaRPr lang="en-US" sz="1200" b="1" dirty="0">
              <a:latin typeface="Symbol" panose="05050102010706020507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8699" y="6466215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Lag Distance</a:t>
            </a:r>
            <a:r>
              <a:rPr lang="en-US" sz="1200" dirty="0" smtClean="0"/>
              <a:t> </a:t>
            </a:r>
            <a:r>
              <a:rPr lang="en-US" sz="1200" b="1" dirty="0" smtClean="0">
                <a:latin typeface="Symbol" panose="05050102010706020507" pitchFamily="18" charset="2"/>
              </a:rPr>
              <a:t>(</a:t>
            </a:r>
            <a:r>
              <a:rPr lang="en-US" sz="1200" b="1" dirty="0" smtClean="0"/>
              <a:t>h</a:t>
            </a:r>
            <a:r>
              <a:rPr lang="en-US" sz="1200" b="1" dirty="0" smtClean="0">
                <a:latin typeface="Symbol" panose="05050102010706020507" pitchFamily="18" charset="2"/>
              </a:rPr>
              <a:t>)</a:t>
            </a:r>
            <a:endParaRPr lang="en-US" sz="1200" b="1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050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</cp:revision>
  <dcterms:created xsi:type="dcterms:W3CDTF">2017-11-02T16:30:02Z</dcterms:created>
  <dcterms:modified xsi:type="dcterms:W3CDTF">2017-11-02T16:57:07Z</dcterms:modified>
</cp:coreProperties>
</file>